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40"/>
  </p:notesMasterIdLst>
  <p:sldIdLst>
    <p:sldId id="432" r:id="rId3"/>
    <p:sldId id="433" r:id="rId4"/>
    <p:sldId id="481" r:id="rId5"/>
    <p:sldId id="486" r:id="rId6"/>
    <p:sldId id="484" r:id="rId7"/>
    <p:sldId id="447" r:id="rId8"/>
    <p:sldId id="482" r:id="rId9"/>
    <p:sldId id="487" r:id="rId10"/>
    <p:sldId id="509" r:id="rId11"/>
    <p:sldId id="508" r:id="rId12"/>
    <p:sldId id="485" r:id="rId13"/>
    <p:sldId id="499" r:id="rId14"/>
    <p:sldId id="500" r:id="rId15"/>
    <p:sldId id="501" r:id="rId16"/>
    <p:sldId id="502" r:id="rId17"/>
    <p:sldId id="515" r:id="rId18"/>
    <p:sldId id="503" r:id="rId19"/>
    <p:sldId id="504" r:id="rId20"/>
    <p:sldId id="505" r:id="rId21"/>
    <p:sldId id="506" r:id="rId22"/>
    <p:sldId id="514" r:id="rId23"/>
    <p:sldId id="507" r:id="rId24"/>
    <p:sldId id="510" r:id="rId25"/>
    <p:sldId id="483" r:id="rId26"/>
    <p:sldId id="511" r:id="rId27"/>
    <p:sldId id="488" r:id="rId28"/>
    <p:sldId id="516" r:id="rId29"/>
    <p:sldId id="490" r:id="rId30"/>
    <p:sldId id="495" r:id="rId31"/>
    <p:sldId id="513" r:id="rId32"/>
    <p:sldId id="494" r:id="rId33"/>
    <p:sldId id="493" r:id="rId34"/>
    <p:sldId id="492" r:id="rId35"/>
    <p:sldId id="496" r:id="rId36"/>
    <p:sldId id="512" r:id="rId37"/>
    <p:sldId id="491" r:id="rId38"/>
    <p:sldId id="394" r:id="rId39"/>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B3A"/>
    <a:srgbClr val="81A736"/>
    <a:srgbClr val="88AE3D"/>
    <a:srgbClr val="85AC3A"/>
    <a:srgbClr val="80A635"/>
    <a:srgbClr val="EEC416"/>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ema Uygulanmış Stil 1 - Vurgu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E269D01E-BC32-4049-B463-5C60D7B0CCD2}" styleName="Tema Uygulanmış Stil 2 - Vurgu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12C8C85-51F0-491E-9774-3900AFEF0FD7}" styleName="Açık Stil 2 - Vurgu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AF606853-7671-496A-8E4F-DF71F8EC918B}" styleName="Koyu Stil 1 - Vurgu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85BE263C-DBD7-4A20-BB59-AAB30ACAA65A}" styleName="Orta Stil 3 - Vurgu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9631B5-78F2-41C9-869B-9F39066F8104}" styleName="Orta Stil 3 - Vurgu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55" autoAdjust="0"/>
    <p:restoredTop sz="94660"/>
  </p:normalViewPr>
  <p:slideViewPr>
    <p:cSldViewPr snapToGrid="0">
      <p:cViewPr varScale="1">
        <p:scale>
          <a:sx n="114" d="100"/>
          <a:sy n="114" d="100"/>
        </p:scale>
        <p:origin x="660" y="108"/>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6D492D-EB53-4473-BF7F-ABE29CB8EADE}" type="datetimeFigureOut">
              <a:rPr lang="tr-TR" smtClean="0"/>
              <a:t>24.10.2022</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24CECB-3CFC-480B-BDF4-09ACE4BED470}" type="slidenum">
              <a:rPr lang="tr-TR" smtClean="0"/>
              <a:t>‹#›</a:t>
            </a:fld>
            <a:endParaRPr lang="tr-TR"/>
          </a:p>
        </p:txBody>
      </p:sp>
    </p:spTree>
    <p:extLst>
      <p:ext uri="{BB962C8B-B14F-4D97-AF65-F5344CB8AC3E}">
        <p14:creationId xmlns:p14="http://schemas.microsoft.com/office/powerpoint/2010/main" val="820880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ayt Resmi Yer Tutucusu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 Yer Tutucusu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tr-TR" altLang="tr-TR" smtClean="0"/>
          </a:p>
        </p:txBody>
      </p:sp>
      <p:sp>
        <p:nvSpPr>
          <p:cNvPr id="30724" name="Slayt Numarası Yer Tutucusu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DEEC70-F5E0-4321-82A8-92172DB6F5EE}" type="slidenum">
              <a:rPr lang="id-ID" altLang="tr-TR" smtClean="0"/>
              <a:pPr fontAlgn="base">
                <a:spcBef>
                  <a:spcPct val="0"/>
                </a:spcBef>
                <a:spcAft>
                  <a:spcPct val="0"/>
                </a:spcAft>
              </a:pPr>
              <a:t>2</a:t>
            </a:fld>
            <a:endParaRPr lang="id-ID" altLang="tr-TR" smtClean="0"/>
          </a:p>
        </p:txBody>
      </p:sp>
    </p:spTree>
    <p:extLst>
      <p:ext uri="{BB962C8B-B14F-4D97-AF65-F5344CB8AC3E}">
        <p14:creationId xmlns:p14="http://schemas.microsoft.com/office/powerpoint/2010/main" val="4157096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D17B297B-D256-4F9E-A505-FD3E496372C4}" type="datetime1">
              <a:rPr lang="tr-TR" smtClean="0"/>
              <a:t>24.10.2022</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1574311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FF3D9D05-D196-407F-8BE9-8D5A8D630FB7}" type="datetime1">
              <a:rPr lang="tr-TR" smtClean="0"/>
              <a:t>24.10.2022</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5922263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E01704DD-73D3-40EC-84F0-2A246D83C383}" type="datetime1">
              <a:rPr lang="tr-TR" smtClean="0"/>
              <a:t>24.10.2022</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3493932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2"/>
          <p:cNvSpPr/>
          <p:nvPr userDrawn="1"/>
        </p:nvSpPr>
        <p:spPr>
          <a:xfrm>
            <a:off x="0" y="0"/>
            <a:ext cx="12192000"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3" name="Group 1"/>
          <p:cNvGrpSpPr>
            <a:grpSpLocks/>
          </p:cNvGrpSpPr>
          <p:nvPr userDrawn="1"/>
        </p:nvGrpSpPr>
        <p:grpSpPr bwMode="auto">
          <a:xfrm>
            <a:off x="5859463" y="6251575"/>
            <a:ext cx="465137" cy="606425"/>
            <a:chOff x="5859463" y="6252052"/>
            <a:chExt cx="465137" cy="605948"/>
          </a:xfrm>
        </p:grpSpPr>
        <p:sp>
          <p:nvSpPr>
            <p:cNvPr id="4" name="Rectangle 3"/>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Isosceles Triangle 5"/>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6" name="TextBox 4"/>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2A0AE93C-7C68-4E4D-8FA9-B1343231D60A}" type="slidenum">
              <a:rPr lang="id-ID" altLang="tr-TR" sz="1600" b="1" smtClean="0">
                <a:solidFill>
                  <a:schemeClr val="bg1"/>
                </a:solidFill>
              </a:rPr>
              <a:pPr algn="ctr" eaLnBrk="1" hangingPunct="1">
                <a:defRPr/>
              </a:pPr>
              <a:t>‹#›</a:t>
            </a:fld>
            <a:endParaRPr lang="id-ID" altLang="tr-TR" sz="2000">
              <a:solidFill>
                <a:schemeClr val="bg1"/>
              </a:solidFill>
            </a:endParaRPr>
          </a:p>
        </p:txBody>
      </p:sp>
    </p:spTree>
    <p:extLst>
      <p:ext uri="{BB962C8B-B14F-4D97-AF65-F5344CB8AC3E}">
        <p14:creationId xmlns:p14="http://schemas.microsoft.com/office/powerpoint/2010/main" val="12986176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172983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430579598"/>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5859463" y="6251575"/>
            <a:ext cx="465137" cy="606425"/>
            <a:chOff x="5859463" y="6252052"/>
            <a:chExt cx="465137" cy="605948"/>
          </a:xfrm>
        </p:grpSpPr>
        <p:sp>
          <p:nvSpPr>
            <p:cNvPr id="5" name="Rectangle 7"/>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Isosceles Triangle 8"/>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8" name="TextBox 9"/>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85188B95-A46D-489C-99D2-1EA216E98C3A}"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Tree>
    <p:extLst>
      <p:ext uri="{BB962C8B-B14F-4D97-AF65-F5344CB8AC3E}">
        <p14:creationId xmlns:p14="http://schemas.microsoft.com/office/powerpoint/2010/main" val="372685765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grpSp>
        <p:nvGrpSpPr>
          <p:cNvPr id="7" name="Group 8"/>
          <p:cNvGrpSpPr>
            <a:grpSpLocks/>
          </p:cNvGrpSpPr>
          <p:nvPr userDrawn="1"/>
        </p:nvGrpSpPr>
        <p:grpSpPr bwMode="auto">
          <a:xfrm>
            <a:off x="5859463" y="6251575"/>
            <a:ext cx="465137" cy="606425"/>
            <a:chOff x="5859463" y="6252052"/>
            <a:chExt cx="465137" cy="605948"/>
          </a:xfrm>
        </p:grpSpPr>
        <p:sp>
          <p:nvSpPr>
            <p:cNvPr id="8" name="Rectangle 9"/>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Isosceles Triangle 10"/>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TextBox 11"/>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CE40B4E7-04B5-456E-82A3-37CD58D58CA5}"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28" name="Text Placeholder 8"/>
          <p:cNvSpPr>
            <a:spLocks noGrp="1"/>
          </p:cNvSpPr>
          <p:nvPr>
            <p:ph type="body" sz="quarter" idx="33"/>
          </p:nvPr>
        </p:nvSpPr>
        <p:spPr>
          <a:xfrm>
            <a:off x="1703163" y="1998943"/>
            <a:ext cx="4271374"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29" name="Text Placeholder 8"/>
          <p:cNvSpPr>
            <a:spLocks noGrp="1"/>
          </p:cNvSpPr>
          <p:nvPr>
            <p:ph type="body" sz="quarter" idx="34"/>
          </p:nvPr>
        </p:nvSpPr>
        <p:spPr>
          <a:xfrm>
            <a:off x="6254732" y="1998943"/>
            <a:ext cx="4271374"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Tree>
    <p:extLst>
      <p:ext uri="{BB962C8B-B14F-4D97-AF65-F5344CB8AC3E}">
        <p14:creationId xmlns:p14="http://schemas.microsoft.com/office/powerpoint/2010/main" val="23550727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grpSp>
        <p:nvGrpSpPr>
          <p:cNvPr id="7" name="Group 9"/>
          <p:cNvGrpSpPr>
            <a:grpSpLocks/>
          </p:cNvGrpSpPr>
          <p:nvPr userDrawn="1"/>
        </p:nvGrpSpPr>
        <p:grpSpPr bwMode="auto">
          <a:xfrm>
            <a:off x="5859463" y="6251575"/>
            <a:ext cx="465137" cy="606425"/>
            <a:chOff x="5859463" y="6252052"/>
            <a:chExt cx="465137" cy="605948"/>
          </a:xfrm>
        </p:grpSpPr>
        <p:sp>
          <p:nvSpPr>
            <p:cNvPr id="8" name="Rectangle 10"/>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Isosceles Triangle 11"/>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1" name="TextBox 12"/>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A8042B39-EF31-4922-86FF-95B90391664E}"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28" name="Text Placeholder 8"/>
          <p:cNvSpPr>
            <a:spLocks noGrp="1"/>
          </p:cNvSpPr>
          <p:nvPr>
            <p:ph type="body" sz="quarter" idx="33"/>
          </p:nvPr>
        </p:nvSpPr>
        <p:spPr>
          <a:xfrm>
            <a:off x="522063" y="1998943"/>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29" name="Text Placeholder 8"/>
          <p:cNvSpPr>
            <a:spLocks noGrp="1"/>
          </p:cNvSpPr>
          <p:nvPr>
            <p:ph type="body" sz="quarter" idx="34"/>
          </p:nvPr>
        </p:nvSpPr>
        <p:spPr>
          <a:xfrm>
            <a:off x="4224926" y="1998943"/>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9" name="Text Placeholder 8"/>
          <p:cNvSpPr>
            <a:spLocks noGrp="1"/>
          </p:cNvSpPr>
          <p:nvPr>
            <p:ph type="body" sz="quarter" idx="35"/>
          </p:nvPr>
        </p:nvSpPr>
        <p:spPr>
          <a:xfrm>
            <a:off x="7927789" y="1998942"/>
            <a:ext cx="3702863" cy="3988497"/>
          </a:xfrm>
          <a:prstGeom prst="rect">
            <a:avLst/>
          </a:prstGeom>
          <a:noFill/>
          <a:ln>
            <a:noFill/>
          </a:ln>
        </p:spPr>
        <p:txBody>
          <a:bodyPr anchor="t">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Tree>
    <p:extLst>
      <p:ext uri="{BB962C8B-B14F-4D97-AF65-F5344CB8AC3E}">
        <p14:creationId xmlns:p14="http://schemas.microsoft.com/office/powerpoint/2010/main" val="851908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4" name="Group 12"/>
          <p:cNvGrpSpPr>
            <a:grpSpLocks/>
          </p:cNvGrpSpPr>
          <p:nvPr userDrawn="1"/>
        </p:nvGrpSpPr>
        <p:grpSpPr bwMode="auto">
          <a:xfrm>
            <a:off x="5859463" y="6251575"/>
            <a:ext cx="465137" cy="606425"/>
            <a:chOff x="5859463" y="6252052"/>
            <a:chExt cx="465137" cy="605948"/>
          </a:xfrm>
        </p:grpSpPr>
        <p:sp>
          <p:nvSpPr>
            <p:cNvPr id="5" name="Rectangle 13"/>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Isosceles Triangle 14"/>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7" name="TextBox 15"/>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D52027E5-2DB2-45E8-BDC5-6225C2AC91C3}"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3" name="Picture Placeholder 7"/>
          <p:cNvSpPr>
            <a:spLocks noGrp="1"/>
          </p:cNvSpPr>
          <p:nvPr>
            <p:ph type="pic" sz="quarter" idx="10"/>
          </p:nvPr>
        </p:nvSpPr>
        <p:spPr>
          <a:xfrm>
            <a:off x="0" y="0"/>
            <a:ext cx="12192000" cy="3757808"/>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24468776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grpSp>
        <p:nvGrpSpPr>
          <p:cNvPr id="3" name="Group 5"/>
          <p:cNvGrpSpPr>
            <a:grpSpLocks/>
          </p:cNvGrpSpPr>
          <p:nvPr userDrawn="1"/>
        </p:nvGrpSpPr>
        <p:grpSpPr bwMode="auto">
          <a:xfrm>
            <a:off x="11180763" y="6251575"/>
            <a:ext cx="465137" cy="606425"/>
            <a:chOff x="5859463" y="6252052"/>
            <a:chExt cx="465137" cy="605948"/>
          </a:xfrm>
        </p:grpSpPr>
        <p:sp>
          <p:nvSpPr>
            <p:cNvPr id="4" name="Rectangle 6"/>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Isosceles Triangle 7"/>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6" name="TextBox 8"/>
          <p:cNvSpPr txBox="1">
            <a:spLocks noChangeArrowheads="1"/>
          </p:cNvSpPr>
          <p:nvPr userDrawn="1"/>
        </p:nvSpPr>
        <p:spPr bwMode="auto">
          <a:xfrm>
            <a:off x="111331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BA3508FE-ED2E-4621-B8CE-498BC8078E3C}"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10" name="Picture Placeholder 7"/>
          <p:cNvSpPr>
            <a:spLocks noGrp="1"/>
          </p:cNvSpPr>
          <p:nvPr>
            <p:ph type="pic" sz="quarter" idx="10"/>
          </p:nvPr>
        </p:nvSpPr>
        <p:spPr>
          <a:xfrm>
            <a:off x="-3970" y="-1"/>
            <a:ext cx="7544637" cy="6858001"/>
          </a:xfrm>
          <a:prstGeom prst="rect">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3749796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Asıl başlık stili için tıklatın</a:t>
            </a:r>
            <a:endParaRPr lang="tr-TR" dirty="0"/>
          </a:p>
        </p:txBody>
      </p:sp>
      <p:sp>
        <p:nvSpPr>
          <p:cNvPr id="3" name="İçerik Yer Tutucusu 2"/>
          <p:cNvSpPr>
            <a:spLocks noGrp="1"/>
          </p:cNvSpPr>
          <p:nvPr>
            <p:ph idx="1"/>
          </p:nvPr>
        </p:nvSpPr>
        <p:spPr/>
        <p:txBody>
          <a:bodyPr/>
          <a:lstStyle/>
          <a:p>
            <a:pPr lvl="0"/>
            <a:r>
              <a:rPr lang="tr-TR" dirty="0" smtClean="0"/>
              <a:t>Asıl metin stillerini düzenlemek için tıklatın</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tr-TR" dirty="0"/>
          </a:p>
        </p:txBody>
      </p:sp>
      <p:sp>
        <p:nvSpPr>
          <p:cNvPr id="4" name="Veri Yer Tutucusu 3"/>
          <p:cNvSpPr>
            <a:spLocks noGrp="1"/>
          </p:cNvSpPr>
          <p:nvPr>
            <p:ph type="dt" sz="half" idx="10"/>
          </p:nvPr>
        </p:nvSpPr>
        <p:spPr/>
        <p:txBody>
          <a:bodyPr/>
          <a:lstStyle/>
          <a:p>
            <a:fld id="{78175E2B-A89C-46F4-90D2-DA262C76EF17}" type="datetime1">
              <a:rPr lang="tr-TR" smtClean="0"/>
              <a:t>24.10.2022</a:t>
            </a:fld>
            <a:endParaRPr lang="tr-TR"/>
          </a:p>
        </p:txBody>
      </p:sp>
      <p:sp>
        <p:nvSpPr>
          <p:cNvPr id="5" name="Altbilgi Yer Tutucusu 4"/>
          <p:cNvSpPr>
            <a:spLocks noGrp="1"/>
          </p:cNvSpPr>
          <p:nvPr>
            <p:ph type="ftr" sz="quarter" idx="11"/>
          </p:nvPr>
        </p:nvSpPr>
        <p:spPr>
          <a:xfrm>
            <a:off x="8758844" y="6320213"/>
            <a:ext cx="3433156" cy="401262"/>
          </a:xfrm>
        </p:spPr>
        <p:txBody>
          <a:bodyPr/>
          <a:lstStyle>
            <a:lvl1pPr>
              <a:defRPr b="1" i="1">
                <a:solidFill>
                  <a:schemeClr val="tx1">
                    <a:lumMod val="65000"/>
                    <a:lumOff val="35000"/>
                  </a:schemeClr>
                </a:solidFill>
              </a:defRPr>
            </a:lvl1pPr>
          </a:lstStyle>
          <a:p>
            <a:r>
              <a:rPr lang="tr-TR" dirty="0" smtClean="0">
                <a:latin typeface="Bebas Neue" panose="020B0606020202050201" pitchFamily="34" charset="-94"/>
              </a:rPr>
              <a:t>BİLGİ İŞLEM DAİRE BAŞKANLIĞI</a:t>
            </a:r>
            <a:endParaRPr lang="tr-TR" dirty="0">
              <a:latin typeface="Bebas Neue" panose="020B0606020202050201" pitchFamily="34" charset="-94"/>
            </a:endParaRPr>
          </a:p>
        </p:txBody>
      </p:sp>
      <p:sp>
        <p:nvSpPr>
          <p:cNvPr id="6" name="Slayt Numarası Yer Tutucusu 5"/>
          <p:cNvSpPr>
            <a:spLocks noGrp="1"/>
          </p:cNvSpPr>
          <p:nvPr>
            <p:ph type="sldNum" sz="quarter" idx="12"/>
          </p:nvPr>
        </p:nvSpPr>
        <p:spPr>
          <a:xfrm>
            <a:off x="26324" y="6356350"/>
            <a:ext cx="638694" cy="365125"/>
          </a:xfrm>
        </p:spPr>
        <p:txBody>
          <a:bodyPr/>
          <a:lstStyle>
            <a:lvl1pPr>
              <a:defRPr sz="1600" b="1">
                <a:solidFill>
                  <a:schemeClr val="tx1">
                    <a:lumMod val="65000"/>
                    <a:lumOff val="35000"/>
                  </a:schemeClr>
                </a:solidFill>
              </a:defRPr>
            </a:lvl1pPr>
          </a:lstStyle>
          <a:p>
            <a:fld id="{FE8F65B1-09A6-4847-BB29-B5B3386C2D7D}" type="slidenum">
              <a:rPr lang="tr-TR" smtClean="0"/>
              <a:pPr/>
              <a:t>‹#›</a:t>
            </a:fld>
            <a:endParaRPr lang="tr-TR" dirty="0"/>
          </a:p>
        </p:txBody>
      </p:sp>
    </p:spTree>
    <p:extLst>
      <p:ext uri="{BB962C8B-B14F-4D97-AF65-F5344CB8AC3E}">
        <p14:creationId xmlns:p14="http://schemas.microsoft.com/office/powerpoint/2010/main" val="33449527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grpSp>
        <p:nvGrpSpPr>
          <p:cNvPr id="3" name="Group 5"/>
          <p:cNvGrpSpPr>
            <a:grpSpLocks/>
          </p:cNvGrpSpPr>
          <p:nvPr userDrawn="1"/>
        </p:nvGrpSpPr>
        <p:grpSpPr bwMode="auto">
          <a:xfrm>
            <a:off x="11180763" y="6251575"/>
            <a:ext cx="465137" cy="606425"/>
            <a:chOff x="5859463" y="6252052"/>
            <a:chExt cx="465137" cy="605948"/>
          </a:xfrm>
        </p:grpSpPr>
        <p:sp>
          <p:nvSpPr>
            <p:cNvPr id="4" name="Rectangle 6"/>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 name="Isosceles Triangle 7"/>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6" name="TextBox 8"/>
          <p:cNvSpPr txBox="1">
            <a:spLocks noChangeArrowheads="1"/>
          </p:cNvSpPr>
          <p:nvPr userDrawn="1"/>
        </p:nvSpPr>
        <p:spPr bwMode="auto">
          <a:xfrm>
            <a:off x="111331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A82300AB-D1B3-4B5E-BAAE-43839B7E8D32}"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10" name="Picture Placeholder 7"/>
          <p:cNvSpPr>
            <a:spLocks noGrp="1"/>
          </p:cNvSpPr>
          <p:nvPr>
            <p:ph type="pic" sz="quarter" idx="10"/>
          </p:nvPr>
        </p:nvSpPr>
        <p:spPr>
          <a:xfrm>
            <a:off x="-3970" y="-1"/>
            <a:ext cx="6104145" cy="6858001"/>
          </a:xfrm>
          <a:prstGeom prst="rect">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59143111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8" name="Group 11"/>
          <p:cNvGrpSpPr>
            <a:grpSpLocks/>
          </p:cNvGrpSpPr>
          <p:nvPr userDrawn="1"/>
        </p:nvGrpSpPr>
        <p:grpSpPr bwMode="auto">
          <a:xfrm>
            <a:off x="5859463" y="6251575"/>
            <a:ext cx="465137" cy="606425"/>
            <a:chOff x="5859463" y="6252052"/>
            <a:chExt cx="465137" cy="605948"/>
          </a:xfrm>
        </p:grpSpPr>
        <p:sp>
          <p:nvSpPr>
            <p:cNvPr id="9" name="Rectangle 12"/>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Isosceles Triangle 13"/>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3" name="TextBox 14"/>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41A33E3E-9DC0-4426-8EB3-11DC82B61BE9}"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10"/>
          </p:nvPr>
        </p:nvSpPr>
        <p:spPr>
          <a:xfrm>
            <a:off x="0" y="1718698"/>
            <a:ext cx="12192000" cy="3053718"/>
          </a:xfrm>
          <a:prstGeom prst="rect">
            <a:avLst/>
          </a:prstGeom>
        </p:spPr>
        <p:txBody>
          <a:bodyPr/>
          <a:lstStyle>
            <a:lvl1pPr>
              <a:defRPr sz="1800"/>
            </a:lvl1pPr>
          </a:lstStyle>
          <a:p>
            <a:pPr lvl="0"/>
            <a:endParaRPr lang="id-ID" noProof="0"/>
          </a:p>
        </p:txBody>
      </p:sp>
      <p:sp>
        <p:nvSpPr>
          <p:cNvPr id="10" name="Picture Placeholder 7"/>
          <p:cNvSpPr>
            <a:spLocks noGrp="1"/>
          </p:cNvSpPr>
          <p:nvPr>
            <p:ph type="pic" sz="quarter" idx="33"/>
          </p:nvPr>
        </p:nvSpPr>
        <p:spPr>
          <a:xfrm>
            <a:off x="7495721" y="2156511"/>
            <a:ext cx="3180502" cy="1766560"/>
          </a:xfrm>
          <a:prstGeom prst="rect">
            <a:avLst/>
          </a:prstGeom>
        </p:spPr>
        <p:txBody>
          <a:bodyPr/>
          <a:lstStyle>
            <a:lvl1pPr>
              <a:defRPr sz="1800"/>
            </a:lvl1pPr>
          </a:lstStyle>
          <a:p>
            <a:pPr lvl="0"/>
            <a:endParaRPr lang="id-ID" noProof="0"/>
          </a:p>
        </p:txBody>
      </p:sp>
      <p:sp>
        <p:nvSpPr>
          <p:cNvPr id="11" name="Picture Placeholder 7"/>
          <p:cNvSpPr>
            <a:spLocks noGrp="1"/>
          </p:cNvSpPr>
          <p:nvPr>
            <p:ph type="pic" sz="quarter" idx="34"/>
          </p:nvPr>
        </p:nvSpPr>
        <p:spPr>
          <a:xfrm>
            <a:off x="5804239" y="3143250"/>
            <a:ext cx="2502695" cy="1566863"/>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3513178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1" name="Rectangle 1"/>
          <p:cNvSpPr/>
          <p:nvPr userDrawn="1"/>
        </p:nvSpPr>
        <p:spPr>
          <a:xfrm>
            <a:off x="0" y="1854200"/>
            <a:ext cx="3036888" cy="2508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Rectangle 11"/>
          <p:cNvSpPr/>
          <p:nvPr userDrawn="1"/>
        </p:nvSpPr>
        <p:spPr>
          <a:xfrm>
            <a:off x="3030538" y="1854200"/>
            <a:ext cx="3070225" cy="250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 name="Rectangle 12"/>
          <p:cNvSpPr/>
          <p:nvPr userDrawn="1"/>
        </p:nvSpPr>
        <p:spPr>
          <a:xfrm>
            <a:off x="6096000" y="1854200"/>
            <a:ext cx="3065463" cy="2508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4" name="Rectangle 13"/>
          <p:cNvSpPr/>
          <p:nvPr userDrawn="1"/>
        </p:nvSpPr>
        <p:spPr>
          <a:xfrm>
            <a:off x="9159875" y="1854200"/>
            <a:ext cx="3036888" cy="2508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15" name="Group 14"/>
          <p:cNvGrpSpPr>
            <a:grpSpLocks/>
          </p:cNvGrpSpPr>
          <p:nvPr userDrawn="1"/>
        </p:nvGrpSpPr>
        <p:grpSpPr bwMode="auto">
          <a:xfrm>
            <a:off x="5859463" y="6251575"/>
            <a:ext cx="465137" cy="606425"/>
            <a:chOff x="5859463" y="6252052"/>
            <a:chExt cx="465137" cy="605948"/>
          </a:xfrm>
        </p:grpSpPr>
        <p:sp>
          <p:nvSpPr>
            <p:cNvPr id="16" name="Rectangle 15"/>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7" name="Isosceles Triangle 16"/>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8" name="TextBox 17"/>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46839D8C-08AE-4299-B432-F5B406885C07}"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10"/>
          </p:nvPr>
        </p:nvSpPr>
        <p:spPr>
          <a:xfrm>
            <a:off x="1" y="2104373"/>
            <a:ext cx="3036093" cy="2918564"/>
          </a:xfrm>
          <a:prstGeom prst="rect">
            <a:avLst/>
          </a:prstGeom>
        </p:spPr>
        <p:txBody>
          <a:bodyPr/>
          <a:lstStyle>
            <a:lvl1pPr>
              <a:defRPr sz="1800"/>
            </a:lvl1pPr>
          </a:lstStyle>
          <a:p>
            <a:pPr lvl="0"/>
            <a:endParaRPr lang="id-ID" noProof="0"/>
          </a:p>
        </p:txBody>
      </p:sp>
      <p:sp>
        <p:nvSpPr>
          <p:cNvPr id="8" name="Picture Placeholder 7"/>
          <p:cNvSpPr>
            <a:spLocks noGrp="1"/>
          </p:cNvSpPr>
          <p:nvPr>
            <p:ph type="pic" sz="quarter" idx="33"/>
          </p:nvPr>
        </p:nvSpPr>
        <p:spPr>
          <a:xfrm>
            <a:off x="3036094" y="2104373"/>
            <a:ext cx="3064669" cy="2918564"/>
          </a:xfrm>
          <a:prstGeom prst="rect">
            <a:avLst/>
          </a:prstGeom>
        </p:spPr>
        <p:txBody>
          <a:bodyPr/>
          <a:lstStyle>
            <a:lvl1pPr>
              <a:defRPr sz="1800"/>
            </a:lvl1pPr>
          </a:lstStyle>
          <a:p>
            <a:pPr lvl="0"/>
            <a:endParaRPr lang="id-ID" noProof="0"/>
          </a:p>
        </p:txBody>
      </p:sp>
      <p:sp>
        <p:nvSpPr>
          <p:cNvPr id="9" name="Picture Placeholder 7"/>
          <p:cNvSpPr>
            <a:spLocks noGrp="1"/>
          </p:cNvSpPr>
          <p:nvPr>
            <p:ph type="pic" sz="quarter" idx="34"/>
          </p:nvPr>
        </p:nvSpPr>
        <p:spPr>
          <a:xfrm>
            <a:off x="6100763" y="2104373"/>
            <a:ext cx="3064670" cy="2918564"/>
          </a:xfrm>
          <a:prstGeom prst="rect">
            <a:avLst/>
          </a:prstGeom>
        </p:spPr>
        <p:txBody>
          <a:bodyPr/>
          <a:lstStyle>
            <a:lvl1pPr>
              <a:defRPr sz="1800"/>
            </a:lvl1pPr>
          </a:lstStyle>
          <a:p>
            <a:pPr lvl="0"/>
            <a:endParaRPr lang="id-ID" noProof="0"/>
          </a:p>
        </p:txBody>
      </p:sp>
      <p:sp>
        <p:nvSpPr>
          <p:cNvPr id="10" name="Picture Placeholder 7"/>
          <p:cNvSpPr>
            <a:spLocks noGrp="1"/>
          </p:cNvSpPr>
          <p:nvPr>
            <p:ph type="pic" sz="quarter" idx="35"/>
          </p:nvPr>
        </p:nvSpPr>
        <p:spPr>
          <a:xfrm>
            <a:off x="9165433" y="2104373"/>
            <a:ext cx="3026568" cy="2918564"/>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22607077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40" name="Rectangle 61"/>
          <p:cNvSpPr/>
          <p:nvPr userDrawn="1"/>
        </p:nvSpPr>
        <p:spPr>
          <a:xfrm>
            <a:off x="4495800" y="1143000"/>
            <a:ext cx="4800600" cy="1143000"/>
          </a:xfrm>
          <a:prstGeom prst="rect">
            <a:avLst/>
          </a:prstGeom>
          <a:gradFill>
            <a:gsLst>
              <a:gs pos="0">
                <a:schemeClr val="accent1">
                  <a:lumMod val="75000"/>
                </a:schemeClr>
              </a:gs>
              <a:gs pos="100000">
                <a:schemeClr val="accent1">
                  <a:alpha val="88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42" name="Rectangle 62"/>
          <p:cNvSpPr/>
          <p:nvPr userDrawn="1"/>
        </p:nvSpPr>
        <p:spPr>
          <a:xfrm>
            <a:off x="2895600" y="2286000"/>
            <a:ext cx="4800600" cy="1143000"/>
          </a:xfrm>
          <a:prstGeom prst="rect">
            <a:avLst/>
          </a:prstGeom>
          <a:gradFill>
            <a:gsLst>
              <a:gs pos="100000">
                <a:schemeClr val="accent3">
                  <a:lumMod val="75000"/>
                  <a:alpha val="89000"/>
                </a:schemeClr>
              </a:gs>
              <a:gs pos="0">
                <a:schemeClr val="accent3"/>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0" name="Rectangle 63"/>
          <p:cNvSpPr/>
          <p:nvPr userDrawn="1"/>
        </p:nvSpPr>
        <p:spPr>
          <a:xfrm>
            <a:off x="4495800" y="3429000"/>
            <a:ext cx="4800600" cy="1143000"/>
          </a:xfrm>
          <a:prstGeom prst="rect">
            <a:avLst/>
          </a:prstGeom>
          <a:gradFill>
            <a:gsLst>
              <a:gs pos="0">
                <a:schemeClr val="accent4">
                  <a:lumMod val="75000"/>
                  <a:alpha val="98000"/>
                </a:schemeClr>
              </a:gs>
              <a:gs pos="100000">
                <a:schemeClr val="accent4"/>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51" name="Rectangle 64"/>
          <p:cNvSpPr/>
          <p:nvPr userDrawn="1"/>
        </p:nvSpPr>
        <p:spPr>
          <a:xfrm>
            <a:off x="2895600" y="4572000"/>
            <a:ext cx="4800600" cy="1143000"/>
          </a:xfrm>
          <a:prstGeom prst="rect">
            <a:avLst/>
          </a:prstGeom>
          <a:gradFill>
            <a:gsLst>
              <a:gs pos="100000">
                <a:schemeClr val="accent6">
                  <a:lumMod val="75000"/>
                  <a:alpha val="93000"/>
                </a:schemeClr>
              </a:gs>
              <a:gs pos="0">
                <a:schemeClr val="accent6"/>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3" name="Picture Placeholder 7"/>
          <p:cNvSpPr>
            <a:spLocks noGrp="1"/>
          </p:cNvSpPr>
          <p:nvPr>
            <p:ph type="pic" sz="quarter" idx="33"/>
          </p:nvPr>
        </p:nvSpPr>
        <p:spPr>
          <a:xfrm>
            <a:off x="4495800" y="0"/>
            <a:ext cx="1600200" cy="1143000"/>
          </a:xfrm>
          <a:prstGeom prst="rect">
            <a:avLst/>
          </a:prstGeom>
        </p:spPr>
        <p:txBody>
          <a:bodyPr/>
          <a:lstStyle>
            <a:lvl1pPr>
              <a:defRPr sz="1800"/>
            </a:lvl1pPr>
          </a:lstStyle>
          <a:p>
            <a:pPr lvl="0"/>
            <a:endParaRPr lang="id-ID" noProof="0"/>
          </a:p>
        </p:txBody>
      </p:sp>
      <p:sp>
        <p:nvSpPr>
          <p:cNvPr id="13" name="Picture Placeholder 7"/>
          <p:cNvSpPr>
            <a:spLocks noGrp="1"/>
          </p:cNvSpPr>
          <p:nvPr>
            <p:ph type="pic" sz="quarter" idx="38"/>
          </p:nvPr>
        </p:nvSpPr>
        <p:spPr>
          <a:xfrm>
            <a:off x="4495800" y="5715000"/>
            <a:ext cx="1600200" cy="1143000"/>
          </a:xfrm>
          <a:prstGeom prst="rect">
            <a:avLst/>
          </a:prstGeom>
        </p:spPr>
        <p:txBody>
          <a:bodyPr/>
          <a:lstStyle>
            <a:lvl1pPr>
              <a:defRPr sz="1800"/>
            </a:lvl1pPr>
          </a:lstStyle>
          <a:p>
            <a:pPr lvl="0"/>
            <a:endParaRPr lang="id-ID" noProof="0"/>
          </a:p>
        </p:txBody>
      </p:sp>
      <p:sp>
        <p:nvSpPr>
          <p:cNvPr id="14" name="Picture Placeholder 7"/>
          <p:cNvSpPr>
            <a:spLocks noGrp="1"/>
          </p:cNvSpPr>
          <p:nvPr>
            <p:ph type="pic" sz="quarter" idx="39"/>
          </p:nvPr>
        </p:nvSpPr>
        <p:spPr>
          <a:xfrm>
            <a:off x="6096000" y="0"/>
            <a:ext cx="1600200" cy="1143000"/>
          </a:xfrm>
          <a:prstGeom prst="rect">
            <a:avLst/>
          </a:prstGeom>
        </p:spPr>
        <p:txBody>
          <a:bodyPr/>
          <a:lstStyle>
            <a:lvl1pPr>
              <a:defRPr sz="1800"/>
            </a:lvl1pPr>
          </a:lstStyle>
          <a:p>
            <a:pPr lvl="0"/>
            <a:endParaRPr lang="id-ID" noProof="0"/>
          </a:p>
        </p:txBody>
      </p:sp>
      <p:sp>
        <p:nvSpPr>
          <p:cNvPr id="19" name="Picture Placeholder 7"/>
          <p:cNvSpPr>
            <a:spLocks noGrp="1"/>
          </p:cNvSpPr>
          <p:nvPr>
            <p:ph type="pic" sz="quarter" idx="44"/>
          </p:nvPr>
        </p:nvSpPr>
        <p:spPr>
          <a:xfrm>
            <a:off x="6096000" y="5715000"/>
            <a:ext cx="1600200" cy="1143000"/>
          </a:xfrm>
          <a:prstGeom prst="rect">
            <a:avLst/>
          </a:prstGeom>
        </p:spPr>
        <p:txBody>
          <a:bodyPr/>
          <a:lstStyle>
            <a:lvl1pPr>
              <a:defRPr sz="1800"/>
            </a:lvl1pPr>
          </a:lstStyle>
          <a:p>
            <a:pPr lvl="0"/>
            <a:endParaRPr lang="id-ID" noProof="0"/>
          </a:p>
        </p:txBody>
      </p:sp>
      <p:sp>
        <p:nvSpPr>
          <p:cNvPr id="20" name="Picture Placeholder 7"/>
          <p:cNvSpPr>
            <a:spLocks noGrp="1"/>
          </p:cNvSpPr>
          <p:nvPr>
            <p:ph type="pic" sz="quarter" idx="45"/>
          </p:nvPr>
        </p:nvSpPr>
        <p:spPr>
          <a:xfrm>
            <a:off x="7696200" y="0"/>
            <a:ext cx="1600200" cy="1143000"/>
          </a:xfrm>
          <a:prstGeom prst="rect">
            <a:avLst/>
          </a:prstGeom>
        </p:spPr>
        <p:txBody>
          <a:bodyPr/>
          <a:lstStyle>
            <a:lvl1pPr>
              <a:defRPr sz="1800"/>
            </a:lvl1pPr>
          </a:lstStyle>
          <a:p>
            <a:pPr lvl="0"/>
            <a:endParaRPr lang="id-ID" noProof="0"/>
          </a:p>
        </p:txBody>
      </p:sp>
      <p:sp>
        <p:nvSpPr>
          <p:cNvPr id="22" name="Picture Placeholder 7"/>
          <p:cNvSpPr>
            <a:spLocks noGrp="1"/>
          </p:cNvSpPr>
          <p:nvPr>
            <p:ph type="pic" sz="quarter" idx="47"/>
          </p:nvPr>
        </p:nvSpPr>
        <p:spPr>
          <a:xfrm>
            <a:off x="7696200" y="2286000"/>
            <a:ext cx="1600200" cy="1143000"/>
          </a:xfrm>
          <a:prstGeom prst="rect">
            <a:avLst/>
          </a:prstGeom>
        </p:spPr>
        <p:txBody>
          <a:bodyPr/>
          <a:lstStyle>
            <a:lvl1pPr>
              <a:defRPr sz="1800"/>
            </a:lvl1pPr>
          </a:lstStyle>
          <a:p>
            <a:pPr lvl="0"/>
            <a:endParaRPr lang="id-ID" noProof="0"/>
          </a:p>
        </p:txBody>
      </p:sp>
      <p:sp>
        <p:nvSpPr>
          <p:cNvPr id="24" name="Picture Placeholder 7"/>
          <p:cNvSpPr>
            <a:spLocks noGrp="1"/>
          </p:cNvSpPr>
          <p:nvPr>
            <p:ph type="pic" sz="quarter" idx="49"/>
          </p:nvPr>
        </p:nvSpPr>
        <p:spPr>
          <a:xfrm>
            <a:off x="7696200" y="4572000"/>
            <a:ext cx="1600200" cy="1143000"/>
          </a:xfrm>
          <a:prstGeom prst="rect">
            <a:avLst/>
          </a:prstGeom>
        </p:spPr>
        <p:txBody>
          <a:bodyPr/>
          <a:lstStyle>
            <a:lvl1pPr>
              <a:defRPr sz="1800"/>
            </a:lvl1pPr>
          </a:lstStyle>
          <a:p>
            <a:pPr lvl="0"/>
            <a:endParaRPr lang="id-ID" noProof="0"/>
          </a:p>
        </p:txBody>
      </p:sp>
      <p:sp>
        <p:nvSpPr>
          <p:cNvPr id="25" name="Picture Placeholder 7"/>
          <p:cNvSpPr>
            <a:spLocks noGrp="1"/>
          </p:cNvSpPr>
          <p:nvPr>
            <p:ph type="pic" sz="quarter" idx="50"/>
          </p:nvPr>
        </p:nvSpPr>
        <p:spPr>
          <a:xfrm>
            <a:off x="7696200" y="5715000"/>
            <a:ext cx="1600200" cy="1143000"/>
          </a:xfrm>
          <a:prstGeom prst="rect">
            <a:avLst/>
          </a:prstGeom>
        </p:spPr>
        <p:txBody>
          <a:bodyPr/>
          <a:lstStyle>
            <a:lvl1pPr>
              <a:defRPr sz="1800"/>
            </a:lvl1pPr>
          </a:lstStyle>
          <a:p>
            <a:pPr lvl="0"/>
            <a:endParaRPr lang="id-ID" noProof="0"/>
          </a:p>
        </p:txBody>
      </p:sp>
      <p:sp>
        <p:nvSpPr>
          <p:cNvPr id="26" name="Picture Placeholder 7"/>
          <p:cNvSpPr>
            <a:spLocks noGrp="1"/>
          </p:cNvSpPr>
          <p:nvPr>
            <p:ph type="pic" sz="quarter" idx="51"/>
          </p:nvPr>
        </p:nvSpPr>
        <p:spPr>
          <a:xfrm>
            <a:off x="9296400" y="0"/>
            <a:ext cx="1600200" cy="1143000"/>
          </a:xfrm>
          <a:prstGeom prst="rect">
            <a:avLst/>
          </a:prstGeom>
        </p:spPr>
        <p:txBody>
          <a:bodyPr/>
          <a:lstStyle>
            <a:lvl1pPr>
              <a:defRPr sz="1800"/>
            </a:lvl1pPr>
          </a:lstStyle>
          <a:p>
            <a:pPr lvl="0"/>
            <a:endParaRPr lang="id-ID" noProof="0"/>
          </a:p>
        </p:txBody>
      </p:sp>
      <p:sp>
        <p:nvSpPr>
          <p:cNvPr id="27" name="Picture Placeholder 7"/>
          <p:cNvSpPr>
            <a:spLocks noGrp="1"/>
          </p:cNvSpPr>
          <p:nvPr>
            <p:ph type="pic" sz="quarter" idx="52"/>
          </p:nvPr>
        </p:nvSpPr>
        <p:spPr>
          <a:xfrm>
            <a:off x="9296400" y="1143000"/>
            <a:ext cx="1600200" cy="1143000"/>
          </a:xfrm>
          <a:prstGeom prst="rect">
            <a:avLst/>
          </a:prstGeom>
        </p:spPr>
        <p:txBody>
          <a:bodyPr/>
          <a:lstStyle>
            <a:lvl1pPr>
              <a:defRPr sz="1800"/>
            </a:lvl1pPr>
          </a:lstStyle>
          <a:p>
            <a:pPr lvl="0"/>
            <a:endParaRPr lang="id-ID" noProof="0"/>
          </a:p>
        </p:txBody>
      </p:sp>
      <p:sp>
        <p:nvSpPr>
          <p:cNvPr id="28" name="Picture Placeholder 7"/>
          <p:cNvSpPr>
            <a:spLocks noGrp="1"/>
          </p:cNvSpPr>
          <p:nvPr>
            <p:ph type="pic" sz="quarter" idx="53"/>
          </p:nvPr>
        </p:nvSpPr>
        <p:spPr>
          <a:xfrm>
            <a:off x="9296400" y="2286000"/>
            <a:ext cx="1600200" cy="1143000"/>
          </a:xfrm>
          <a:prstGeom prst="rect">
            <a:avLst/>
          </a:prstGeom>
        </p:spPr>
        <p:txBody>
          <a:bodyPr/>
          <a:lstStyle>
            <a:lvl1pPr>
              <a:defRPr sz="1800"/>
            </a:lvl1pPr>
          </a:lstStyle>
          <a:p>
            <a:pPr lvl="0"/>
            <a:endParaRPr lang="id-ID" noProof="0"/>
          </a:p>
        </p:txBody>
      </p:sp>
      <p:sp>
        <p:nvSpPr>
          <p:cNvPr id="29" name="Picture Placeholder 7"/>
          <p:cNvSpPr>
            <a:spLocks noGrp="1"/>
          </p:cNvSpPr>
          <p:nvPr>
            <p:ph type="pic" sz="quarter" idx="54"/>
          </p:nvPr>
        </p:nvSpPr>
        <p:spPr>
          <a:xfrm>
            <a:off x="9296400" y="3429000"/>
            <a:ext cx="1600200" cy="1143000"/>
          </a:xfrm>
          <a:prstGeom prst="rect">
            <a:avLst/>
          </a:prstGeom>
        </p:spPr>
        <p:txBody>
          <a:bodyPr/>
          <a:lstStyle>
            <a:lvl1pPr>
              <a:defRPr sz="1800"/>
            </a:lvl1pPr>
          </a:lstStyle>
          <a:p>
            <a:pPr lvl="0"/>
            <a:endParaRPr lang="id-ID" noProof="0"/>
          </a:p>
        </p:txBody>
      </p:sp>
      <p:sp>
        <p:nvSpPr>
          <p:cNvPr id="30" name="Picture Placeholder 7"/>
          <p:cNvSpPr>
            <a:spLocks noGrp="1"/>
          </p:cNvSpPr>
          <p:nvPr>
            <p:ph type="pic" sz="quarter" idx="55"/>
          </p:nvPr>
        </p:nvSpPr>
        <p:spPr>
          <a:xfrm>
            <a:off x="9296400" y="4572000"/>
            <a:ext cx="1600200" cy="1143000"/>
          </a:xfrm>
          <a:prstGeom prst="rect">
            <a:avLst/>
          </a:prstGeom>
        </p:spPr>
        <p:txBody>
          <a:bodyPr/>
          <a:lstStyle>
            <a:lvl1pPr>
              <a:defRPr sz="1800"/>
            </a:lvl1pPr>
          </a:lstStyle>
          <a:p>
            <a:pPr lvl="0"/>
            <a:endParaRPr lang="id-ID" noProof="0"/>
          </a:p>
        </p:txBody>
      </p:sp>
      <p:sp>
        <p:nvSpPr>
          <p:cNvPr id="31" name="Picture Placeholder 7"/>
          <p:cNvSpPr>
            <a:spLocks noGrp="1"/>
          </p:cNvSpPr>
          <p:nvPr>
            <p:ph type="pic" sz="quarter" idx="56"/>
          </p:nvPr>
        </p:nvSpPr>
        <p:spPr>
          <a:xfrm>
            <a:off x="9296400" y="5715000"/>
            <a:ext cx="1600200" cy="1143000"/>
          </a:xfrm>
          <a:prstGeom prst="rect">
            <a:avLst/>
          </a:prstGeom>
        </p:spPr>
        <p:txBody>
          <a:bodyPr/>
          <a:lstStyle>
            <a:lvl1pPr>
              <a:defRPr sz="1800"/>
            </a:lvl1pPr>
          </a:lstStyle>
          <a:p>
            <a:pPr lvl="0"/>
            <a:endParaRPr lang="id-ID" noProof="0"/>
          </a:p>
        </p:txBody>
      </p:sp>
      <p:sp>
        <p:nvSpPr>
          <p:cNvPr id="32" name="Picture Placeholder 7"/>
          <p:cNvSpPr>
            <a:spLocks noGrp="1"/>
          </p:cNvSpPr>
          <p:nvPr>
            <p:ph type="pic" sz="quarter" idx="57"/>
          </p:nvPr>
        </p:nvSpPr>
        <p:spPr>
          <a:xfrm>
            <a:off x="1295400" y="0"/>
            <a:ext cx="1600200" cy="1143000"/>
          </a:xfrm>
          <a:prstGeom prst="rect">
            <a:avLst/>
          </a:prstGeom>
        </p:spPr>
        <p:txBody>
          <a:bodyPr/>
          <a:lstStyle>
            <a:lvl1pPr>
              <a:defRPr sz="1800"/>
            </a:lvl1pPr>
          </a:lstStyle>
          <a:p>
            <a:pPr lvl="0"/>
            <a:endParaRPr lang="id-ID" noProof="0"/>
          </a:p>
        </p:txBody>
      </p:sp>
      <p:sp>
        <p:nvSpPr>
          <p:cNvPr id="33" name="Picture Placeholder 7"/>
          <p:cNvSpPr>
            <a:spLocks noGrp="1"/>
          </p:cNvSpPr>
          <p:nvPr>
            <p:ph type="pic" sz="quarter" idx="58"/>
          </p:nvPr>
        </p:nvSpPr>
        <p:spPr>
          <a:xfrm>
            <a:off x="1295400" y="1143000"/>
            <a:ext cx="1600200" cy="1143000"/>
          </a:xfrm>
          <a:prstGeom prst="rect">
            <a:avLst/>
          </a:prstGeom>
        </p:spPr>
        <p:txBody>
          <a:bodyPr/>
          <a:lstStyle>
            <a:lvl1pPr>
              <a:defRPr sz="1800"/>
            </a:lvl1pPr>
          </a:lstStyle>
          <a:p>
            <a:pPr lvl="0"/>
            <a:endParaRPr lang="id-ID" noProof="0"/>
          </a:p>
        </p:txBody>
      </p:sp>
      <p:sp>
        <p:nvSpPr>
          <p:cNvPr id="34" name="Picture Placeholder 7"/>
          <p:cNvSpPr>
            <a:spLocks noGrp="1"/>
          </p:cNvSpPr>
          <p:nvPr>
            <p:ph type="pic" sz="quarter" idx="59"/>
          </p:nvPr>
        </p:nvSpPr>
        <p:spPr>
          <a:xfrm>
            <a:off x="1295400" y="2286000"/>
            <a:ext cx="1600200" cy="1143000"/>
          </a:xfrm>
          <a:prstGeom prst="rect">
            <a:avLst/>
          </a:prstGeom>
        </p:spPr>
        <p:txBody>
          <a:bodyPr/>
          <a:lstStyle>
            <a:lvl1pPr>
              <a:defRPr sz="1800"/>
            </a:lvl1pPr>
          </a:lstStyle>
          <a:p>
            <a:pPr lvl="0"/>
            <a:endParaRPr lang="id-ID" noProof="0"/>
          </a:p>
        </p:txBody>
      </p:sp>
      <p:sp>
        <p:nvSpPr>
          <p:cNvPr id="35" name="Picture Placeholder 7"/>
          <p:cNvSpPr>
            <a:spLocks noGrp="1"/>
          </p:cNvSpPr>
          <p:nvPr>
            <p:ph type="pic" sz="quarter" idx="60"/>
          </p:nvPr>
        </p:nvSpPr>
        <p:spPr>
          <a:xfrm>
            <a:off x="1295400" y="3429000"/>
            <a:ext cx="1600200" cy="1143000"/>
          </a:xfrm>
          <a:prstGeom prst="rect">
            <a:avLst/>
          </a:prstGeom>
        </p:spPr>
        <p:txBody>
          <a:bodyPr/>
          <a:lstStyle>
            <a:lvl1pPr>
              <a:defRPr sz="1800"/>
            </a:lvl1pPr>
          </a:lstStyle>
          <a:p>
            <a:pPr lvl="0"/>
            <a:endParaRPr lang="id-ID" noProof="0"/>
          </a:p>
        </p:txBody>
      </p:sp>
      <p:sp>
        <p:nvSpPr>
          <p:cNvPr id="36" name="Picture Placeholder 7"/>
          <p:cNvSpPr>
            <a:spLocks noGrp="1"/>
          </p:cNvSpPr>
          <p:nvPr>
            <p:ph type="pic" sz="quarter" idx="61"/>
          </p:nvPr>
        </p:nvSpPr>
        <p:spPr>
          <a:xfrm>
            <a:off x="1295400" y="4572000"/>
            <a:ext cx="1600200" cy="1143000"/>
          </a:xfrm>
          <a:prstGeom prst="rect">
            <a:avLst/>
          </a:prstGeom>
        </p:spPr>
        <p:txBody>
          <a:bodyPr/>
          <a:lstStyle>
            <a:lvl1pPr>
              <a:defRPr sz="1800"/>
            </a:lvl1pPr>
          </a:lstStyle>
          <a:p>
            <a:pPr lvl="0"/>
            <a:endParaRPr lang="id-ID" noProof="0"/>
          </a:p>
        </p:txBody>
      </p:sp>
      <p:sp>
        <p:nvSpPr>
          <p:cNvPr id="37" name="Picture Placeholder 7"/>
          <p:cNvSpPr>
            <a:spLocks noGrp="1"/>
          </p:cNvSpPr>
          <p:nvPr>
            <p:ph type="pic" sz="quarter" idx="62"/>
          </p:nvPr>
        </p:nvSpPr>
        <p:spPr>
          <a:xfrm>
            <a:off x="1295400" y="5715000"/>
            <a:ext cx="1600200" cy="1143000"/>
          </a:xfrm>
          <a:prstGeom prst="rect">
            <a:avLst/>
          </a:prstGeom>
        </p:spPr>
        <p:txBody>
          <a:bodyPr/>
          <a:lstStyle>
            <a:lvl1pPr>
              <a:defRPr sz="1800"/>
            </a:lvl1pPr>
          </a:lstStyle>
          <a:p>
            <a:pPr lvl="0"/>
            <a:endParaRPr lang="id-ID" noProof="0"/>
          </a:p>
        </p:txBody>
      </p:sp>
      <p:sp>
        <p:nvSpPr>
          <p:cNvPr id="38" name="Picture Placeholder 7"/>
          <p:cNvSpPr>
            <a:spLocks noGrp="1"/>
          </p:cNvSpPr>
          <p:nvPr>
            <p:ph type="pic" sz="quarter" idx="63"/>
          </p:nvPr>
        </p:nvSpPr>
        <p:spPr>
          <a:xfrm>
            <a:off x="2895600" y="0"/>
            <a:ext cx="1600200" cy="1143000"/>
          </a:xfrm>
          <a:prstGeom prst="rect">
            <a:avLst/>
          </a:prstGeom>
        </p:spPr>
        <p:txBody>
          <a:bodyPr/>
          <a:lstStyle>
            <a:lvl1pPr>
              <a:defRPr sz="1800"/>
            </a:lvl1pPr>
          </a:lstStyle>
          <a:p>
            <a:pPr lvl="0"/>
            <a:endParaRPr lang="id-ID" noProof="0"/>
          </a:p>
        </p:txBody>
      </p:sp>
      <p:sp>
        <p:nvSpPr>
          <p:cNvPr id="39" name="Picture Placeholder 7"/>
          <p:cNvSpPr>
            <a:spLocks noGrp="1"/>
          </p:cNvSpPr>
          <p:nvPr>
            <p:ph type="pic" sz="quarter" idx="64"/>
          </p:nvPr>
        </p:nvSpPr>
        <p:spPr>
          <a:xfrm>
            <a:off x="2895600" y="1143000"/>
            <a:ext cx="1600200" cy="1143000"/>
          </a:xfrm>
          <a:prstGeom prst="rect">
            <a:avLst/>
          </a:prstGeom>
        </p:spPr>
        <p:txBody>
          <a:bodyPr/>
          <a:lstStyle>
            <a:lvl1pPr>
              <a:defRPr sz="1800"/>
            </a:lvl1pPr>
          </a:lstStyle>
          <a:p>
            <a:pPr lvl="0"/>
            <a:endParaRPr lang="id-ID" noProof="0"/>
          </a:p>
        </p:txBody>
      </p:sp>
      <p:sp>
        <p:nvSpPr>
          <p:cNvPr id="41" name="Picture Placeholder 7"/>
          <p:cNvSpPr>
            <a:spLocks noGrp="1"/>
          </p:cNvSpPr>
          <p:nvPr>
            <p:ph type="pic" sz="quarter" idx="66"/>
          </p:nvPr>
        </p:nvSpPr>
        <p:spPr>
          <a:xfrm>
            <a:off x="2895600" y="3429000"/>
            <a:ext cx="1600200" cy="1143000"/>
          </a:xfrm>
          <a:prstGeom prst="rect">
            <a:avLst/>
          </a:prstGeom>
        </p:spPr>
        <p:txBody>
          <a:bodyPr/>
          <a:lstStyle>
            <a:lvl1pPr>
              <a:defRPr sz="1800"/>
            </a:lvl1pPr>
          </a:lstStyle>
          <a:p>
            <a:pPr lvl="0"/>
            <a:endParaRPr lang="id-ID" noProof="0"/>
          </a:p>
        </p:txBody>
      </p:sp>
      <p:sp>
        <p:nvSpPr>
          <p:cNvPr id="43" name="Picture Placeholder 7"/>
          <p:cNvSpPr>
            <a:spLocks noGrp="1"/>
          </p:cNvSpPr>
          <p:nvPr>
            <p:ph type="pic" sz="quarter" idx="68"/>
          </p:nvPr>
        </p:nvSpPr>
        <p:spPr>
          <a:xfrm>
            <a:off x="2895600" y="5715000"/>
            <a:ext cx="1600200" cy="1143000"/>
          </a:xfrm>
          <a:prstGeom prst="rect">
            <a:avLst/>
          </a:prstGeom>
        </p:spPr>
        <p:txBody>
          <a:bodyPr/>
          <a:lstStyle>
            <a:lvl1pPr>
              <a:defRPr sz="1800"/>
            </a:lvl1pPr>
          </a:lstStyle>
          <a:p>
            <a:pPr lvl="0"/>
            <a:endParaRPr lang="id-ID" noProof="0"/>
          </a:p>
        </p:txBody>
      </p:sp>
      <p:sp>
        <p:nvSpPr>
          <p:cNvPr id="44" name="Picture Placeholder 7"/>
          <p:cNvSpPr>
            <a:spLocks noGrp="1"/>
          </p:cNvSpPr>
          <p:nvPr>
            <p:ph type="pic" sz="quarter" idx="69"/>
          </p:nvPr>
        </p:nvSpPr>
        <p:spPr>
          <a:xfrm>
            <a:off x="0" y="0"/>
            <a:ext cx="1295400" cy="1143000"/>
          </a:xfrm>
          <a:prstGeom prst="rect">
            <a:avLst/>
          </a:prstGeom>
        </p:spPr>
        <p:txBody>
          <a:bodyPr/>
          <a:lstStyle>
            <a:lvl1pPr>
              <a:defRPr sz="1800"/>
            </a:lvl1pPr>
          </a:lstStyle>
          <a:p>
            <a:pPr lvl="0"/>
            <a:endParaRPr lang="id-ID" noProof="0"/>
          </a:p>
        </p:txBody>
      </p:sp>
      <p:sp>
        <p:nvSpPr>
          <p:cNvPr id="45" name="Picture Placeholder 7"/>
          <p:cNvSpPr>
            <a:spLocks noGrp="1"/>
          </p:cNvSpPr>
          <p:nvPr>
            <p:ph type="pic" sz="quarter" idx="70"/>
          </p:nvPr>
        </p:nvSpPr>
        <p:spPr>
          <a:xfrm>
            <a:off x="0" y="1143000"/>
            <a:ext cx="1295400" cy="1143000"/>
          </a:xfrm>
          <a:prstGeom prst="rect">
            <a:avLst/>
          </a:prstGeom>
        </p:spPr>
        <p:txBody>
          <a:bodyPr/>
          <a:lstStyle>
            <a:lvl1pPr>
              <a:defRPr sz="1800"/>
            </a:lvl1pPr>
          </a:lstStyle>
          <a:p>
            <a:pPr lvl="0"/>
            <a:endParaRPr lang="id-ID" noProof="0"/>
          </a:p>
        </p:txBody>
      </p:sp>
      <p:sp>
        <p:nvSpPr>
          <p:cNvPr id="46" name="Picture Placeholder 7"/>
          <p:cNvSpPr>
            <a:spLocks noGrp="1"/>
          </p:cNvSpPr>
          <p:nvPr>
            <p:ph type="pic" sz="quarter" idx="71"/>
          </p:nvPr>
        </p:nvSpPr>
        <p:spPr>
          <a:xfrm>
            <a:off x="0" y="2286000"/>
            <a:ext cx="1295400" cy="1143000"/>
          </a:xfrm>
          <a:prstGeom prst="rect">
            <a:avLst/>
          </a:prstGeom>
        </p:spPr>
        <p:txBody>
          <a:bodyPr/>
          <a:lstStyle>
            <a:lvl1pPr>
              <a:defRPr sz="1800"/>
            </a:lvl1pPr>
          </a:lstStyle>
          <a:p>
            <a:pPr lvl="0"/>
            <a:endParaRPr lang="id-ID" noProof="0"/>
          </a:p>
        </p:txBody>
      </p:sp>
      <p:sp>
        <p:nvSpPr>
          <p:cNvPr id="47" name="Picture Placeholder 7"/>
          <p:cNvSpPr>
            <a:spLocks noGrp="1"/>
          </p:cNvSpPr>
          <p:nvPr>
            <p:ph type="pic" sz="quarter" idx="72"/>
          </p:nvPr>
        </p:nvSpPr>
        <p:spPr>
          <a:xfrm>
            <a:off x="0" y="3429000"/>
            <a:ext cx="1295400" cy="1143000"/>
          </a:xfrm>
          <a:prstGeom prst="rect">
            <a:avLst/>
          </a:prstGeom>
        </p:spPr>
        <p:txBody>
          <a:bodyPr/>
          <a:lstStyle>
            <a:lvl1pPr>
              <a:defRPr sz="1800"/>
            </a:lvl1pPr>
          </a:lstStyle>
          <a:p>
            <a:pPr lvl="0"/>
            <a:endParaRPr lang="id-ID" noProof="0"/>
          </a:p>
        </p:txBody>
      </p:sp>
      <p:sp>
        <p:nvSpPr>
          <p:cNvPr id="48" name="Picture Placeholder 7"/>
          <p:cNvSpPr>
            <a:spLocks noGrp="1"/>
          </p:cNvSpPr>
          <p:nvPr>
            <p:ph type="pic" sz="quarter" idx="73"/>
          </p:nvPr>
        </p:nvSpPr>
        <p:spPr>
          <a:xfrm>
            <a:off x="0" y="4572000"/>
            <a:ext cx="1295400" cy="1143000"/>
          </a:xfrm>
          <a:prstGeom prst="rect">
            <a:avLst/>
          </a:prstGeom>
        </p:spPr>
        <p:txBody>
          <a:bodyPr/>
          <a:lstStyle>
            <a:lvl1pPr>
              <a:defRPr sz="1800"/>
            </a:lvl1pPr>
          </a:lstStyle>
          <a:p>
            <a:pPr lvl="0"/>
            <a:endParaRPr lang="id-ID" noProof="0"/>
          </a:p>
        </p:txBody>
      </p:sp>
      <p:sp>
        <p:nvSpPr>
          <p:cNvPr id="49" name="Picture Placeholder 7"/>
          <p:cNvSpPr>
            <a:spLocks noGrp="1"/>
          </p:cNvSpPr>
          <p:nvPr>
            <p:ph type="pic" sz="quarter" idx="74"/>
          </p:nvPr>
        </p:nvSpPr>
        <p:spPr>
          <a:xfrm>
            <a:off x="0" y="5715000"/>
            <a:ext cx="1295400" cy="1143000"/>
          </a:xfrm>
          <a:prstGeom prst="rect">
            <a:avLst/>
          </a:prstGeom>
        </p:spPr>
        <p:txBody>
          <a:bodyPr/>
          <a:lstStyle>
            <a:lvl1pPr>
              <a:defRPr sz="1800"/>
            </a:lvl1pPr>
          </a:lstStyle>
          <a:p>
            <a:pPr lvl="0"/>
            <a:endParaRPr lang="id-ID" noProof="0"/>
          </a:p>
        </p:txBody>
      </p:sp>
      <p:sp>
        <p:nvSpPr>
          <p:cNvPr id="56" name="Picture Placeholder 7"/>
          <p:cNvSpPr>
            <a:spLocks noGrp="1"/>
          </p:cNvSpPr>
          <p:nvPr>
            <p:ph type="pic" sz="quarter" idx="75"/>
          </p:nvPr>
        </p:nvSpPr>
        <p:spPr>
          <a:xfrm>
            <a:off x="10896600" y="0"/>
            <a:ext cx="1295400" cy="1143000"/>
          </a:xfrm>
          <a:prstGeom prst="rect">
            <a:avLst/>
          </a:prstGeom>
        </p:spPr>
        <p:txBody>
          <a:bodyPr/>
          <a:lstStyle>
            <a:lvl1pPr>
              <a:defRPr sz="1800"/>
            </a:lvl1pPr>
          </a:lstStyle>
          <a:p>
            <a:pPr lvl="0"/>
            <a:endParaRPr lang="id-ID" noProof="0"/>
          </a:p>
        </p:txBody>
      </p:sp>
      <p:sp>
        <p:nvSpPr>
          <p:cNvPr id="57" name="Picture Placeholder 7"/>
          <p:cNvSpPr>
            <a:spLocks noGrp="1"/>
          </p:cNvSpPr>
          <p:nvPr>
            <p:ph type="pic" sz="quarter" idx="76"/>
          </p:nvPr>
        </p:nvSpPr>
        <p:spPr>
          <a:xfrm>
            <a:off x="10896600" y="1143000"/>
            <a:ext cx="1295400" cy="1143000"/>
          </a:xfrm>
          <a:prstGeom prst="rect">
            <a:avLst/>
          </a:prstGeom>
        </p:spPr>
        <p:txBody>
          <a:bodyPr/>
          <a:lstStyle>
            <a:lvl1pPr>
              <a:defRPr sz="1800"/>
            </a:lvl1pPr>
          </a:lstStyle>
          <a:p>
            <a:pPr lvl="0"/>
            <a:endParaRPr lang="id-ID" noProof="0"/>
          </a:p>
        </p:txBody>
      </p:sp>
      <p:sp>
        <p:nvSpPr>
          <p:cNvPr id="58" name="Picture Placeholder 7"/>
          <p:cNvSpPr>
            <a:spLocks noGrp="1"/>
          </p:cNvSpPr>
          <p:nvPr>
            <p:ph type="pic" sz="quarter" idx="77"/>
          </p:nvPr>
        </p:nvSpPr>
        <p:spPr>
          <a:xfrm>
            <a:off x="10896600" y="2286000"/>
            <a:ext cx="1295400" cy="1143000"/>
          </a:xfrm>
          <a:prstGeom prst="rect">
            <a:avLst/>
          </a:prstGeom>
        </p:spPr>
        <p:txBody>
          <a:bodyPr/>
          <a:lstStyle>
            <a:lvl1pPr>
              <a:defRPr sz="1800"/>
            </a:lvl1pPr>
          </a:lstStyle>
          <a:p>
            <a:pPr lvl="0"/>
            <a:endParaRPr lang="id-ID" noProof="0"/>
          </a:p>
        </p:txBody>
      </p:sp>
      <p:sp>
        <p:nvSpPr>
          <p:cNvPr id="59" name="Picture Placeholder 7"/>
          <p:cNvSpPr>
            <a:spLocks noGrp="1"/>
          </p:cNvSpPr>
          <p:nvPr>
            <p:ph type="pic" sz="quarter" idx="78"/>
          </p:nvPr>
        </p:nvSpPr>
        <p:spPr>
          <a:xfrm>
            <a:off x="10896600" y="3429000"/>
            <a:ext cx="1295400" cy="1143000"/>
          </a:xfrm>
          <a:prstGeom prst="rect">
            <a:avLst/>
          </a:prstGeom>
        </p:spPr>
        <p:txBody>
          <a:bodyPr/>
          <a:lstStyle>
            <a:lvl1pPr>
              <a:defRPr sz="1800"/>
            </a:lvl1pPr>
          </a:lstStyle>
          <a:p>
            <a:pPr lvl="0"/>
            <a:endParaRPr lang="id-ID" noProof="0"/>
          </a:p>
        </p:txBody>
      </p:sp>
      <p:sp>
        <p:nvSpPr>
          <p:cNvPr id="60" name="Picture Placeholder 7"/>
          <p:cNvSpPr>
            <a:spLocks noGrp="1"/>
          </p:cNvSpPr>
          <p:nvPr>
            <p:ph type="pic" sz="quarter" idx="79"/>
          </p:nvPr>
        </p:nvSpPr>
        <p:spPr>
          <a:xfrm>
            <a:off x="10896600" y="4572000"/>
            <a:ext cx="1295400" cy="1143000"/>
          </a:xfrm>
          <a:prstGeom prst="rect">
            <a:avLst/>
          </a:prstGeom>
        </p:spPr>
        <p:txBody>
          <a:bodyPr/>
          <a:lstStyle>
            <a:lvl1pPr>
              <a:defRPr sz="1800"/>
            </a:lvl1pPr>
          </a:lstStyle>
          <a:p>
            <a:pPr lvl="0"/>
            <a:endParaRPr lang="id-ID" noProof="0"/>
          </a:p>
        </p:txBody>
      </p:sp>
      <p:sp>
        <p:nvSpPr>
          <p:cNvPr id="61" name="Picture Placeholder 7"/>
          <p:cNvSpPr>
            <a:spLocks noGrp="1"/>
          </p:cNvSpPr>
          <p:nvPr>
            <p:ph type="pic" sz="quarter" idx="80"/>
          </p:nvPr>
        </p:nvSpPr>
        <p:spPr>
          <a:xfrm>
            <a:off x="10896600" y="5715000"/>
            <a:ext cx="1295400" cy="1143000"/>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1922053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wipe(left)">
                                      <p:cBhvr>
                                        <p:cTn id="10" dur="500"/>
                                        <p:tgtEl>
                                          <p:spTgt spid="50"/>
                                        </p:tgtEl>
                                      </p:cBhvr>
                                    </p:animEffect>
                                  </p:childTnLst>
                                </p:cTn>
                              </p:par>
                              <p:par>
                                <p:cTn id="11" presetID="22" presetClass="entr" presetSubtype="2"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wipe(right)">
                                      <p:cBhvr>
                                        <p:cTn id="13" dur="500"/>
                                        <p:tgtEl>
                                          <p:spTgt spid="42"/>
                                        </p:tgtEl>
                                      </p:cBhvr>
                                    </p:animEffect>
                                  </p:childTnLst>
                                </p:cTn>
                              </p:par>
                              <p:par>
                                <p:cTn id="14" presetID="22" presetClass="entr" presetSubtype="2"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right)">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grpSp>
        <p:nvGrpSpPr>
          <p:cNvPr id="12" name="Group 11"/>
          <p:cNvGrpSpPr>
            <a:grpSpLocks/>
          </p:cNvGrpSpPr>
          <p:nvPr userDrawn="1"/>
        </p:nvGrpSpPr>
        <p:grpSpPr bwMode="auto">
          <a:xfrm>
            <a:off x="5859463" y="6251575"/>
            <a:ext cx="465137" cy="606425"/>
            <a:chOff x="5859463" y="6252052"/>
            <a:chExt cx="465137" cy="605948"/>
          </a:xfrm>
        </p:grpSpPr>
        <p:sp>
          <p:nvSpPr>
            <p:cNvPr id="13" name="Rectangle 12"/>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4" name="Isosceles Triangle 13"/>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5" name="TextBox 14"/>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ADE10AF9-F34C-430A-B52E-4B181F781BB3}"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33"/>
          </p:nvPr>
        </p:nvSpPr>
        <p:spPr>
          <a:xfrm>
            <a:off x="694703" y="1975468"/>
            <a:ext cx="2531097" cy="2179243"/>
          </a:xfrm>
          <a:prstGeom prst="rect">
            <a:avLst/>
          </a:prstGeom>
        </p:spPr>
        <p:txBody>
          <a:bodyPr/>
          <a:lstStyle>
            <a:lvl1pPr>
              <a:defRPr sz="1800"/>
            </a:lvl1pPr>
          </a:lstStyle>
          <a:p>
            <a:pPr lvl="0"/>
            <a:endParaRPr lang="id-ID" noProof="0"/>
          </a:p>
        </p:txBody>
      </p:sp>
      <p:sp>
        <p:nvSpPr>
          <p:cNvPr id="8" name="Picture Placeholder 7"/>
          <p:cNvSpPr>
            <a:spLocks noGrp="1"/>
          </p:cNvSpPr>
          <p:nvPr>
            <p:ph type="pic" sz="quarter" idx="34"/>
          </p:nvPr>
        </p:nvSpPr>
        <p:spPr>
          <a:xfrm>
            <a:off x="3314700" y="1975468"/>
            <a:ext cx="3851414" cy="2179243"/>
          </a:xfrm>
          <a:prstGeom prst="rect">
            <a:avLst/>
          </a:prstGeom>
        </p:spPr>
        <p:txBody>
          <a:bodyPr/>
          <a:lstStyle>
            <a:lvl1pPr>
              <a:defRPr sz="1800"/>
            </a:lvl1pPr>
          </a:lstStyle>
          <a:p>
            <a:pPr lvl="0"/>
            <a:endParaRPr lang="id-ID" noProof="0"/>
          </a:p>
        </p:txBody>
      </p:sp>
      <p:sp>
        <p:nvSpPr>
          <p:cNvPr id="9" name="Picture Placeholder 7"/>
          <p:cNvSpPr>
            <a:spLocks noGrp="1"/>
          </p:cNvSpPr>
          <p:nvPr>
            <p:ph type="pic" sz="quarter" idx="35"/>
          </p:nvPr>
        </p:nvSpPr>
        <p:spPr>
          <a:xfrm>
            <a:off x="694703" y="4204985"/>
            <a:ext cx="2099297" cy="1751316"/>
          </a:xfrm>
          <a:prstGeom prst="rect">
            <a:avLst/>
          </a:prstGeom>
        </p:spPr>
        <p:txBody>
          <a:bodyPr/>
          <a:lstStyle>
            <a:lvl1pPr>
              <a:defRPr sz="1800"/>
            </a:lvl1pPr>
          </a:lstStyle>
          <a:p>
            <a:pPr lvl="0"/>
            <a:endParaRPr lang="id-ID" noProof="0"/>
          </a:p>
        </p:txBody>
      </p:sp>
      <p:sp>
        <p:nvSpPr>
          <p:cNvPr id="10" name="Picture Placeholder 7"/>
          <p:cNvSpPr>
            <a:spLocks noGrp="1"/>
          </p:cNvSpPr>
          <p:nvPr>
            <p:ph type="pic" sz="quarter" idx="36"/>
          </p:nvPr>
        </p:nvSpPr>
        <p:spPr>
          <a:xfrm>
            <a:off x="2882900" y="4204985"/>
            <a:ext cx="2099297" cy="1751316"/>
          </a:xfrm>
          <a:prstGeom prst="rect">
            <a:avLst/>
          </a:prstGeom>
        </p:spPr>
        <p:txBody>
          <a:bodyPr/>
          <a:lstStyle>
            <a:lvl1pPr>
              <a:defRPr sz="1800"/>
            </a:lvl1pPr>
          </a:lstStyle>
          <a:p>
            <a:pPr lvl="0"/>
            <a:endParaRPr lang="id-ID" noProof="0"/>
          </a:p>
        </p:txBody>
      </p:sp>
      <p:sp>
        <p:nvSpPr>
          <p:cNvPr id="11" name="Picture Placeholder 7"/>
          <p:cNvSpPr>
            <a:spLocks noGrp="1"/>
          </p:cNvSpPr>
          <p:nvPr>
            <p:ph type="pic" sz="quarter" idx="37"/>
          </p:nvPr>
        </p:nvSpPr>
        <p:spPr>
          <a:xfrm>
            <a:off x="5066817" y="4189340"/>
            <a:ext cx="2099297" cy="1751316"/>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41906676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grpSp>
        <p:nvGrpSpPr>
          <p:cNvPr id="4" name="Group 10"/>
          <p:cNvGrpSpPr>
            <a:grpSpLocks/>
          </p:cNvGrpSpPr>
          <p:nvPr userDrawn="1"/>
        </p:nvGrpSpPr>
        <p:grpSpPr bwMode="auto">
          <a:xfrm>
            <a:off x="5859463" y="6251575"/>
            <a:ext cx="465137" cy="606425"/>
            <a:chOff x="5859463" y="6252052"/>
            <a:chExt cx="465137" cy="605948"/>
          </a:xfrm>
        </p:grpSpPr>
        <p:sp>
          <p:nvSpPr>
            <p:cNvPr id="5" name="Rectangle 11"/>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Isosceles Triangle 12"/>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7" name="TextBox 13"/>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247B08AA-318E-44A2-95F7-92B67D21F8FD}"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3" name="Picture Placeholder 7"/>
          <p:cNvSpPr>
            <a:spLocks noGrp="1"/>
          </p:cNvSpPr>
          <p:nvPr>
            <p:ph type="pic" sz="quarter" idx="10"/>
          </p:nvPr>
        </p:nvSpPr>
        <p:spPr>
          <a:xfrm>
            <a:off x="0" y="-1"/>
            <a:ext cx="12192000" cy="4644571"/>
          </a:xfrm>
          <a:prstGeom prst="rect">
            <a:avLst/>
          </a:prstGeom>
        </p:spPr>
        <p:txBody>
          <a:bodyPr/>
          <a:lstStyle>
            <a:lvl1pPr>
              <a:defRPr sz="1800">
                <a:solidFill>
                  <a:schemeClr val="bg1"/>
                </a:solidFill>
              </a:defRPr>
            </a:lvl1pPr>
          </a:lstStyle>
          <a:p>
            <a:pPr lvl="0"/>
            <a:endParaRPr lang="id-ID" noProof="0"/>
          </a:p>
        </p:txBody>
      </p:sp>
      <p:sp>
        <p:nvSpPr>
          <p:cNvPr id="10" name="Picture Placeholder 7"/>
          <p:cNvSpPr>
            <a:spLocks noGrp="1"/>
          </p:cNvSpPr>
          <p:nvPr>
            <p:ph type="pic" sz="quarter" idx="33"/>
          </p:nvPr>
        </p:nvSpPr>
        <p:spPr>
          <a:xfrm>
            <a:off x="961570" y="1327768"/>
            <a:ext cx="3940629" cy="2179243"/>
          </a:xfrm>
          <a:prstGeom prst="rect">
            <a:avLst/>
          </a:prstGeom>
        </p:spPr>
        <p:txBody>
          <a:bodyPr/>
          <a:lstStyle>
            <a:lvl1pPr>
              <a:defRPr sz="1800">
                <a:solidFill>
                  <a:schemeClr val="bg1"/>
                </a:solidFill>
              </a:defRPr>
            </a:lvl1pPr>
          </a:lstStyle>
          <a:p>
            <a:pPr lvl="0"/>
            <a:endParaRPr lang="id-ID" noProof="0"/>
          </a:p>
        </p:txBody>
      </p:sp>
    </p:spTree>
    <p:extLst>
      <p:ext uri="{BB962C8B-B14F-4D97-AF65-F5344CB8AC3E}">
        <p14:creationId xmlns:p14="http://schemas.microsoft.com/office/powerpoint/2010/main" val="3448322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Freeform 3"/>
          <p:cNvSpPr/>
          <p:nvPr userDrawn="1"/>
        </p:nvSpPr>
        <p:spPr>
          <a:xfrm>
            <a:off x="0" y="0"/>
            <a:ext cx="6477000" cy="6858000"/>
          </a:xfrm>
          <a:custGeom>
            <a:avLst/>
            <a:gdLst>
              <a:gd name="connsiteX0" fmla="*/ 0 w 6477000"/>
              <a:gd name="connsiteY0" fmla="*/ 0 h 6858000"/>
              <a:gd name="connsiteX1" fmla="*/ 6096000 w 6477000"/>
              <a:gd name="connsiteY1" fmla="*/ 0 h 6858000"/>
              <a:gd name="connsiteX2" fmla="*/ 6096000 w 6477000"/>
              <a:gd name="connsiteY2" fmla="*/ 3191282 h 6858000"/>
              <a:gd name="connsiteX3" fmla="*/ 6477000 w 6477000"/>
              <a:gd name="connsiteY3" fmla="*/ 3429000 h 6858000"/>
              <a:gd name="connsiteX4" fmla="*/ 6096000 w 6477000"/>
              <a:gd name="connsiteY4" fmla="*/ 3666718 h 6858000"/>
              <a:gd name="connsiteX5" fmla="*/ 6096000 w 6477000"/>
              <a:gd name="connsiteY5" fmla="*/ 6858000 h 6858000"/>
              <a:gd name="connsiteX6" fmla="*/ 0 w 6477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000" h="6858000">
                <a:moveTo>
                  <a:pt x="0" y="0"/>
                </a:moveTo>
                <a:lnTo>
                  <a:pt x="6096000" y="0"/>
                </a:lnTo>
                <a:lnTo>
                  <a:pt x="6096000" y="3191282"/>
                </a:lnTo>
                <a:lnTo>
                  <a:pt x="6477000" y="3429000"/>
                </a:lnTo>
                <a:lnTo>
                  <a:pt x="6096000" y="3666718"/>
                </a:lnTo>
                <a:lnTo>
                  <a:pt x="6096000" y="6858000"/>
                </a:lnTo>
                <a:lnTo>
                  <a:pt x="0" y="685800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4" name="Group 8"/>
          <p:cNvGrpSpPr>
            <a:grpSpLocks/>
          </p:cNvGrpSpPr>
          <p:nvPr userDrawn="1"/>
        </p:nvGrpSpPr>
        <p:grpSpPr bwMode="auto">
          <a:xfrm>
            <a:off x="5859463" y="6251575"/>
            <a:ext cx="465137" cy="606425"/>
            <a:chOff x="5859463" y="6252052"/>
            <a:chExt cx="465137" cy="605948"/>
          </a:xfrm>
        </p:grpSpPr>
        <p:sp>
          <p:nvSpPr>
            <p:cNvPr id="6" name="Rectangle 9"/>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Isosceles Triangle 10"/>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8" name="TextBox 11"/>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69AF75CB-56EB-4EC0-8396-9A1F6B780BEF}"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5" name="Picture Placeholder 8"/>
          <p:cNvSpPr>
            <a:spLocks noGrp="1"/>
          </p:cNvSpPr>
          <p:nvPr>
            <p:ph type="pic" sz="quarter" idx="10"/>
          </p:nvPr>
        </p:nvSpPr>
        <p:spPr>
          <a:xfrm>
            <a:off x="1970515" y="1367064"/>
            <a:ext cx="2158276" cy="2158276"/>
          </a:xfrm>
          <a:prstGeom prst="ellipse">
            <a:avLst/>
          </a:prstGeom>
          <a:ln w="76200">
            <a:solidFill>
              <a:schemeClr val="bg1"/>
            </a:solidFill>
          </a:ln>
        </p:spPr>
        <p:txBody>
          <a:bodyPr/>
          <a:lstStyle>
            <a:lvl1pPr>
              <a:defRPr sz="1800"/>
            </a:lvl1pPr>
          </a:lstStyle>
          <a:p>
            <a:pPr lvl="0"/>
            <a:endParaRPr lang="id-ID" noProof="0"/>
          </a:p>
        </p:txBody>
      </p:sp>
    </p:spTree>
    <p:extLst>
      <p:ext uri="{BB962C8B-B14F-4D97-AF65-F5344CB8AC3E}">
        <p14:creationId xmlns:p14="http://schemas.microsoft.com/office/powerpoint/2010/main" val="118037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0-#ppt_w/2"/>
                                          </p:val>
                                        </p:tav>
                                        <p:tav tm="100000">
                                          <p:val>
                                            <p:strVal val="#ppt_x"/>
                                          </p:val>
                                        </p:tav>
                                      </p:tavLst>
                                    </p:anim>
                                    <p:anim calcmode="lin" valueType="num">
                                      <p:cBhvr additive="base">
                                        <p:cTn id="15"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1" name="Oval 10"/>
          <p:cNvSpPr/>
          <p:nvPr userDrawn="1"/>
        </p:nvSpPr>
        <p:spPr>
          <a:xfrm>
            <a:off x="9380538" y="1860550"/>
            <a:ext cx="2247900" cy="22479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Oval 11"/>
          <p:cNvSpPr/>
          <p:nvPr userDrawn="1"/>
        </p:nvSpPr>
        <p:spPr>
          <a:xfrm>
            <a:off x="6440488" y="1860550"/>
            <a:ext cx="2247900" cy="22479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 name="Oval 12"/>
          <p:cNvSpPr/>
          <p:nvPr userDrawn="1"/>
        </p:nvSpPr>
        <p:spPr>
          <a:xfrm>
            <a:off x="3733800" y="1860550"/>
            <a:ext cx="2247900" cy="22479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4" name="Oval 13"/>
          <p:cNvSpPr/>
          <p:nvPr userDrawn="1"/>
        </p:nvSpPr>
        <p:spPr>
          <a:xfrm>
            <a:off x="793750" y="1860550"/>
            <a:ext cx="2247900" cy="2247900"/>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15" name="Group 14"/>
          <p:cNvGrpSpPr>
            <a:grpSpLocks/>
          </p:cNvGrpSpPr>
          <p:nvPr userDrawn="1"/>
        </p:nvGrpSpPr>
        <p:grpSpPr bwMode="auto">
          <a:xfrm>
            <a:off x="5859463" y="6251575"/>
            <a:ext cx="465137" cy="606425"/>
            <a:chOff x="5859463" y="6252052"/>
            <a:chExt cx="465137" cy="605948"/>
          </a:xfrm>
        </p:grpSpPr>
        <p:sp>
          <p:nvSpPr>
            <p:cNvPr id="16" name="Rectangle 15"/>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7" name="Isosceles Triangle 16"/>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8" name="TextBox 17"/>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24AF0B57-C95E-4CC3-B80D-CCEA050DE134}"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33"/>
          </p:nvPr>
        </p:nvSpPr>
        <p:spPr>
          <a:xfrm>
            <a:off x="694703" y="2053864"/>
            <a:ext cx="2160000" cy="2160000"/>
          </a:xfrm>
          <a:prstGeom prst="ellipse">
            <a:avLst/>
          </a:prstGeom>
          <a:ln w="57150">
            <a:solidFill>
              <a:schemeClr val="accent1"/>
            </a:solidFill>
          </a:ln>
        </p:spPr>
        <p:txBody>
          <a:bodyPr/>
          <a:lstStyle>
            <a:lvl1pPr>
              <a:defRPr sz="1800"/>
            </a:lvl1pPr>
          </a:lstStyle>
          <a:p>
            <a:pPr lvl="0"/>
            <a:endParaRPr lang="id-ID" noProof="0"/>
          </a:p>
        </p:txBody>
      </p:sp>
      <p:sp>
        <p:nvSpPr>
          <p:cNvPr id="8" name="Picture Placeholder 7"/>
          <p:cNvSpPr>
            <a:spLocks noGrp="1"/>
          </p:cNvSpPr>
          <p:nvPr>
            <p:ph type="pic" sz="quarter" idx="34"/>
          </p:nvPr>
        </p:nvSpPr>
        <p:spPr>
          <a:xfrm>
            <a:off x="3651838" y="2059950"/>
            <a:ext cx="2160000" cy="2160000"/>
          </a:xfrm>
          <a:prstGeom prst="ellipse">
            <a:avLst/>
          </a:prstGeom>
          <a:ln w="57150">
            <a:solidFill>
              <a:schemeClr val="accent3"/>
            </a:solidFill>
          </a:ln>
        </p:spPr>
        <p:txBody>
          <a:bodyPr/>
          <a:lstStyle>
            <a:lvl1pPr>
              <a:defRPr sz="1800"/>
            </a:lvl1pPr>
          </a:lstStyle>
          <a:p>
            <a:pPr lvl="0"/>
            <a:endParaRPr lang="id-ID" noProof="0"/>
          </a:p>
        </p:txBody>
      </p:sp>
      <p:sp>
        <p:nvSpPr>
          <p:cNvPr id="9" name="Picture Placeholder 7"/>
          <p:cNvSpPr>
            <a:spLocks noGrp="1"/>
          </p:cNvSpPr>
          <p:nvPr>
            <p:ph type="pic" sz="quarter" idx="35"/>
          </p:nvPr>
        </p:nvSpPr>
        <p:spPr>
          <a:xfrm>
            <a:off x="6380163" y="2053864"/>
            <a:ext cx="2160000" cy="2160000"/>
          </a:xfrm>
          <a:prstGeom prst="ellipse">
            <a:avLst/>
          </a:prstGeom>
          <a:ln w="57150">
            <a:solidFill>
              <a:schemeClr val="accent4"/>
            </a:solidFill>
          </a:ln>
        </p:spPr>
        <p:txBody>
          <a:bodyPr/>
          <a:lstStyle>
            <a:lvl1pPr>
              <a:defRPr sz="1800"/>
            </a:lvl1pPr>
          </a:lstStyle>
          <a:p>
            <a:pPr lvl="0"/>
            <a:endParaRPr lang="id-ID" noProof="0"/>
          </a:p>
        </p:txBody>
      </p:sp>
      <p:sp>
        <p:nvSpPr>
          <p:cNvPr id="10" name="Picture Placeholder 7"/>
          <p:cNvSpPr>
            <a:spLocks noGrp="1"/>
          </p:cNvSpPr>
          <p:nvPr>
            <p:ph type="pic" sz="quarter" idx="36"/>
          </p:nvPr>
        </p:nvSpPr>
        <p:spPr>
          <a:xfrm>
            <a:off x="9337298" y="2059950"/>
            <a:ext cx="2160000" cy="2160000"/>
          </a:xfrm>
          <a:prstGeom prst="ellipse">
            <a:avLst/>
          </a:prstGeom>
          <a:noFill/>
          <a:ln w="57150">
            <a:solidFill>
              <a:schemeClr val="accent6"/>
            </a:solidFill>
          </a:ln>
        </p:spPr>
        <p:txBody>
          <a:bodyPr/>
          <a:lstStyle>
            <a:lvl1pPr>
              <a:defRPr sz="1800" b="0" cap="none" spc="0">
                <a:ln w="0"/>
                <a:solidFill>
                  <a:schemeClr val="tx1"/>
                </a:solidFill>
                <a:effectLst>
                  <a:outerShdw blurRad="38100" dist="19050" dir="2700000" algn="tl" rotWithShape="0">
                    <a:schemeClr val="dk1">
                      <a:alpha val="40000"/>
                    </a:schemeClr>
                  </a:outerShdw>
                </a:effectLst>
              </a:defRPr>
            </a:lvl1pPr>
          </a:lstStyle>
          <a:p>
            <a:pPr lvl="0"/>
            <a:endParaRPr lang="id-ID" noProof="0"/>
          </a:p>
        </p:txBody>
      </p:sp>
    </p:spTree>
    <p:extLst>
      <p:ext uri="{BB962C8B-B14F-4D97-AF65-F5344CB8AC3E}">
        <p14:creationId xmlns:p14="http://schemas.microsoft.com/office/powerpoint/2010/main" val="35906233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grpSp>
        <p:nvGrpSpPr>
          <p:cNvPr id="5" name="Group 12"/>
          <p:cNvGrpSpPr>
            <a:grpSpLocks/>
          </p:cNvGrpSpPr>
          <p:nvPr userDrawn="1"/>
        </p:nvGrpSpPr>
        <p:grpSpPr bwMode="auto">
          <a:xfrm>
            <a:off x="5859463" y="6251575"/>
            <a:ext cx="465137" cy="606425"/>
            <a:chOff x="5859463" y="6252052"/>
            <a:chExt cx="465137" cy="605948"/>
          </a:xfrm>
        </p:grpSpPr>
        <p:sp>
          <p:nvSpPr>
            <p:cNvPr id="7" name="Rectangle 13"/>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Isosceles Triangle 14"/>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TextBox 15"/>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AA747C81-BEF2-4563-A171-0C10406F0619}"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8" name="Picture Placeholder 7"/>
          <p:cNvSpPr>
            <a:spLocks noGrp="1"/>
          </p:cNvSpPr>
          <p:nvPr>
            <p:ph type="pic" sz="quarter" idx="33"/>
          </p:nvPr>
        </p:nvSpPr>
        <p:spPr>
          <a:xfrm>
            <a:off x="5222196" y="2305050"/>
            <a:ext cx="1779854" cy="2930829"/>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32816237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7" name="Rectangle 1"/>
          <p:cNvSpPr/>
          <p:nvPr userDrawn="1"/>
        </p:nvSpPr>
        <p:spPr>
          <a:xfrm>
            <a:off x="0" y="3960813"/>
            <a:ext cx="2349500" cy="22907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Rectangle 28"/>
          <p:cNvSpPr/>
          <p:nvPr userDrawn="1"/>
        </p:nvSpPr>
        <p:spPr>
          <a:xfrm>
            <a:off x="2349500" y="1679575"/>
            <a:ext cx="2425700" cy="2305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Rectangle 32"/>
          <p:cNvSpPr/>
          <p:nvPr userDrawn="1"/>
        </p:nvSpPr>
        <p:spPr>
          <a:xfrm>
            <a:off x="4775200" y="3968750"/>
            <a:ext cx="2501900" cy="22891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Rectangle 33"/>
          <p:cNvSpPr/>
          <p:nvPr userDrawn="1"/>
        </p:nvSpPr>
        <p:spPr>
          <a:xfrm>
            <a:off x="7277100" y="1679575"/>
            <a:ext cx="2425700" cy="23050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Rectangle 34"/>
          <p:cNvSpPr/>
          <p:nvPr userDrawn="1"/>
        </p:nvSpPr>
        <p:spPr>
          <a:xfrm>
            <a:off x="9702800" y="3968750"/>
            <a:ext cx="2489200" cy="22828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Rectangle 35"/>
          <p:cNvSpPr/>
          <p:nvPr userDrawn="1"/>
        </p:nvSpPr>
        <p:spPr>
          <a:xfrm>
            <a:off x="4775200" y="1679575"/>
            <a:ext cx="2501900" cy="230505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 name="Rectangle 36"/>
          <p:cNvSpPr/>
          <p:nvPr userDrawn="1"/>
        </p:nvSpPr>
        <p:spPr>
          <a:xfrm>
            <a:off x="2349500" y="3978275"/>
            <a:ext cx="2425700" cy="22733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15" name="Group 21"/>
          <p:cNvGrpSpPr>
            <a:grpSpLocks/>
          </p:cNvGrpSpPr>
          <p:nvPr userDrawn="1"/>
        </p:nvGrpSpPr>
        <p:grpSpPr bwMode="auto">
          <a:xfrm>
            <a:off x="5859463" y="6251575"/>
            <a:ext cx="465137" cy="606425"/>
            <a:chOff x="5859463" y="6252052"/>
            <a:chExt cx="465137" cy="605948"/>
          </a:xfrm>
        </p:grpSpPr>
        <p:sp>
          <p:nvSpPr>
            <p:cNvPr id="17" name="Rectangle 22"/>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8" name="Isosceles Triangle 23"/>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20" name="TextBox 24"/>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5BC6A1AC-F0D7-4279-B99F-7552A26D9786}"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14" name="Picture Placeholder 7"/>
          <p:cNvSpPr>
            <a:spLocks noGrp="1"/>
          </p:cNvSpPr>
          <p:nvPr>
            <p:ph type="pic" sz="quarter" idx="35"/>
          </p:nvPr>
        </p:nvSpPr>
        <p:spPr>
          <a:xfrm>
            <a:off x="0" y="1680250"/>
            <a:ext cx="2348960" cy="2281082"/>
          </a:xfrm>
          <a:prstGeom prst="rect">
            <a:avLst/>
          </a:prstGeom>
        </p:spPr>
        <p:txBody>
          <a:bodyPr/>
          <a:lstStyle>
            <a:lvl1pPr>
              <a:defRPr sz="1800"/>
            </a:lvl1pPr>
          </a:lstStyle>
          <a:p>
            <a:pPr lvl="0"/>
            <a:endParaRPr lang="id-ID" noProof="0" dirty="0"/>
          </a:p>
        </p:txBody>
      </p:sp>
      <p:sp>
        <p:nvSpPr>
          <p:cNvPr id="16" name="Picture Placeholder 7"/>
          <p:cNvSpPr>
            <a:spLocks noGrp="1"/>
          </p:cNvSpPr>
          <p:nvPr>
            <p:ph type="pic" sz="quarter" idx="37"/>
          </p:nvPr>
        </p:nvSpPr>
        <p:spPr>
          <a:xfrm>
            <a:off x="9703214" y="1680250"/>
            <a:ext cx="2488785" cy="2281081"/>
          </a:xfrm>
          <a:prstGeom prst="rect">
            <a:avLst/>
          </a:prstGeom>
        </p:spPr>
        <p:txBody>
          <a:bodyPr/>
          <a:lstStyle>
            <a:lvl1pPr>
              <a:defRPr sz="1800"/>
            </a:lvl1pPr>
          </a:lstStyle>
          <a:p>
            <a:pPr lvl="0"/>
            <a:endParaRPr lang="id-ID" noProof="0"/>
          </a:p>
        </p:txBody>
      </p:sp>
      <p:sp>
        <p:nvSpPr>
          <p:cNvPr id="28" name="Picture Placeholder 7"/>
          <p:cNvSpPr>
            <a:spLocks noGrp="1"/>
          </p:cNvSpPr>
          <p:nvPr>
            <p:ph type="pic" sz="quarter" idx="43"/>
          </p:nvPr>
        </p:nvSpPr>
        <p:spPr>
          <a:xfrm>
            <a:off x="7277685" y="3984998"/>
            <a:ext cx="2425531" cy="2281082"/>
          </a:xfrm>
          <a:prstGeom prst="rect">
            <a:avLst/>
          </a:prstGeom>
        </p:spPr>
        <p:txBody>
          <a:bodyPr/>
          <a:lstStyle>
            <a:lvl1pPr>
              <a:defRPr sz="1800"/>
            </a:lvl1pPr>
          </a:lstStyle>
          <a:p>
            <a:pPr lvl="0"/>
            <a:endParaRPr lang="id-ID" noProof="0"/>
          </a:p>
        </p:txBody>
      </p:sp>
    </p:spTree>
    <p:extLst>
      <p:ext uri="{BB962C8B-B14F-4D97-AF65-F5344CB8AC3E}">
        <p14:creationId xmlns:p14="http://schemas.microsoft.com/office/powerpoint/2010/main" val="33999062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750"/>
                                        <p:tgtEl>
                                          <p:spTgt spid="8"/>
                                        </p:tgtEl>
                                      </p:cBhvr>
                                    </p:animEffect>
                                    <p:anim calcmode="lin" valueType="num">
                                      <p:cBhvr>
                                        <p:cTn id="20" dur="750" fill="hold"/>
                                        <p:tgtEl>
                                          <p:spTgt spid="8"/>
                                        </p:tgtEl>
                                        <p:attrNameLst>
                                          <p:attrName>ppt_x</p:attrName>
                                        </p:attrNameLst>
                                      </p:cBhvr>
                                      <p:tavLst>
                                        <p:tav tm="0">
                                          <p:val>
                                            <p:strVal val="#ppt_x"/>
                                          </p:val>
                                        </p:tav>
                                        <p:tav tm="100000">
                                          <p:val>
                                            <p:strVal val="#ppt_x"/>
                                          </p:val>
                                        </p:tav>
                                      </p:tavLst>
                                    </p:anim>
                                    <p:anim calcmode="lin" valueType="num">
                                      <p:cBhvr>
                                        <p:cTn id="21" dur="75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750"/>
                                        <p:tgtEl>
                                          <p:spTgt spid="9"/>
                                        </p:tgtEl>
                                      </p:cBhvr>
                                    </p:animEffect>
                                    <p:anim calcmode="lin" valueType="num">
                                      <p:cBhvr>
                                        <p:cTn id="25" dur="750" fill="hold"/>
                                        <p:tgtEl>
                                          <p:spTgt spid="9"/>
                                        </p:tgtEl>
                                        <p:attrNameLst>
                                          <p:attrName>ppt_x</p:attrName>
                                        </p:attrNameLst>
                                      </p:cBhvr>
                                      <p:tavLst>
                                        <p:tav tm="0">
                                          <p:val>
                                            <p:strVal val="#ppt_x"/>
                                          </p:val>
                                        </p:tav>
                                        <p:tav tm="100000">
                                          <p:val>
                                            <p:strVal val="#ppt_x"/>
                                          </p:val>
                                        </p:tav>
                                      </p:tavLst>
                                    </p:anim>
                                    <p:anim calcmode="lin" valueType="num">
                                      <p:cBhvr>
                                        <p:cTn id="26" dur="75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anim calcmode="lin" valueType="num">
                                      <p:cBhvr>
                                        <p:cTn id="30" dur="750" fill="hold"/>
                                        <p:tgtEl>
                                          <p:spTgt spid="10"/>
                                        </p:tgtEl>
                                        <p:attrNameLst>
                                          <p:attrName>ppt_x</p:attrName>
                                        </p:attrNameLst>
                                      </p:cBhvr>
                                      <p:tavLst>
                                        <p:tav tm="0">
                                          <p:val>
                                            <p:strVal val="#ppt_x"/>
                                          </p:val>
                                        </p:tav>
                                        <p:tav tm="100000">
                                          <p:val>
                                            <p:strVal val="#ppt_x"/>
                                          </p:val>
                                        </p:tav>
                                      </p:tavLst>
                                    </p:anim>
                                    <p:anim calcmode="lin" valueType="num">
                                      <p:cBhvr>
                                        <p:cTn id="31" dur="75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750"/>
                                        <p:tgtEl>
                                          <p:spTgt spid="11"/>
                                        </p:tgtEl>
                                      </p:cBhvr>
                                    </p:animEffect>
                                    <p:anim calcmode="lin" valueType="num">
                                      <p:cBhvr>
                                        <p:cTn id="35" dur="750" fill="hold"/>
                                        <p:tgtEl>
                                          <p:spTgt spid="11"/>
                                        </p:tgtEl>
                                        <p:attrNameLst>
                                          <p:attrName>ppt_x</p:attrName>
                                        </p:attrNameLst>
                                      </p:cBhvr>
                                      <p:tavLst>
                                        <p:tav tm="0">
                                          <p:val>
                                            <p:strVal val="#ppt_x"/>
                                          </p:val>
                                        </p:tav>
                                        <p:tav tm="100000">
                                          <p:val>
                                            <p:strVal val="#ppt_x"/>
                                          </p:val>
                                        </p:tav>
                                      </p:tavLst>
                                    </p:anim>
                                    <p:anim calcmode="lin" valueType="num">
                                      <p:cBhvr>
                                        <p:cTn id="36" dur="750" fill="hold"/>
                                        <p:tgtEl>
                                          <p:spTgt spid="11"/>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750"/>
                                        <p:tgtEl>
                                          <p:spTgt spid="13"/>
                                        </p:tgtEl>
                                      </p:cBhvr>
                                    </p:animEffect>
                                    <p:anim calcmode="lin" valueType="num">
                                      <p:cBhvr>
                                        <p:cTn id="40" dur="750" fill="hold"/>
                                        <p:tgtEl>
                                          <p:spTgt spid="13"/>
                                        </p:tgtEl>
                                        <p:attrNameLst>
                                          <p:attrName>ppt_x</p:attrName>
                                        </p:attrNameLst>
                                      </p:cBhvr>
                                      <p:tavLst>
                                        <p:tav tm="0">
                                          <p:val>
                                            <p:strVal val="#ppt_x"/>
                                          </p:val>
                                        </p:tav>
                                        <p:tav tm="100000">
                                          <p:val>
                                            <p:strVal val="#ppt_x"/>
                                          </p:val>
                                        </p:tav>
                                      </p:tavLst>
                                    </p:anim>
                                    <p:anim calcmode="lin" valueType="num">
                                      <p:cBhvr>
                                        <p:cTn id="41" dur="750" fill="hold"/>
                                        <p:tgtEl>
                                          <p:spTgt spid="13"/>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750"/>
                                        <p:tgtEl>
                                          <p:spTgt spid="12"/>
                                        </p:tgtEl>
                                      </p:cBhvr>
                                    </p:animEffect>
                                    <p:anim calcmode="lin" valueType="num">
                                      <p:cBhvr>
                                        <p:cTn id="45" dur="750" fill="hold"/>
                                        <p:tgtEl>
                                          <p:spTgt spid="12"/>
                                        </p:tgtEl>
                                        <p:attrNameLst>
                                          <p:attrName>ppt_x</p:attrName>
                                        </p:attrNameLst>
                                      </p:cBhvr>
                                      <p:tavLst>
                                        <p:tav tm="0">
                                          <p:val>
                                            <p:strVal val="#ppt_x"/>
                                          </p:val>
                                        </p:tav>
                                        <p:tav tm="100000">
                                          <p:val>
                                            <p:strVal val="#ppt_x"/>
                                          </p:val>
                                        </p:tav>
                                      </p:tavLst>
                                    </p:anim>
                                    <p:anim calcmode="lin" valueType="num">
                                      <p:cBhvr>
                                        <p:cTn id="46"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2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B0A770F9-DB1F-4FD5-B9C8-D13D0C4DAAB5}" type="datetime1">
              <a:rPr lang="tr-TR" smtClean="0"/>
              <a:t>24.10.2022</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
        <p:nvSpPr>
          <p:cNvPr id="6" name="Slayt Numarası Yer Tutucusu 5"/>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8132601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0" name="Rectangle 28"/>
          <p:cNvSpPr/>
          <p:nvPr userDrawn="1"/>
        </p:nvSpPr>
        <p:spPr>
          <a:xfrm>
            <a:off x="-3175" y="2295525"/>
            <a:ext cx="2471738" cy="22780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1" name="Rectangle 29"/>
          <p:cNvSpPr/>
          <p:nvPr userDrawn="1"/>
        </p:nvSpPr>
        <p:spPr>
          <a:xfrm>
            <a:off x="2468563" y="0"/>
            <a:ext cx="2390775" cy="22955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2" name="Rectangle 30"/>
          <p:cNvSpPr/>
          <p:nvPr userDrawn="1"/>
        </p:nvSpPr>
        <p:spPr>
          <a:xfrm>
            <a:off x="2468563" y="4564063"/>
            <a:ext cx="2390775" cy="23050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3" name="Rectangle 31"/>
          <p:cNvSpPr/>
          <p:nvPr userDrawn="1"/>
        </p:nvSpPr>
        <p:spPr>
          <a:xfrm>
            <a:off x="7331075" y="-4763"/>
            <a:ext cx="2470150" cy="23002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4" name="Rectangle 32"/>
          <p:cNvSpPr/>
          <p:nvPr userDrawn="1"/>
        </p:nvSpPr>
        <p:spPr>
          <a:xfrm>
            <a:off x="7331075" y="4572000"/>
            <a:ext cx="2470150" cy="23034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5" name="Rectangle 33"/>
          <p:cNvSpPr/>
          <p:nvPr userDrawn="1"/>
        </p:nvSpPr>
        <p:spPr>
          <a:xfrm>
            <a:off x="9801225" y="2298700"/>
            <a:ext cx="2390775" cy="22733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6" name="Rectangle 34"/>
          <p:cNvSpPr/>
          <p:nvPr userDrawn="1"/>
        </p:nvSpPr>
        <p:spPr>
          <a:xfrm>
            <a:off x="4859338" y="2295525"/>
            <a:ext cx="2473325" cy="2281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 name="Picture Placeholder 7"/>
          <p:cNvSpPr>
            <a:spLocks noGrp="1"/>
          </p:cNvSpPr>
          <p:nvPr>
            <p:ph type="pic" sz="quarter" idx="35"/>
          </p:nvPr>
        </p:nvSpPr>
        <p:spPr>
          <a:xfrm>
            <a:off x="4860131" y="0"/>
            <a:ext cx="2471738" cy="2295244"/>
          </a:xfrm>
          <a:prstGeom prst="rect">
            <a:avLst/>
          </a:prstGeom>
        </p:spPr>
        <p:txBody>
          <a:bodyPr/>
          <a:lstStyle>
            <a:lvl1pPr>
              <a:defRPr sz="1800"/>
            </a:lvl1pPr>
          </a:lstStyle>
          <a:p>
            <a:pPr lvl="0"/>
            <a:endParaRPr lang="id-ID" noProof="0" dirty="0"/>
          </a:p>
        </p:txBody>
      </p:sp>
      <p:sp>
        <p:nvSpPr>
          <p:cNvPr id="4" name="Picture Placeholder 7"/>
          <p:cNvSpPr>
            <a:spLocks noGrp="1"/>
          </p:cNvSpPr>
          <p:nvPr>
            <p:ph type="pic" sz="quarter" idx="37"/>
          </p:nvPr>
        </p:nvSpPr>
        <p:spPr>
          <a:xfrm>
            <a:off x="4860131" y="4569540"/>
            <a:ext cx="2471738" cy="2288459"/>
          </a:xfrm>
          <a:prstGeom prst="rect">
            <a:avLst/>
          </a:prstGeom>
        </p:spPr>
        <p:txBody>
          <a:bodyPr/>
          <a:lstStyle>
            <a:lvl1pPr>
              <a:defRPr sz="1800"/>
            </a:lvl1pPr>
          </a:lstStyle>
          <a:p>
            <a:pPr lvl="0"/>
            <a:endParaRPr lang="id-ID" noProof="0" dirty="0"/>
          </a:p>
        </p:txBody>
      </p:sp>
      <p:sp>
        <p:nvSpPr>
          <p:cNvPr id="18" name="Picture Placeholder 7"/>
          <p:cNvSpPr>
            <a:spLocks noGrp="1"/>
          </p:cNvSpPr>
          <p:nvPr>
            <p:ph type="pic" sz="quarter" idx="39"/>
          </p:nvPr>
        </p:nvSpPr>
        <p:spPr>
          <a:xfrm>
            <a:off x="2469356" y="2288459"/>
            <a:ext cx="2390775" cy="2281082"/>
          </a:xfrm>
          <a:prstGeom prst="rect">
            <a:avLst/>
          </a:prstGeom>
        </p:spPr>
        <p:txBody>
          <a:bodyPr/>
          <a:lstStyle>
            <a:lvl1pPr>
              <a:defRPr sz="1800"/>
            </a:lvl1pPr>
          </a:lstStyle>
          <a:p>
            <a:pPr lvl="0"/>
            <a:endParaRPr lang="id-ID" noProof="0" dirty="0"/>
          </a:p>
        </p:txBody>
      </p:sp>
      <p:sp>
        <p:nvSpPr>
          <p:cNvPr id="20" name="Picture Placeholder 7"/>
          <p:cNvSpPr>
            <a:spLocks noGrp="1"/>
          </p:cNvSpPr>
          <p:nvPr>
            <p:ph type="pic" sz="quarter" idx="41"/>
          </p:nvPr>
        </p:nvSpPr>
        <p:spPr>
          <a:xfrm>
            <a:off x="1" y="-1"/>
            <a:ext cx="2469356" cy="2300951"/>
          </a:xfrm>
          <a:prstGeom prst="rect">
            <a:avLst/>
          </a:prstGeom>
        </p:spPr>
        <p:txBody>
          <a:bodyPr/>
          <a:lstStyle>
            <a:lvl1pPr>
              <a:defRPr sz="1800"/>
            </a:lvl1pPr>
          </a:lstStyle>
          <a:p>
            <a:pPr lvl="0"/>
            <a:endParaRPr lang="id-ID" noProof="0" dirty="0"/>
          </a:p>
        </p:txBody>
      </p:sp>
      <p:sp>
        <p:nvSpPr>
          <p:cNvPr id="22" name="Picture Placeholder 7"/>
          <p:cNvSpPr>
            <a:spLocks noGrp="1"/>
          </p:cNvSpPr>
          <p:nvPr>
            <p:ph type="pic" sz="quarter" idx="43"/>
          </p:nvPr>
        </p:nvSpPr>
        <p:spPr>
          <a:xfrm>
            <a:off x="1" y="4569540"/>
            <a:ext cx="2469356" cy="2288459"/>
          </a:xfrm>
          <a:prstGeom prst="rect">
            <a:avLst/>
          </a:prstGeom>
        </p:spPr>
        <p:txBody>
          <a:bodyPr/>
          <a:lstStyle>
            <a:lvl1pPr>
              <a:defRPr sz="1800"/>
            </a:lvl1pPr>
          </a:lstStyle>
          <a:p>
            <a:pPr lvl="0"/>
            <a:endParaRPr lang="id-ID" noProof="0" dirty="0"/>
          </a:p>
        </p:txBody>
      </p:sp>
      <p:sp>
        <p:nvSpPr>
          <p:cNvPr id="23" name="Picture Placeholder 7"/>
          <p:cNvSpPr>
            <a:spLocks noGrp="1"/>
          </p:cNvSpPr>
          <p:nvPr>
            <p:ph type="pic" sz="quarter" idx="44"/>
          </p:nvPr>
        </p:nvSpPr>
        <p:spPr>
          <a:xfrm>
            <a:off x="9801225" y="0"/>
            <a:ext cx="2390775" cy="2298095"/>
          </a:xfrm>
          <a:prstGeom prst="rect">
            <a:avLst/>
          </a:prstGeom>
        </p:spPr>
        <p:txBody>
          <a:bodyPr/>
          <a:lstStyle>
            <a:lvl1pPr>
              <a:defRPr sz="1800"/>
            </a:lvl1pPr>
          </a:lstStyle>
          <a:p>
            <a:pPr lvl="0"/>
            <a:endParaRPr lang="id-ID" noProof="0" dirty="0"/>
          </a:p>
        </p:txBody>
      </p:sp>
      <p:sp>
        <p:nvSpPr>
          <p:cNvPr id="25" name="Picture Placeholder 7"/>
          <p:cNvSpPr>
            <a:spLocks noGrp="1"/>
          </p:cNvSpPr>
          <p:nvPr>
            <p:ph type="pic" sz="quarter" idx="46"/>
          </p:nvPr>
        </p:nvSpPr>
        <p:spPr>
          <a:xfrm>
            <a:off x="9801225" y="4572095"/>
            <a:ext cx="2390775" cy="2293281"/>
          </a:xfrm>
          <a:prstGeom prst="rect">
            <a:avLst/>
          </a:prstGeom>
        </p:spPr>
        <p:txBody>
          <a:bodyPr/>
          <a:lstStyle>
            <a:lvl1pPr>
              <a:defRPr sz="1800"/>
            </a:lvl1pPr>
          </a:lstStyle>
          <a:p>
            <a:pPr lvl="0"/>
            <a:endParaRPr lang="id-ID" noProof="0" dirty="0"/>
          </a:p>
        </p:txBody>
      </p:sp>
      <p:sp>
        <p:nvSpPr>
          <p:cNvPr id="27" name="Picture Placeholder 7"/>
          <p:cNvSpPr>
            <a:spLocks noGrp="1"/>
          </p:cNvSpPr>
          <p:nvPr>
            <p:ph type="pic" sz="quarter" idx="48"/>
          </p:nvPr>
        </p:nvSpPr>
        <p:spPr>
          <a:xfrm>
            <a:off x="7331870" y="2295836"/>
            <a:ext cx="2469356" cy="2281082"/>
          </a:xfrm>
          <a:prstGeom prst="rect">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14185772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5859463" y="6251575"/>
            <a:ext cx="465137" cy="606425"/>
            <a:chOff x="5859463" y="6252052"/>
            <a:chExt cx="465137" cy="605948"/>
          </a:xfrm>
        </p:grpSpPr>
        <p:sp>
          <p:nvSpPr>
            <p:cNvPr id="5" name="Rectangle 7"/>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Isosceles Triangle 8"/>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8" name="TextBox 9"/>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4C5643BD-5662-4A3E-81DE-B1630204A9AF}"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542304" y="615600"/>
            <a:ext cx="6747496" cy="665285"/>
          </a:xfrm>
          <a:prstGeom prst="rect">
            <a:avLst/>
          </a:prstGeom>
        </p:spPr>
        <p:txBody>
          <a:bodyPr wrap="square" anchor="t" anchorCtr="0">
            <a:noAutofit/>
          </a:bodyPr>
          <a:lstStyle>
            <a:lvl1pPr algn="l">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542303" y="1295399"/>
            <a:ext cx="6747496" cy="240851"/>
          </a:xfrm>
          <a:prstGeom prst="rect">
            <a:avLst/>
          </a:prstGeom>
          <a:noFill/>
          <a:ln>
            <a:noFill/>
          </a:ln>
        </p:spPr>
        <p:txBody>
          <a:bodyPr anchor="ctr">
            <a:noAutofit/>
          </a:bodyPr>
          <a:lstStyle>
            <a:lvl1pPr marL="0" indent="0" algn="l">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Tree>
    <p:extLst>
      <p:ext uri="{BB962C8B-B14F-4D97-AF65-F5344CB8AC3E}">
        <p14:creationId xmlns:p14="http://schemas.microsoft.com/office/powerpoint/2010/main" val="17926202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11180763" y="6251575"/>
            <a:ext cx="465137" cy="606425"/>
            <a:chOff x="5859463" y="6252052"/>
            <a:chExt cx="465137" cy="605948"/>
          </a:xfrm>
        </p:grpSpPr>
        <p:sp>
          <p:nvSpPr>
            <p:cNvPr id="5" name="Rectangle 7"/>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Isosceles Triangle 8"/>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8" name="TextBox 9"/>
          <p:cNvSpPr txBox="1">
            <a:spLocks noChangeArrowheads="1"/>
          </p:cNvSpPr>
          <p:nvPr userDrawn="1"/>
        </p:nvSpPr>
        <p:spPr bwMode="auto">
          <a:xfrm>
            <a:off x="111331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0AB551EE-F60E-4BFE-976F-AFC814F012C6}"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Tree>
    <p:extLst>
      <p:ext uri="{BB962C8B-B14F-4D97-AF65-F5344CB8AC3E}">
        <p14:creationId xmlns:p14="http://schemas.microsoft.com/office/powerpoint/2010/main" val="3281848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Rectangle 2"/>
          <p:cNvSpPr/>
          <p:nvPr userDrawn="1"/>
        </p:nvSpPr>
        <p:spPr>
          <a:xfrm>
            <a:off x="0" y="3683000"/>
            <a:ext cx="12192000" cy="317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nvGrpSpPr>
          <p:cNvPr id="7" name="Group 8"/>
          <p:cNvGrpSpPr>
            <a:grpSpLocks/>
          </p:cNvGrpSpPr>
          <p:nvPr userDrawn="1"/>
        </p:nvGrpSpPr>
        <p:grpSpPr bwMode="auto">
          <a:xfrm>
            <a:off x="5859463" y="6251575"/>
            <a:ext cx="465137" cy="606425"/>
            <a:chOff x="5859463" y="6252052"/>
            <a:chExt cx="465137" cy="605948"/>
          </a:xfrm>
        </p:grpSpPr>
        <p:sp>
          <p:nvSpPr>
            <p:cNvPr id="9" name="Rectangle 9"/>
            <p:cNvSpPr/>
            <p:nvPr userDrawn="1"/>
          </p:nvSpPr>
          <p:spPr>
            <a:xfrm>
              <a:off x="5859463" y="6464610"/>
              <a:ext cx="465137" cy="393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0" name="Isosceles Triangle 10"/>
            <p:cNvSpPr/>
            <p:nvPr userDrawn="1"/>
          </p:nvSpPr>
          <p:spPr>
            <a:xfrm>
              <a:off x="5859463" y="6252052"/>
              <a:ext cx="465137" cy="212558"/>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1" name="TextBox 11"/>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BEAD08A2-D799-413B-98DE-05B01393D26B}" type="slidenum">
              <a:rPr lang="id-ID" altLang="tr-TR" sz="1600" b="1" smtClean="0">
                <a:solidFill>
                  <a:schemeClr val="accent1"/>
                </a:solidFill>
              </a:rPr>
              <a:pPr algn="ctr" eaLnBrk="1" hangingPunct="1">
                <a:defRPr/>
              </a:pPr>
              <a:t>‹#›</a:t>
            </a:fld>
            <a:endParaRPr lang="id-ID" altLang="tr-TR" sz="2000">
              <a:solidFill>
                <a:schemeClr val="accent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8" name="Picture Placeholder 7"/>
          <p:cNvSpPr>
            <a:spLocks noGrp="1"/>
          </p:cNvSpPr>
          <p:nvPr>
            <p:ph type="pic" sz="quarter" idx="33"/>
          </p:nvPr>
        </p:nvSpPr>
        <p:spPr>
          <a:xfrm>
            <a:off x="4771346" y="2179572"/>
            <a:ext cx="2562904" cy="3402078"/>
          </a:xfrm>
          <a:prstGeom prst="rect">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3132771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par>
                          <p:cTn id="11" fill="hold">
                            <p:stCondLst>
                              <p:cond delay="500"/>
                            </p:stCondLst>
                            <p:childTnLst>
                              <p:par>
                                <p:cTn id="12" presetID="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grpSp>
        <p:nvGrpSpPr>
          <p:cNvPr id="4" name="Group 6"/>
          <p:cNvGrpSpPr>
            <a:grpSpLocks/>
          </p:cNvGrpSpPr>
          <p:nvPr userDrawn="1"/>
        </p:nvGrpSpPr>
        <p:grpSpPr bwMode="auto">
          <a:xfrm>
            <a:off x="5859463" y="6251575"/>
            <a:ext cx="465137" cy="606425"/>
            <a:chOff x="5859463" y="6252052"/>
            <a:chExt cx="465137" cy="605948"/>
          </a:xfrm>
        </p:grpSpPr>
        <p:sp>
          <p:nvSpPr>
            <p:cNvPr id="5" name="Rectangle 7"/>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7" name="Isosceles Triangle 8"/>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8" name="TextBox 9"/>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42A85DA8-42D6-4C10-9963-3E851D7B0BEC}"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4898404" y="615600"/>
            <a:ext cx="6747496" cy="665285"/>
          </a:xfrm>
          <a:prstGeom prst="rect">
            <a:avLst/>
          </a:prstGeom>
        </p:spPr>
        <p:txBody>
          <a:bodyPr wrap="square" anchor="t" anchorCtr="0">
            <a:noAutofit/>
          </a:bodyPr>
          <a:lstStyle>
            <a:lvl1pPr algn="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4898403" y="1295399"/>
            <a:ext cx="6747496" cy="240851"/>
          </a:xfrm>
          <a:prstGeom prst="rect">
            <a:avLst/>
          </a:prstGeom>
          <a:noFill/>
          <a:ln>
            <a:noFill/>
          </a:ln>
        </p:spPr>
        <p:txBody>
          <a:bodyPr anchor="ctr">
            <a:noAutofit/>
          </a:bodyPr>
          <a:lstStyle>
            <a:lvl1pPr marL="0" indent="0" algn="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Tree>
    <p:extLst>
      <p:ext uri="{BB962C8B-B14F-4D97-AF65-F5344CB8AC3E}">
        <p14:creationId xmlns:p14="http://schemas.microsoft.com/office/powerpoint/2010/main" val="320012934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grpSp>
        <p:nvGrpSpPr>
          <p:cNvPr id="5" name="Group 7"/>
          <p:cNvGrpSpPr>
            <a:grpSpLocks/>
          </p:cNvGrpSpPr>
          <p:nvPr userDrawn="1"/>
        </p:nvGrpSpPr>
        <p:grpSpPr bwMode="auto">
          <a:xfrm>
            <a:off x="5859463" y="6251575"/>
            <a:ext cx="465137" cy="606425"/>
            <a:chOff x="5859463" y="6252052"/>
            <a:chExt cx="465137" cy="605948"/>
          </a:xfrm>
        </p:grpSpPr>
        <p:sp>
          <p:nvSpPr>
            <p:cNvPr id="8" name="Rectangle 8"/>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Isosceles Triangle 9"/>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TextBox 10"/>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CFA6647C-42BC-407F-9F1D-EEC711E1903B}"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33"/>
          </p:nvPr>
        </p:nvSpPr>
        <p:spPr>
          <a:xfrm>
            <a:off x="8759146" y="1925572"/>
            <a:ext cx="2160000" cy="2160000"/>
          </a:xfrm>
          <a:prstGeom prst="ellipse">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32610687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grpSp>
        <p:nvGrpSpPr>
          <p:cNvPr id="5" name="Group 12"/>
          <p:cNvGrpSpPr>
            <a:grpSpLocks/>
          </p:cNvGrpSpPr>
          <p:nvPr userDrawn="1"/>
        </p:nvGrpSpPr>
        <p:grpSpPr bwMode="auto">
          <a:xfrm>
            <a:off x="5859463" y="6251575"/>
            <a:ext cx="465137" cy="606425"/>
            <a:chOff x="5859463" y="6252052"/>
            <a:chExt cx="465137" cy="605948"/>
          </a:xfrm>
        </p:grpSpPr>
        <p:sp>
          <p:nvSpPr>
            <p:cNvPr id="8" name="Rectangle 13"/>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Isosceles Triangle 14"/>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TextBox 15"/>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0E2F09BF-2132-4B95-8F89-80FC331ECC03}"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33"/>
          </p:nvPr>
        </p:nvSpPr>
        <p:spPr>
          <a:xfrm>
            <a:off x="999503" y="2056200"/>
            <a:ext cx="4443354" cy="3865629"/>
          </a:xfrm>
          <a:prstGeom prst="rect">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116976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grpSp>
        <p:nvGrpSpPr>
          <p:cNvPr id="5" name="Group 8"/>
          <p:cNvGrpSpPr>
            <a:grpSpLocks/>
          </p:cNvGrpSpPr>
          <p:nvPr userDrawn="1"/>
        </p:nvGrpSpPr>
        <p:grpSpPr bwMode="auto">
          <a:xfrm>
            <a:off x="5859463" y="6251575"/>
            <a:ext cx="465137" cy="606425"/>
            <a:chOff x="5859463" y="6252052"/>
            <a:chExt cx="465137" cy="605948"/>
          </a:xfrm>
        </p:grpSpPr>
        <p:sp>
          <p:nvSpPr>
            <p:cNvPr id="8" name="Rectangle 9"/>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Isosceles Triangle 10"/>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TextBox 11"/>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50F236A3-BB2A-4C73-9D1A-8F3FE529E4F0}"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7" name="Picture Placeholder 7"/>
          <p:cNvSpPr>
            <a:spLocks noGrp="1"/>
          </p:cNvSpPr>
          <p:nvPr>
            <p:ph type="pic" sz="quarter" idx="33"/>
          </p:nvPr>
        </p:nvSpPr>
        <p:spPr>
          <a:xfrm>
            <a:off x="1074796" y="2475156"/>
            <a:ext cx="4119504" cy="2604844"/>
          </a:xfrm>
          <a:prstGeom prst="rect">
            <a:avLst/>
          </a:prstGeom>
        </p:spPr>
        <p:txBody>
          <a:bodyPr/>
          <a:lstStyle>
            <a:lvl1pPr>
              <a:defRPr sz="1800"/>
            </a:lvl1pPr>
          </a:lstStyle>
          <a:p>
            <a:pPr lvl="0"/>
            <a:endParaRPr lang="id-ID" noProof="0" dirty="0"/>
          </a:p>
        </p:txBody>
      </p:sp>
    </p:spTree>
    <p:extLst>
      <p:ext uri="{BB962C8B-B14F-4D97-AF65-F5344CB8AC3E}">
        <p14:creationId xmlns:p14="http://schemas.microsoft.com/office/powerpoint/2010/main" val="34685089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grpSp>
        <p:nvGrpSpPr>
          <p:cNvPr id="5" name="Group 45"/>
          <p:cNvGrpSpPr>
            <a:grpSpLocks/>
          </p:cNvGrpSpPr>
          <p:nvPr userDrawn="1"/>
        </p:nvGrpSpPr>
        <p:grpSpPr bwMode="auto">
          <a:xfrm>
            <a:off x="5859463" y="6251575"/>
            <a:ext cx="465137" cy="606425"/>
            <a:chOff x="5859463" y="6252052"/>
            <a:chExt cx="465137" cy="605948"/>
          </a:xfrm>
        </p:grpSpPr>
        <p:sp>
          <p:nvSpPr>
            <p:cNvPr id="7" name="Rectangle 46"/>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8" name="Isosceles Triangle 47"/>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9" name="TextBox 48"/>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C0C466B7-59F4-4225-A20F-1E26345EA930}"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42" name="Picture Placeholder 7"/>
          <p:cNvSpPr>
            <a:spLocks noGrp="1"/>
          </p:cNvSpPr>
          <p:nvPr>
            <p:ph type="pic" sz="quarter" idx="33"/>
          </p:nvPr>
        </p:nvSpPr>
        <p:spPr>
          <a:xfrm>
            <a:off x="7247004" y="2696610"/>
            <a:ext cx="1941551" cy="1033399"/>
          </a:xfrm>
          <a:prstGeom prst="rect">
            <a:avLst/>
          </a:prstGeom>
          <a:ln w="38100">
            <a:solidFill>
              <a:schemeClr val="accent3"/>
            </a:solidFill>
          </a:ln>
        </p:spPr>
        <p:txBody>
          <a:bodyPr/>
          <a:lstStyle>
            <a:lvl1pPr>
              <a:defRPr sz="1800"/>
            </a:lvl1pPr>
          </a:lstStyle>
          <a:p>
            <a:pPr lvl="0"/>
            <a:endParaRPr lang="id-ID" noProof="0" dirty="0"/>
          </a:p>
        </p:txBody>
      </p:sp>
    </p:spTree>
    <p:extLst>
      <p:ext uri="{BB962C8B-B14F-4D97-AF65-F5344CB8AC3E}">
        <p14:creationId xmlns:p14="http://schemas.microsoft.com/office/powerpoint/2010/main" val="242677986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grpSp>
        <p:nvGrpSpPr>
          <p:cNvPr id="7" name="Group 9"/>
          <p:cNvGrpSpPr>
            <a:grpSpLocks/>
          </p:cNvGrpSpPr>
          <p:nvPr userDrawn="1"/>
        </p:nvGrpSpPr>
        <p:grpSpPr bwMode="auto">
          <a:xfrm>
            <a:off x="5859463" y="6251575"/>
            <a:ext cx="465137" cy="606425"/>
            <a:chOff x="5859463" y="6252052"/>
            <a:chExt cx="465137" cy="605948"/>
          </a:xfrm>
        </p:grpSpPr>
        <p:sp>
          <p:nvSpPr>
            <p:cNvPr id="8" name="Rectangle 10"/>
            <p:cNvSpPr/>
            <p:nvPr userDrawn="1"/>
          </p:nvSpPr>
          <p:spPr>
            <a:xfrm>
              <a:off x="5859463" y="6464610"/>
              <a:ext cx="465137" cy="3933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9" name="Isosceles Triangle 11"/>
            <p:cNvSpPr/>
            <p:nvPr userDrawn="1"/>
          </p:nvSpPr>
          <p:spPr>
            <a:xfrm>
              <a:off x="5859463" y="6252052"/>
              <a:ext cx="465137" cy="212558"/>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10" name="TextBox 12"/>
          <p:cNvSpPr txBox="1">
            <a:spLocks noChangeArrowheads="1"/>
          </p:cNvSpPr>
          <p:nvPr userDrawn="1"/>
        </p:nvSpPr>
        <p:spPr bwMode="auto">
          <a:xfrm>
            <a:off x="5811838" y="6434138"/>
            <a:ext cx="560387" cy="33813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fld id="{7086D44C-360E-42DF-BC78-C8868C844C83}" type="slidenum">
              <a:rPr lang="id-ID" altLang="tr-TR" sz="1600" b="1" smtClean="0">
                <a:solidFill>
                  <a:schemeClr val="bg1"/>
                </a:solidFill>
              </a:rPr>
              <a:pPr algn="ctr" eaLnBrk="1" hangingPunct="1">
                <a:defRPr/>
              </a:pPr>
              <a:t>‹#›</a:t>
            </a:fld>
            <a:endParaRPr lang="id-ID" altLang="tr-TR" sz="2000">
              <a:solidFill>
                <a:schemeClr val="bg1"/>
              </a:solidFill>
            </a:endParaRPr>
          </a:p>
        </p:txBody>
      </p:sp>
      <p:sp>
        <p:nvSpPr>
          <p:cNvPr id="6" name="Title 1"/>
          <p:cNvSpPr>
            <a:spLocks noGrp="1"/>
          </p:cNvSpPr>
          <p:nvPr>
            <p:ph type="ctrTitle"/>
          </p:nvPr>
        </p:nvSpPr>
        <p:spPr>
          <a:xfrm>
            <a:off x="694703" y="615600"/>
            <a:ext cx="10802595" cy="665285"/>
          </a:xfrm>
          <a:prstGeom prst="rect">
            <a:avLst/>
          </a:prstGeom>
        </p:spPr>
        <p:txBody>
          <a:bodyPr wrap="square" anchor="t" anchorCtr="0">
            <a:noAutofit/>
          </a:bodyPr>
          <a:lstStyle>
            <a:lvl1pPr algn="ctr">
              <a:lnSpc>
                <a:spcPct val="90000"/>
              </a:lnSpc>
              <a:defRPr sz="5000" b="0" i="0">
                <a:solidFill>
                  <a:schemeClr val="tx1">
                    <a:lumMod val="65000"/>
                    <a:lumOff val="35000"/>
                  </a:schemeClr>
                </a:solidFill>
                <a:latin typeface="Bebas Neue" pitchFamily="34" charset="0"/>
                <a:ea typeface="Gulim" pitchFamily="34" charset="-127"/>
              </a:defRPr>
            </a:lvl1pPr>
          </a:lstStyle>
          <a:p>
            <a:r>
              <a:rPr lang="tr-TR"/>
              <a:t>Asıl başlık stilini düzenlemek için tıklayın</a:t>
            </a:r>
            <a:endParaRPr lang="en-US" dirty="0"/>
          </a:p>
        </p:txBody>
      </p:sp>
      <p:sp>
        <p:nvSpPr>
          <p:cNvPr id="19" name="Text Placeholder 8"/>
          <p:cNvSpPr>
            <a:spLocks noGrp="1"/>
          </p:cNvSpPr>
          <p:nvPr>
            <p:ph type="body" sz="quarter" idx="32"/>
          </p:nvPr>
        </p:nvSpPr>
        <p:spPr>
          <a:xfrm>
            <a:off x="1703163" y="1295399"/>
            <a:ext cx="8785674" cy="240851"/>
          </a:xfrm>
          <a:prstGeom prst="rect">
            <a:avLst/>
          </a:prstGeom>
          <a:noFill/>
          <a:ln>
            <a:noFill/>
          </a:ln>
        </p:spPr>
        <p:txBody>
          <a:bodyPr anchor="ctr">
            <a:noAutofit/>
          </a:bodyPr>
          <a:lstStyle>
            <a:lvl1pPr marL="0" indent="0" algn="ctr">
              <a:lnSpc>
                <a:spcPct val="90000"/>
              </a:lnSpc>
              <a:spcBef>
                <a:spcPts val="1200"/>
              </a:spcBef>
              <a:buNone/>
              <a:defRPr sz="1600" b="0" baseline="0">
                <a:solidFill>
                  <a:schemeClr val="bg1">
                    <a:lumMod val="65000"/>
                  </a:schemeClr>
                </a:solidFill>
                <a:latin typeface="+mn-lt"/>
              </a:defRPr>
            </a:lvl1pPr>
          </a:lstStyle>
          <a:p>
            <a:pPr lvl="0"/>
            <a:r>
              <a:rPr lang="tr-TR"/>
              <a:t>Asıl metin stillerini düzenle</a:t>
            </a:r>
          </a:p>
        </p:txBody>
      </p:sp>
      <p:sp>
        <p:nvSpPr>
          <p:cNvPr id="42" name="Picture Placeholder 7"/>
          <p:cNvSpPr>
            <a:spLocks noGrp="1"/>
          </p:cNvSpPr>
          <p:nvPr>
            <p:ph type="pic" sz="quarter" idx="33"/>
          </p:nvPr>
        </p:nvSpPr>
        <p:spPr>
          <a:xfrm>
            <a:off x="7247004" y="2647680"/>
            <a:ext cx="1941551" cy="1033399"/>
          </a:xfrm>
          <a:prstGeom prst="rect">
            <a:avLst/>
          </a:prstGeom>
          <a:ln w="38100">
            <a:solidFill>
              <a:schemeClr val="accent1"/>
            </a:solidFill>
          </a:ln>
        </p:spPr>
        <p:txBody>
          <a:bodyPr/>
          <a:lstStyle>
            <a:lvl1pPr>
              <a:defRPr sz="1800"/>
            </a:lvl1pPr>
          </a:lstStyle>
          <a:p>
            <a:pPr lvl="0"/>
            <a:endParaRPr lang="id-ID" noProof="0" dirty="0"/>
          </a:p>
        </p:txBody>
      </p:sp>
      <p:sp>
        <p:nvSpPr>
          <p:cNvPr id="5" name="Picture Placeholder 7"/>
          <p:cNvSpPr>
            <a:spLocks noGrp="1"/>
          </p:cNvSpPr>
          <p:nvPr>
            <p:ph type="pic" sz="quarter" idx="34"/>
          </p:nvPr>
        </p:nvSpPr>
        <p:spPr>
          <a:xfrm>
            <a:off x="2261346" y="2647680"/>
            <a:ext cx="1941551" cy="1033399"/>
          </a:xfrm>
          <a:prstGeom prst="rect">
            <a:avLst/>
          </a:prstGeom>
          <a:ln w="38100">
            <a:solidFill>
              <a:schemeClr val="accent5"/>
            </a:solidFill>
          </a:ln>
        </p:spPr>
        <p:txBody>
          <a:bodyPr/>
          <a:lstStyle>
            <a:lvl1pPr>
              <a:defRPr sz="1800"/>
            </a:lvl1pPr>
          </a:lstStyle>
          <a:p>
            <a:pPr lvl="0"/>
            <a:endParaRPr lang="id-ID" noProof="0" dirty="0"/>
          </a:p>
        </p:txBody>
      </p:sp>
    </p:spTree>
    <p:extLst>
      <p:ext uri="{BB962C8B-B14F-4D97-AF65-F5344CB8AC3E}">
        <p14:creationId xmlns:p14="http://schemas.microsoft.com/office/powerpoint/2010/main" val="2847165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D5E30F80-6258-496F-91CB-9DFAB11F768F}" type="datetime1">
              <a:rPr lang="tr-TR" smtClean="0"/>
              <a:t>24.10.2022</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3090281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942AFF3D-5903-4322-91D3-EE2AC26FDAD0}" type="datetime1">
              <a:rPr lang="tr-TR" smtClean="0"/>
              <a:t>24.10.2022</a:t>
            </a:fld>
            <a:endParaRPr lang="tr-TR"/>
          </a:p>
        </p:txBody>
      </p:sp>
      <p:sp>
        <p:nvSpPr>
          <p:cNvPr id="8" name="Altbilgi Yer Tutucusu 7"/>
          <p:cNvSpPr>
            <a:spLocks noGrp="1"/>
          </p:cNvSpPr>
          <p:nvPr>
            <p:ph type="ftr" sz="quarter" idx="11"/>
          </p:nvPr>
        </p:nvSpPr>
        <p:spPr/>
        <p:txBody>
          <a:bodyPr/>
          <a:lstStyle/>
          <a:p>
            <a:r>
              <a:rPr lang="tr-TR" smtClean="0"/>
              <a:t>BİLGİ İŞLEM DAİRE BAŞKANLIĞI</a:t>
            </a:r>
            <a:endParaRPr lang="tr-TR"/>
          </a:p>
        </p:txBody>
      </p:sp>
      <p:sp>
        <p:nvSpPr>
          <p:cNvPr id="9" name="Slayt Numarası Yer Tutucusu 8"/>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67897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F5E7C6FD-C5ED-4DD3-ADCD-A9D02129E18B}" type="datetime1">
              <a:rPr lang="tr-TR" smtClean="0"/>
              <a:t>24.10.2022</a:t>
            </a:fld>
            <a:endParaRPr lang="tr-TR"/>
          </a:p>
        </p:txBody>
      </p:sp>
      <p:sp>
        <p:nvSpPr>
          <p:cNvPr id="4" name="Altbilgi Yer Tutucusu 3"/>
          <p:cNvSpPr>
            <a:spLocks noGrp="1"/>
          </p:cNvSpPr>
          <p:nvPr>
            <p:ph type="ftr" sz="quarter" idx="11"/>
          </p:nvPr>
        </p:nvSpPr>
        <p:spPr/>
        <p:txBody>
          <a:bodyPr/>
          <a:lstStyle/>
          <a:p>
            <a:r>
              <a:rPr lang="tr-TR" smtClean="0"/>
              <a:t>BİLGİ İŞLEM DAİRE BAŞKANLIĞI</a:t>
            </a:r>
            <a:endParaRPr lang="tr-TR"/>
          </a:p>
        </p:txBody>
      </p:sp>
      <p:sp>
        <p:nvSpPr>
          <p:cNvPr id="5" name="Slayt Numarası Yer Tutucusu 4"/>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019288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DC1F5990-DEE8-417E-B4FA-04F47A550B1C}" type="datetime1">
              <a:rPr lang="tr-TR" smtClean="0"/>
              <a:t>24.10.2022</a:t>
            </a:fld>
            <a:endParaRPr lang="tr-TR"/>
          </a:p>
        </p:txBody>
      </p:sp>
      <p:sp>
        <p:nvSpPr>
          <p:cNvPr id="3" name="Altbilgi Yer Tutucusu 2"/>
          <p:cNvSpPr>
            <a:spLocks noGrp="1"/>
          </p:cNvSpPr>
          <p:nvPr>
            <p:ph type="ftr" sz="quarter" idx="11"/>
          </p:nvPr>
        </p:nvSpPr>
        <p:spPr/>
        <p:txBody>
          <a:bodyPr/>
          <a:lstStyle/>
          <a:p>
            <a:r>
              <a:rPr lang="tr-TR" smtClean="0"/>
              <a:t>BİLGİ İŞLEM DAİRE BAŞKANLIĞI</a:t>
            </a:r>
            <a:endParaRPr lang="tr-TR"/>
          </a:p>
        </p:txBody>
      </p:sp>
      <p:sp>
        <p:nvSpPr>
          <p:cNvPr id="4" name="Slayt Numarası Yer Tutucusu 3"/>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68031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58710C5-5144-454B-B958-F83C11825E9E}" type="datetime1">
              <a:rPr lang="tr-TR" smtClean="0"/>
              <a:t>24.10.2022</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1928361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5DA103CB-F3B5-401F-A731-5B7CF68361C6}" type="datetime1">
              <a:rPr lang="tr-TR" smtClean="0"/>
              <a:t>24.10.2022</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
        <p:nvSpPr>
          <p:cNvPr id="7" name="Slayt Numarası Yer Tutucusu 6"/>
          <p:cNvSpPr>
            <a:spLocks noGrp="1"/>
          </p:cNvSpPr>
          <p:nvPr>
            <p:ph type="sldNum" sz="quarter" idx="12"/>
          </p:nvPr>
        </p:nvSpPr>
        <p:spPr/>
        <p:txBody>
          <a:bodyPr/>
          <a:lstStyle/>
          <a:p>
            <a:fld id="{B3BF8EA4-8A69-4270-8123-1D095C65A064}" type="slidenum">
              <a:rPr lang="tr-TR" smtClean="0"/>
              <a:pPr/>
              <a:t>‹#›</a:t>
            </a:fld>
            <a:endParaRPr lang="tr-TR"/>
          </a:p>
        </p:txBody>
      </p:sp>
    </p:spTree>
    <p:extLst>
      <p:ext uri="{BB962C8B-B14F-4D97-AF65-F5344CB8AC3E}">
        <p14:creationId xmlns:p14="http://schemas.microsoft.com/office/powerpoint/2010/main" val="21740360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17A98F-6C5B-45AA-970E-F56A6DCA7C22}" type="datetime1">
              <a:rPr lang="tr-TR" smtClean="0"/>
              <a:t>24.10.2022</a:t>
            </a:fld>
            <a:endParaRPr lang="tr-TR"/>
          </a:p>
        </p:txBody>
      </p:sp>
      <p:sp>
        <p:nvSpPr>
          <p:cNvPr id="5" name="Altbilgi Yer Tutucusu 4"/>
          <p:cNvSpPr>
            <a:spLocks noGrp="1"/>
          </p:cNvSpPr>
          <p:nvPr>
            <p:ph type="ftr" sz="quarter" idx="3"/>
          </p:nvPr>
        </p:nvSpPr>
        <p:spPr>
          <a:xfrm>
            <a:off x="6267796" y="6356350"/>
            <a:ext cx="45470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tr-TR" smtClean="0"/>
              <a:t>BİLGİ İŞLEM DAİRE BAŞKANLIĞI</a:t>
            </a:r>
            <a:endParaRPr lang="tr-TR"/>
          </a:p>
        </p:txBody>
      </p:sp>
      <p:sp>
        <p:nvSpPr>
          <p:cNvPr id="6" name="Slayt Numarası Yer Tutucusu 5"/>
          <p:cNvSpPr>
            <a:spLocks noGrp="1"/>
          </p:cNvSpPr>
          <p:nvPr>
            <p:ph type="sldNum" sz="quarter" idx="4"/>
          </p:nvPr>
        </p:nvSpPr>
        <p:spPr>
          <a:xfrm>
            <a:off x="10814858" y="6356350"/>
            <a:ext cx="53894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BF8EA4-8A69-4270-8123-1D095C65A064}" type="slidenum">
              <a:rPr lang="tr-TR" smtClean="0"/>
              <a:pPr/>
              <a:t>‹#›</a:t>
            </a:fld>
            <a:endParaRPr lang="tr-TR" dirty="0"/>
          </a:p>
        </p:txBody>
      </p:sp>
    </p:spTree>
    <p:extLst>
      <p:ext uri="{BB962C8B-B14F-4D97-AF65-F5344CB8AC3E}">
        <p14:creationId xmlns:p14="http://schemas.microsoft.com/office/powerpoint/2010/main" val="647180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653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ransition spd="slow">
    <p:wipe/>
  </p:transition>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jp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Placeholder 8"/>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tretch>
            <a:fillRect/>
          </a:stretch>
        </p:blipFill>
        <p:spPr bwMode="auto">
          <a:xfrm>
            <a:off x="0" y="0"/>
            <a:ext cx="12192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roup 30"/>
          <p:cNvGrpSpPr>
            <a:grpSpLocks/>
          </p:cNvGrpSpPr>
          <p:nvPr/>
        </p:nvGrpSpPr>
        <p:grpSpPr bwMode="auto">
          <a:xfrm>
            <a:off x="0" y="0"/>
            <a:ext cx="7908925" cy="7516813"/>
            <a:chOff x="0" y="0"/>
            <a:chExt cx="7909378" cy="7517335"/>
          </a:xfrm>
        </p:grpSpPr>
        <p:sp>
          <p:nvSpPr>
            <p:cNvPr id="30" name="Freeform 29"/>
            <p:cNvSpPr/>
            <p:nvPr/>
          </p:nvSpPr>
          <p:spPr>
            <a:xfrm>
              <a:off x="0" y="0"/>
              <a:ext cx="7909378" cy="6858476"/>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19" name="Freeform 18"/>
            <p:cNvSpPr/>
            <p:nvPr/>
          </p:nvSpPr>
          <p:spPr>
            <a:xfrm rot="19786510">
              <a:off x="6712334" y="2051192"/>
              <a:ext cx="660438" cy="5335959"/>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20" name="Freeform 19"/>
            <p:cNvSpPr/>
            <p:nvPr/>
          </p:nvSpPr>
          <p:spPr>
            <a:xfrm rot="19786510">
              <a:off x="5480364" y="882711"/>
              <a:ext cx="820785" cy="663462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grpSp>
      <p:sp>
        <p:nvSpPr>
          <p:cNvPr id="5" name="TextBox 4"/>
          <p:cNvSpPr txBox="1">
            <a:spLocks noChangeArrowheads="1"/>
          </p:cNvSpPr>
          <p:nvPr/>
        </p:nvSpPr>
        <p:spPr bwMode="auto">
          <a:xfrm>
            <a:off x="255588" y="3384550"/>
            <a:ext cx="212407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tr-TR" altLang="tr-TR" sz="10000" dirty="0">
                <a:solidFill>
                  <a:schemeClr val="bg1"/>
                </a:solidFill>
                <a:latin typeface="Bebas Neue" panose="020B0606020202050201" pitchFamily="34" charset="-94"/>
              </a:rPr>
              <a:t>SİİRT</a:t>
            </a:r>
            <a:endParaRPr lang="id-ID" altLang="tr-TR" sz="10000" dirty="0">
              <a:solidFill>
                <a:schemeClr val="bg1"/>
              </a:solidFill>
              <a:latin typeface="Bebas Neue" panose="020B0606020202050201" pitchFamily="34" charset="-94"/>
            </a:endParaRPr>
          </a:p>
        </p:txBody>
      </p:sp>
      <p:sp>
        <p:nvSpPr>
          <p:cNvPr id="14" name="TextBox 13"/>
          <p:cNvSpPr txBox="1">
            <a:spLocks noChangeArrowheads="1"/>
          </p:cNvSpPr>
          <p:nvPr/>
        </p:nvSpPr>
        <p:spPr bwMode="auto">
          <a:xfrm>
            <a:off x="255588" y="4540250"/>
            <a:ext cx="53641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tr-TR" altLang="tr-TR" sz="10000" dirty="0">
                <a:solidFill>
                  <a:schemeClr val="bg1"/>
                </a:solidFill>
                <a:latin typeface="Bebas Neue" panose="020B0606020202050201" pitchFamily="34" charset="-94"/>
              </a:rPr>
              <a:t>ÜNİVERSİTESİ</a:t>
            </a:r>
            <a:endParaRPr lang="id-ID" altLang="tr-TR" sz="10000" dirty="0">
              <a:solidFill>
                <a:schemeClr val="bg1"/>
              </a:solidFill>
              <a:latin typeface="Bebas Neue" panose="020B0606020202050201" pitchFamily="34" charset="-94"/>
            </a:endParaRPr>
          </a:p>
        </p:txBody>
      </p:sp>
      <p:sp>
        <p:nvSpPr>
          <p:cNvPr id="27" name="TextBox 26"/>
          <p:cNvSpPr txBox="1">
            <a:spLocks noChangeArrowheads="1"/>
          </p:cNvSpPr>
          <p:nvPr/>
        </p:nvSpPr>
        <p:spPr bwMode="auto">
          <a:xfrm>
            <a:off x="325438" y="5741988"/>
            <a:ext cx="170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tr-TR" altLang="tr-TR">
                <a:solidFill>
                  <a:schemeClr val="bg1"/>
                </a:solidFill>
              </a:rPr>
              <a:t>www.siirt.edu.tr</a:t>
            </a:r>
            <a:endParaRPr lang="id-ID" altLang="tr-TR">
              <a:solidFill>
                <a:schemeClr val="bg1"/>
              </a:solidFill>
            </a:endParaRPr>
          </a:p>
        </p:txBody>
      </p:sp>
    </p:spTree>
    <p:extLst>
      <p:ext uri="{BB962C8B-B14F-4D97-AF65-F5344CB8AC3E}">
        <p14:creationId xmlns:p14="http://schemas.microsoft.com/office/powerpoint/2010/main" val="1037301607"/>
      </p:ext>
    </p:extLst>
  </p:cSld>
  <p:clrMapOvr>
    <a:masterClrMapping/>
  </p:clrMapOvr>
  <p:transition spd="slow" advTm="1784">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750"/>
                                        <p:tgtEl>
                                          <p:spTgt spid="5"/>
                                        </p:tgtEl>
                                      </p:cBhvr>
                                    </p:animEffect>
                                    <p:anim calcmode="lin" valueType="num">
                                      <p:cBhvr>
                                        <p:cTn id="12" dur="750" fill="hold"/>
                                        <p:tgtEl>
                                          <p:spTgt spid="5"/>
                                        </p:tgtEl>
                                        <p:attrNameLst>
                                          <p:attrName>ppt_x</p:attrName>
                                        </p:attrNameLst>
                                      </p:cBhvr>
                                      <p:tavLst>
                                        <p:tav tm="0">
                                          <p:val>
                                            <p:strVal val="#ppt_x"/>
                                          </p:val>
                                        </p:tav>
                                        <p:tav tm="100000">
                                          <p:val>
                                            <p:strVal val="#ppt_x"/>
                                          </p:val>
                                        </p:tav>
                                      </p:tavLst>
                                    </p:anim>
                                    <p:anim calcmode="lin" valueType="num">
                                      <p:cBhvr>
                                        <p:cTn id="13" dur="750" fill="hold"/>
                                        <p:tgtEl>
                                          <p:spTgt spid="5"/>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25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750"/>
                                        <p:tgtEl>
                                          <p:spTgt spid="14"/>
                                        </p:tgtEl>
                                      </p:cBhvr>
                                    </p:animEffect>
                                    <p:anim calcmode="lin" valueType="num">
                                      <p:cBhvr>
                                        <p:cTn id="18" dur="750" fill="hold"/>
                                        <p:tgtEl>
                                          <p:spTgt spid="14"/>
                                        </p:tgtEl>
                                        <p:attrNameLst>
                                          <p:attrName>ppt_x</p:attrName>
                                        </p:attrNameLst>
                                      </p:cBhvr>
                                      <p:tavLst>
                                        <p:tav tm="0">
                                          <p:val>
                                            <p:strVal val="#ppt_x"/>
                                          </p:val>
                                        </p:tav>
                                        <p:tav tm="100000">
                                          <p:val>
                                            <p:strVal val="#ppt_x"/>
                                          </p:val>
                                        </p:tav>
                                      </p:tavLst>
                                    </p:anim>
                                    <p:anim calcmode="lin" valueType="num">
                                      <p:cBhvr>
                                        <p:cTn id="19" dur="750" fill="hold"/>
                                        <p:tgtEl>
                                          <p:spTgt spid="14"/>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a:t>ZARARLI YAZILIMLAR (</a:t>
            </a:r>
            <a:r>
              <a:rPr lang="tr-TR" sz="2400" b="1" dirty="0" err="1" smtClean="0"/>
              <a:t>Malware</a:t>
            </a:r>
            <a:r>
              <a:rPr lang="tr-TR" sz="2400" b="1" dirty="0" smtClean="0"/>
              <a:t>)</a:t>
            </a:r>
            <a:endParaRPr lang="tr-TR" sz="2400" b="1" dirty="0"/>
          </a:p>
        </p:txBody>
      </p:sp>
      <p:sp>
        <p:nvSpPr>
          <p:cNvPr id="5" name="Dikdörtgen 4"/>
          <p:cNvSpPr/>
          <p:nvPr/>
        </p:nvSpPr>
        <p:spPr>
          <a:xfrm>
            <a:off x="629084" y="1372090"/>
            <a:ext cx="10903352" cy="3693319"/>
          </a:xfrm>
          <a:prstGeom prst="rect">
            <a:avLst/>
          </a:prstGeom>
        </p:spPr>
        <p:txBody>
          <a:bodyPr wrap="square">
            <a:spAutoFit/>
          </a:bodyPr>
          <a:lstStyle/>
          <a:p>
            <a:pPr marL="285750" indent="-285750" algn="just">
              <a:buFont typeface="Arial" panose="020B0604020202020204" pitchFamily="34" charset="0"/>
              <a:buChar char="•"/>
            </a:pPr>
            <a:r>
              <a:rPr lang="tr-TR" b="1" dirty="0"/>
              <a:t>Virüs: </a:t>
            </a:r>
            <a:r>
              <a:rPr lang="tr-TR" dirty="0"/>
              <a:t>Çoğalmaları için başka programlara ihtiyaç duyan ve içinde zararlı kod parçacıkları barındıran </a:t>
            </a:r>
            <a:r>
              <a:rPr lang="tr-TR" dirty="0" smtClean="0"/>
              <a:t>programlardır. Virüsler </a:t>
            </a:r>
            <a:r>
              <a:rPr lang="tr-TR" dirty="0"/>
              <a:t>diğer programlara kendilerini enjekte ederek bu programlarında virüs haline gelmelerine neden olmaktadırlar. </a:t>
            </a:r>
          </a:p>
          <a:p>
            <a:pPr marL="285750" indent="-285750" algn="just">
              <a:buFont typeface="Arial" panose="020B0604020202020204" pitchFamily="34" charset="0"/>
              <a:buChar char="•"/>
            </a:pPr>
            <a:r>
              <a:rPr lang="tr-TR" b="1" dirty="0" smtClean="0"/>
              <a:t>Solucan</a:t>
            </a:r>
            <a:r>
              <a:rPr lang="en-US" altLang="en-US" dirty="0"/>
              <a:t> </a:t>
            </a:r>
            <a:r>
              <a:rPr lang="tr-TR" altLang="en-US" b="1" dirty="0" smtClean="0"/>
              <a:t>(</a:t>
            </a:r>
            <a:r>
              <a:rPr lang="en-US" altLang="en-US" b="1" dirty="0" smtClean="0"/>
              <a:t>Worms</a:t>
            </a:r>
            <a:r>
              <a:rPr lang="tr-TR" altLang="en-US" b="1" dirty="0" smtClean="0"/>
              <a:t>)</a:t>
            </a:r>
            <a:r>
              <a:rPr lang="en-US" altLang="en-US" b="1" dirty="0" smtClean="0"/>
              <a:t> </a:t>
            </a:r>
            <a:r>
              <a:rPr lang="tr-TR" b="1" dirty="0" smtClean="0"/>
              <a:t>:</a:t>
            </a:r>
            <a:r>
              <a:rPr lang="tr-TR" dirty="0"/>
              <a:t>Bilgisayar Ağlarını kullanarak yayılan ve izinsiz girişlere imkan veren </a:t>
            </a:r>
            <a:r>
              <a:rPr lang="tr-TR" dirty="0" err="1" smtClean="0"/>
              <a:t>programlardır.Bulaştığı</a:t>
            </a:r>
            <a:r>
              <a:rPr lang="tr-TR" dirty="0" smtClean="0"/>
              <a:t> </a:t>
            </a:r>
            <a:r>
              <a:rPr lang="tr-TR" dirty="0"/>
              <a:t>sistemde kendilerini gizleyebilmek için kendi dosyalarını </a:t>
            </a:r>
            <a:r>
              <a:rPr lang="tr-TR" dirty="0" err="1" smtClean="0"/>
              <a:t>silerler.Sistemlerde</a:t>
            </a:r>
            <a:r>
              <a:rPr lang="tr-TR" dirty="0" smtClean="0"/>
              <a:t> </a:t>
            </a:r>
            <a:r>
              <a:rPr lang="tr-TR" dirty="0"/>
              <a:t>arka kapı açarak bu sistemleri başka saldırılarda kullanırlar.</a:t>
            </a:r>
          </a:p>
          <a:p>
            <a:pPr marL="285750" indent="-285750" algn="just">
              <a:buFont typeface="Arial" panose="020B0604020202020204" pitchFamily="34" charset="0"/>
              <a:buChar char="•"/>
            </a:pPr>
            <a:r>
              <a:rPr lang="tr-TR" b="1" dirty="0"/>
              <a:t>Truva atları (</a:t>
            </a:r>
            <a:r>
              <a:rPr lang="tr-TR" b="1" dirty="0" err="1" smtClean="0"/>
              <a:t>Trojans</a:t>
            </a:r>
            <a:r>
              <a:rPr lang="tr-TR" b="1" dirty="0" smtClean="0"/>
              <a:t>): </a:t>
            </a:r>
            <a:r>
              <a:rPr lang="tr-TR" dirty="0"/>
              <a:t>Görünürde normal bir program gibi görünen gerçekte ise zararlı kodlar barındıran </a:t>
            </a:r>
            <a:r>
              <a:rPr lang="tr-TR" dirty="0" err="1" smtClean="0"/>
              <a:t>programlardır.Sistemde</a:t>
            </a:r>
            <a:r>
              <a:rPr lang="tr-TR" dirty="0" smtClean="0"/>
              <a:t> </a:t>
            </a:r>
            <a:r>
              <a:rPr lang="tr-TR" dirty="0"/>
              <a:t>arka kapılar açabilir, girdiği sisteme izinsiz olarak uzaktan erişime neden olabilir ya da bilgisayarda depolanan kritik bilgileri karşı tarafa gönderebilmektedir</a:t>
            </a:r>
            <a:r>
              <a:rPr lang="tr-TR" dirty="0" smtClean="0"/>
              <a:t>.</a:t>
            </a:r>
          </a:p>
          <a:p>
            <a:pPr marL="285750" indent="-285750" algn="just">
              <a:buFont typeface="Arial" panose="020B0604020202020204" pitchFamily="34" charset="0"/>
              <a:buChar char="•"/>
            </a:pPr>
            <a:r>
              <a:rPr lang="tr-TR" b="1" dirty="0"/>
              <a:t>Fidye yazılımları: </a:t>
            </a:r>
            <a:r>
              <a:rPr lang="tr-TR" dirty="0"/>
              <a:t>Bulaştığı sistemde sistemin bir kısmını ya da tamamını şifreleyerek, verilerin kullanıcı tarafından görüntülenmesini engelleyen programlardır</a:t>
            </a:r>
            <a:r>
              <a:rPr lang="tr-TR" dirty="0" smtClean="0"/>
              <a:t>. )</a:t>
            </a:r>
            <a:r>
              <a:rPr lang="tr-TR" dirty="0" err="1" smtClean="0"/>
              <a:t>Wannacry</a:t>
            </a:r>
            <a:r>
              <a:rPr lang="tr-TR" dirty="0"/>
              <a:t>, </a:t>
            </a:r>
            <a:r>
              <a:rPr lang="tr-TR" dirty="0" err="1"/>
              <a:t>NotPetya</a:t>
            </a:r>
            <a:r>
              <a:rPr lang="tr-TR" dirty="0"/>
              <a:t>, </a:t>
            </a:r>
            <a:r>
              <a:rPr lang="tr-TR" dirty="0" err="1"/>
              <a:t>SimpleLocker</a:t>
            </a:r>
            <a:r>
              <a:rPr lang="tr-TR" dirty="0"/>
              <a:t>, </a:t>
            </a:r>
            <a:r>
              <a:rPr lang="tr-TR" dirty="0" err="1"/>
              <a:t>CryptoLocker</a:t>
            </a:r>
            <a:r>
              <a:rPr lang="tr-TR" dirty="0"/>
              <a:t>, TB-</a:t>
            </a:r>
            <a:r>
              <a:rPr lang="tr-TR" dirty="0" err="1"/>
              <a:t>Locker,WinLock</a:t>
            </a:r>
            <a:r>
              <a:rPr lang="tr-TR" dirty="0"/>
              <a:t> en iyi bilinen fidye yazılımlarıdır</a:t>
            </a:r>
            <a:r>
              <a:rPr lang="tr-TR" dirty="0" smtClean="0"/>
              <a:t>.)</a:t>
            </a:r>
          </a:p>
          <a:p>
            <a:pPr marL="285750" indent="-285750" algn="just">
              <a:buFont typeface="Arial" panose="020B0604020202020204" pitchFamily="34" charset="0"/>
              <a:buChar char="•"/>
            </a:pPr>
            <a:r>
              <a:rPr lang="tr-TR" b="1" dirty="0" err="1"/>
              <a:t>Rootkitler</a:t>
            </a:r>
            <a:r>
              <a:rPr lang="tr-TR" b="1" dirty="0"/>
              <a:t>:</a:t>
            </a:r>
            <a:r>
              <a:rPr lang="tr-TR" dirty="0"/>
              <a:t> Sistemine yönetici düzeyinde erişim hakkı veren ve varlığını gizlice sürdüren programlar grubudur</a:t>
            </a:r>
            <a:r>
              <a:rPr lang="tr-TR" dirty="0" smtClean="0"/>
              <a:t>.</a:t>
            </a:r>
            <a:endParaRPr lang="tr-TR"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10</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63154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0984" y="2564630"/>
            <a:ext cx="5229955" cy="3267531"/>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037" y="1492983"/>
            <a:ext cx="6277851" cy="600159"/>
          </a:xfrm>
          <a:prstGeom prst="rect">
            <a:avLst/>
          </a:prstGeom>
        </p:spPr>
      </p:pic>
      <p:pic>
        <p:nvPicPr>
          <p:cNvPr id="4" name="Resi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9065" y="2200239"/>
            <a:ext cx="1733792" cy="514422"/>
          </a:xfrm>
          <a:prstGeom prst="rect">
            <a:avLst/>
          </a:prstGeom>
        </p:spPr>
      </p:pic>
      <p:sp>
        <p:nvSpPr>
          <p:cNvPr id="5" name="Metin kutusu 4"/>
          <p:cNvSpPr txBox="1"/>
          <p:nvPr/>
        </p:nvSpPr>
        <p:spPr>
          <a:xfrm>
            <a:off x="1776846" y="610391"/>
            <a:ext cx="6764482" cy="461665"/>
          </a:xfrm>
          <a:prstGeom prst="rect">
            <a:avLst/>
          </a:prstGeom>
          <a:noFill/>
        </p:spPr>
        <p:txBody>
          <a:bodyPr wrap="square" rtlCol="0">
            <a:spAutoFit/>
          </a:bodyPr>
          <a:lstStyle/>
          <a:p>
            <a:r>
              <a:rPr lang="tr-TR" sz="2400" b="1" dirty="0" smtClean="0"/>
              <a:t>GÜVENLİK</a:t>
            </a:r>
            <a:endParaRPr lang="tr-TR" sz="2400" b="1" dirty="0"/>
          </a:p>
        </p:txBody>
      </p:sp>
      <p:sp>
        <p:nvSpPr>
          <p:cNvPr id="6" name="Slayt Numarası Yer Tutucusu 5"/>
          <p:cNvSpPr>
            <a:spLocks noGrp="1"/>
          </p:cNvSpPr>
          <p:nvPr>
            <p:ph type="sldNum" sz="quarter" idx="12"/>
          </p:nvPr>
        </p:nvSpPr>
        <p:spPr/>
        <p:txBody>
          <a:bodyPr/>
          <a:lstStyle/>
          <a:p>
            <a:fld id="{B3BF8EA4-8A69-4270-8123-1D095C65A064}" type="slidenum">
              <a:rPr lang="tr-TR" smtClean="0"/>
              <a:pPr/>
              <a:t>11</a:t>
            </a:fld>
            <a:endParaRPr lang="tr-TR"/>
          </a:p>
        </p:txBody>
      </p:sp>
      <p:sp>
        <p:nvSpPr>
          <p:cNvPr id="8" name="Altbilgi Yer Tutucusu 7"/>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04614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a:t>
            </a:r>
            <a:endParaRPr lang="tr-TR" sz="2400" b="1" dirty="0"/>
          </a:p>
        </p:txBody>
      </p:sp>
      <p:sp>
        <p:nvSpPr>
          <p:cNvPr id="2" name="Dikdörtgen 1"/>
          <p:cNvSpPr/>
          <p:nvPr/>
        </p:nvSpPr>
        <p:spPr>
          <a:xfrm>
            <a:off x="1516969" y="1247852"/>
            <a:ext cx="9976692" cy="707886"/>
          </a:xfrm>
          <a:prstGeom prst="rect">
            <a:avLst/>
          </a:prstGeom>
        </p:spPr>
        <p:txBody>
          <a:bodyPr wrap="square">
            <a:spAutoFit/>
          </a:bodyPr>
          <a:lstStyle/>
          <a:p>
            <a:pPr algn="just"/>
            <a:r>
              <a:rPr lang="tr-TR" sz="2000" dirty="0"/>
              <a:t>Sosyal mühendislik insan davranışlarındaki yanlışları veya zaafları kötüye kullanarak bir sistemin ele geçirilmesi işlemidir.</a:t>
            </a:r>
          </a:p>
        </p:txBody>
      </p:sp>
      <p:sp>
        <p:nvSpPr>
          <p:cNvPr id="3" name="Dikdörtgen 2"/>
          <p:cNvSpPr/>
          <p:nvPr/>
        </p:nvSpPr>
        <p:spPr>
          <a:xfrm>
            <a:off x="1516969" y="2305664"/>
            <a:ext cx="10174147" cy="1323439"/>
          </a:xfrm>
          <a:prstGeom prst="rect">
            <a:avLst/>
          </a:prstGeom>
        </p:spPr>
        <p:txBody>
          <a:bodyPr wrap="square">
            <a:spAutoFit/>
          </a:bodyPr>
          <a:lstStyle/>
          <a:p>
            <a:pPr algn="just"/>
            <a:r>
              <a:rPr lang="tr-TR" sz="2000" dirty="0"/>
              <a:t>D</a:t>
            </a:r>
            <a:r>
              <a:rPr lang="tr-TR" sz="2000" dirty="0" smtClean="0"/>
              <a:t>iğer </a:t>
            </a:r>
            <a:r>
              <a:rPr lang="tr-TR" sz="2000" dirty="0"/>
              <a:t>bir değişle insan aldatma sanatı olarak tanımlanmaktadır. Siber suçlular elektronik sistemleri ve ağları kullanarak siber saldırılar düzenleyebildikleri gibi kurum çalışanları arasındaki zayıf halkayı hedefleyerek ve bu kişilerin zafiyetleri ve hatalarını sosyal mühendislik teknikleri ile kötüye kullanarak faydalanmakta ve sistemlere izinsiz erişim elde edebilmektedirler. </a:t>
            </a:r>
          </a:p>
        </p:txBody>
      </p:sp>
      <p:sp>
        <p:nvSpPr>
          <p:cNvPr id="6" name="Dikdörtgen 5"/>
          <p:cNvSpPr/>
          <p:nvPr/>
        </p:nvSpPr>
        <p:spPr>
          <a:xfrm>
            <a:off x="1516969" y="3979030"/>
            <a:ext cx="9028253" cy="400110"/>
          </a:xfrm>
          <a:prstGeom prst="rect">
            <a:avLst/>
          </a:prstGeom>
        </p:spPr>
        <p:txBody>
          <a:bodyPr wrap="square">
            <a:spAutoFit/>
          </a:bodyPr>
          <a:lstStyle/>
          <a:p>
            <a:r>
              <a:rPr lang="tr-TR" sz="2000" dirty="0"/>
              <a:t>S</a:t>
            </a:r>
            <a:r>
              <a:rPr lang="tr-TR" sz="2000" dirty="0" smtClean="0"/>
              <a:t>istemlerin </a:t>
            </a:r>
            <a:r>
              <a:rPr lang="tr-TR" sz="2000" dirty="0"/>
              <a:t>%80'ine sosyal mühendislik yöntemleriyle ulaştığını </a:t>
            </a:r>
            <a:r>
              <a:rPr lang="tr-TR" sz="2000" dirty="0" smtClean="0"/>
              <a:t>görülmüştür.</a:t>
            </a:r>
            <a:endParaRPr lang="tr-TR" sz="2000" dirty="0"/>
          </a:p>
        </p:txBody>
      </p:sp>
      <p:sp>
        <p:nvSpPr>
          <p:cNvPr id="5" name="Slayt Numarası Yer Tutucusu 4"/>
          <p:cNvSpPr>
            <a:spLocks noGrp="1"/>
          </p:cNvSpPr>
          <p:nvPr>
            <p:ph type="sldNum" sz="quarter" idx="12"/>
          </p:nvPr>
        </p:nvSpPr>
        <p:spPr/>
        <p:txBody>
          <a:bodyPr/>
          <a:lstStyle/>
          <a:p>
            <a:fld id="{B3BF8EA4-8A69-4270-8123-1D095C65A064}" type="slidenum">
              <a:rPr lang="tr-TR" smtClean="0"/>
              <a:pPr/>
              <a:t>12</a:t>
            </a:fld>
            <a:endParaRPr lang="tr-TR"/>
          </a:p>
        </p:txBody>
      </p:sp>
      <p:sp>
        <p:nvSpPr>
          <p:cNvPr id="8" name="Altbilgi Yer Tutucusu 7"/>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86278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TÜRLERİ</a:t>
            </a:r>
            <a:endParaRPr lang="tr-TR" sz="2400" b="1" dirty="0"/>
          </a:p>
        </p:txBody>
      </p:sp>
      <p:sp>
        <p:nvSpPr>
          <p:cNvPr id="5" name="Dikdörtgen 4"/>
          <p:cNvSpPr/>
          <p:nvPr/>
        </p:nvSpPr>
        <p:spPr>
          <a:xfrm>
            <a:off x="1121922" y="1194589"/>
            <a:ext cx="10298349" cy="923330"/>
          </a:xfrm>
          <a:prstGeom prst="rect">
            <a:avLst/>
          </a:prstGeom>
        </p:spPr>
        <p:txBody>
          <a:bodyPr wrap="square">
            <a:spAutoFit/>
          </a:bodyPr>
          <a:lstStyle/>
          <a:p>
            <a:pPr algn="just"/>
            <a:r>
              <a:rPr lang="tr-TR" dirty="0"/>
              <a:t>Çeşitli sosyal mühendislik saldırıları vardır. Bu nedenle, sosyal mühendisliğin tanımını ve nasıl uygulandığını anlamak önemlidir. Temel yöntemleri anladıktan sonra, sosyal mühendislik saldırılarını tespit etmek çok daha kolaydır.</a:t>
            </a:r>
          </a:p>
        </p:txBody>
      </p:sp>
      <p:sp>
        <p:nvSpPr>
          <p:cNvPr id="7" name="Dikdörtgen 6"/>
          <p:cNvSpPr/>
          <p:nvPr/>
        </p:nvSpPr>
        <p:spPr>
          <a:xfrm>
            <a:off x="2270816" y="2240452"/>
            <a:ext cx="1961371" cy="369332"/>
          </a:xfrm>
          <a:prstGeom prst="rect">
            <a:avLst/>
          </a:prstGeom>
        </p:spPr>
        <p:txBody>
          <a:bodyPr wrap="none">
            <a:spAutoFit/>
          </a:bodyPr>
          <a:lstStyle/>
          <a:p>
            <a:r>
              <a:rPr lang="tr-TR" dirty="0"/>
              <a:t>Yem </a:t>
            </a:r>
            <a:r>
              <a:rPr lang="tr-TR" dirty="0" smtClean="0"/>
              <a:t>atma (Fishing)</a:t>
            </a:r>
            <a:endParaRPr lang="tr-TR" dirty="0"/>
          </a:p>
        </p:txBody>
      </p:sp>
      <p:sp>
        <p:nvSpPr>
          <p:cNvPr id="8" name="Dikdörtgen 7"/>
          <p:cNvSpPr/>
          <p:nvPr/>
        </p:nvSpPr>
        <p:spPr>
          <a:xfrm>
            <a:off x="2270816" y="2609784"/>
            <a:ext cx="3052502" cy="369332"/>
          </a:xfrm>
          <a:prstGeom prst="rect">
            <a:avLst/>
          </a:prstGeom>
        </p:spPr>
        <p:txBody>
          <a:bodyPr wrap="none">
            <a:spAutoFit/>
          </a:bodyPr>
          <a:lstStyle/>
          <a:p>
            <a:r>
              <a:rPr lang="tr-TR" dirty="0"/>
              <a:t>Mazeret </a:t>
            </a:r>
            <a:r>
              <a:rPr lang="tr-TR" dirty="0" smtClean="0"/>
              <a:t>gösterme (</a:t>
            </a:r>
            <a:r>
              <a:rPr lang="tr-TR" dirty="0" err="1" smtClean="0"/>
              <a:t>Pretexting</a:t>
            </a:r>
            <a:r>
              <a:rPr lang="tr-TR" dirty="0" smtClean="0"/>
              <a:t>)</a:t>
            </a:r>
            <a:endParaRPr lang="tr-TR" dirty="0"/>
          </a:p>
        </p:txBody>
      </p:sp>
      <p:sp>
        <p:nvSpPr>
          <p:cNvPr id="9" name="Dikdörtgen 8"/>
          <p:cNvSpPr/>
          <p:nvPr/>
        </p:nvSpPr>
        <p:spPr>
          <a:xfrm>
            <a:off x="2270816" y="2995668"/>
            <a:ext cx="2312759" cy="369332"/>
          </a:xfrm>
          <a:prstGeom prst="rect">
            <a:avLst/>
          </a:prstGeom>
        </p:spPr>
        <p:txBody>
          <a:bodyPr wrap="square">
            <a:spAutoFit/>
          </a:bodyPr>
          <a:lstStyle/>
          <a:p>
            <a:r>
              <a:rPr lang="tr-TR" dirty="0" err="1" smtClean="0"/>
              <a:t>Oltalama</a:t>
            </a:r>
            <a:r>
              <a:rPr lang="tr-TR" dirty="0"/>
              <a:t> (</a:t>
            </a:r>
            <a:r>
              <a:rPr lang="tr-TR" dirty="0" err="1" smtClean="0"/>
              <a:t>Phishing</a:t>
            </a:r>
            <a:r>
              <a:rPr lang="tr-TR" dirty="0" smtClean="0"/>
              <a:t>)</a:t>
            </a:r>
            <a:endParaRPr lang="tr-TR" dirty="0"/>
          </a:p>
        </p:txBody>
      </p:sp>
      <p:sp>
        <p:nvSpPr>
          <p:cNvPr id="10" name="Dikdörtgen 9"/>
          <p:cNvSpPr/>
          <p:nvPr/>
        </p:nvSpPr>
        <p:spPr>
          <a:xfrm>
            <a:off x="2270816" y="3348448"/>
            <a:ext cx="4580421" cy="369332"/>
          </a:xfrm>
          <a:prstGeom prst="rect">
            <a:avLst/>
          </a:prstGeom>
        </p:spPr>
        <p:txBody>
          <a:bodyPr wrap="none">
            <a:spAutoFit/>
          </a:bodyPr>
          <a:lstStyle/>
          <a:p>
            <a:r>
              <a:rPr lang="tr-TR" dirty="0"/>
              <a:t>Telefon veya SMS ile kişisel bilgileri ele geçirme</a:t>
            </a:r>
          </a:p>
        </p:txBody>
      </p:sp>
      <p:sp>
        <p:nvSpPr>
          <p:cNvPr id="11" name="Dikdörtgen 10"/>
          <p:cNvSpPr/>
          <p:nvPr/>
        </p:nvSpPr>
        <p:spPr>
          <a:xfrm>
            <a:off x="2270816" y="3655647"/>
            <a:ext cx="1853392" cy="369332"/>
          </a:xfrm>
          <a:prstGeom prst="rect">
            <a:avLst/>
          </a:prstGeom>
        </p:spPr>
        <p:txBody>
          <a:bodyPr wrap="none">
            <a:spAutoFit/>
          </a:bodyPr>
          <a:lstStyle/>
          <a:p>
            <a:r>
              <a:rPr lang="tr-TR" dirty="0" smtClean="0"/>
              <a:t>Takas (</a:t>
            </a:r>
            <a:r>
              <a:rPr lang="tr-TR" dirty="0" err="1" smtClean="0"/>
              <a:t>Scareware</a:t>
            </a:r>
            <a:r>
              <a:rPr lang="tr-TR" dirty="0" smtClean="0"/>
              <a:t>)</a:t>
            </a:r>
            <a:endParaRPr lang="tr-TR" dirty="0"/>
          </a:p>
        </p:txBody>
      </p:sp>
      <p:sp>
        <p:nvSpPr>
          <p:cNvPr id="12" name="Dikdörtgen 11"/>
          <p:cNvSpPr/>
          <p:nvPr/>
        </p:nvSpPr>
        <p:spPr>
          <a:xfrm>
            <a:off x="2270816" y="4024979"/>
            <a:ext cx="7126103" cy="369332"/>
          </a:xfrm>
          <a:prstGeom prst="rect">
            <a:avLst/>
          </a:prstGeom>
        </p:spPr>
        <p:txBody>
          <a:bodyPr wrap="square">
            <a:spAutoFit/>
          </a:bodyPr>
          <a:lstStyle/>
          <a:p>
            <a:r>
              <a:rPr lang="tr-TR" dirty="0"/>
              <a:t>Kişi listesindekilere istenmeyen e-posta gönderme ve e-posta korsanlığı</a:t>
            </a:r>
          </a:p>
        </p:txBody>
      </p:sp>
      <p:sp>
        <p:nvSpPr>
          <p:cNvPr id="13" name="Dikdörtgen 12"/>
          <p:cNvSpPr/>
          <p:nvPr/>
        </p:nvSpPr>
        <p:spPr>
          <a:xfrm>
            <a:off x="2270816" y="4410098"/>
            <a:ext cx="3038011" cy="369332"/>
          </a:xfrm>
          <a:prstGeom prst="rect">
            <a:avLst/>
          </a:prstGeom>
        </p:spPr>
        <p:txBody>
          <a:bodyPr wrap="none">
            <a:spAutoFit/>
          </a:bodyPr>
          <a:lstStyle/>
          <a:p>
            <a:r>
              <a:rPr lang="tr-TR" dirty="0" smtClean="0"/>
              <a:t>Omuz Sörfü (</a:t>
            </a:r>
            <a:r>
              <a:rPr lang="tr-TR" dirty="0" err="1" smtClean="0"/>
              <a:t>Shoulder</a:t>
            </a:r>
            <a:r>
              <a:rPr lang="tr-TR" dirty="0" smtClean="0"/>
              <a:t> </a:t>
            </a:r>
            <a:r>
              <a:rPr lang="tr-TR" dirty="0" err="1" smtClean="0"/>
              <a:t>Surfing</a:t>
            </a:r>
            <a:r>
              <a:rPr lang="tr-TR" dirty="0" smtClean="0"/>
              <a:t>)</a:t>
            </a:r>
            <a:endParaRPr lang="tr-TR" dirty="0"/>
          </a:p>
        </p:txBody>
      </p:sp>
      <p:sp>
        <p:nvSpPr>
          <p:cNvPr id="14" name="Dikdörtgen 13"/>
          <p:cNvSpPr/>
          <p:nvPr/>
        </p:nvSpPr>
        <p:spPr>
          <a:xfrm>
            <a:off x="2270816" y="4779430"/>
            <a:ext cx="3313921" cy="369332"/>
          </a:xfrm>
          <a:prstGeom prst="rect">
            <a:avLst/>
          </a:prstGeom>
        </p:spPr>
        <p:txBody>
          <a:bodyPr wrap="none">
            <a:spAutoFit/>
          </a:bodyPr>
          <a:lstStyle/>
          <a:p>
            <a:r>
              <a:rPr lang="tr-TR" dirty="0" smtClean="0"/>
              <a:t>Çöp Karıştırma (</a:t>
            </a:r>
            <a:r>
              <a:rPr lang="tr-TR" dirty="0" err="1" smtClean="0"/>
              <a:t>Dumpster</a:t>
            </a:r>
            <a:r>
              <a:rPr lang="tr-TR" dirty="0" smtClean="0"/>
              <a:t> </a:t>
            </a:r>
            <a:r>
              <a:rPr lang="tr-TR" dirty="0" err="1" smtClean="0"/>
              <a:t>Diving</a:t>
            </a:r>
            <a:r>
              <a:rPr lang="tr-TR" dirty="0" smtClean="0"/>
              <a:t>)</a:t>
            </a:r>
            <a:endParaRPr lang="tr-TR"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13</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
        <p:nvSpPr>
          <p:cNvPr id="15" name="Dikdörtgen 14"/>
          <p:cNvSpPr/>
          <p:nvPr/>
        </p:nvSpPr>
        <p:spPr>
          <a:xfrm>
            <a:off x="2270816" y="5139054"/>
            <a:ext cx="1780296" cy="369332"/>
          </a:xfrm>
          <a:prstGeom prst="rect">
            <a:avLst/>
          </a:prstGeom>
        </p:spPr>
        <p:txBody>
          <a:bodyPr wrap="none">
            <a:spAutoFit/>
          </a:bodyPr>
          <a:lstStyle/>
          <a:p>
            <a:r>
              <a:rPr lang="tr-TR" dirty="0" smtClean="0"/>
              <a:t>Çiftçilik ve Avcılık</a:t>
            </a:r>
            <a:endParaRPr lang="tr-TR" dirty="0"/>
          </a:p>
        </p:txBody>
      </p:sp>
    </p:spTree>
    <p:extLst>
      <p:ext uri="{BB962C8B-B14F-4D97-AF65-F5344CB8AC3E}">
        <p14:creationId xmlns:p14="http://schemas.microsoft.com/office/powerpoint/2010/main" val="35656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754" y="1368501"/>
            <a:ext cx="4791744" cy="3820058"/>
          </a:xfrm>
          <a:prstGeom prst="rect">
            <a:avLst/>
          </a:prstGeom>
        </p:spPr>
      </p:pic>
      <p:sp>
        <p:nvSpPr>
          <p:cNvPr id="2" name="Slayt Numarası Yer Tutucusu 1"/>
          <p:cNvSpPr>
            <a:spLocks noGrp="1"/>
          </p:cNvSpPr>
          <p:nvPr>
            <p:ph type="sldNum" sz="quarter" idx="12"/>
          </p:nvPr>
        </p:nvSpPr>
        <p:spPr/>
        <p:txBody>
          <a:bodyPr/>
          <a:lstStyle/>
          <a:p>
            <a:fld id="{B3BF8EA4-8A69-4270-8123-1D095C65A064}" type="slidenum">
              <a:rPr lang="tr-TR" smtClean="0"/>
              <a:pPr/>
              <a:t>14</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
        <p:nvSpPr>
          <p:cNvPr id="7" name="Dikdörtgen 6"/>
          <p:cNvSpPr/>
          <p:nvPr/>
        </p:nvSpPr>
        <p:spPr>
          <a:xfrm>
            <a:off x="8398170" y="2501286"/>
            <a:ext cx="2878434" cy="2585323"/>
          </a:xfrm>
          <a:prstGeom prst="rect">
            <a:avLst/>
          </a:prstGeom>
        </p:spPr>
        <p:txBody>
          <a:bodyPr wrap="square">
            <a:spAutoFit/>
          </a:bodyPr>
          <a:lstStyle/>
          <a:p>
            <a:r>
              <a:rPr lang="tr-TR" dirty="0" smtClean="0"/>
              <a:t>68,9 M User</a:t>
            </a:r>
          </a:p>
          <a:p>
            <a:r>
              <a:rPr lang="tr-TR" dirty="0" err="1" smtClean="0"/>
              <a:t>Whatsapp</a:t>
            </a:r>
            <a:r>
              <a:rPr lang="tr-TR" dirty="0" smtClean="0"/>
              <a:t> </a:t>
            </a:r>
            <a:r>
              <a:rPr lang="tr-TR" dirty="0"/>
              <a:t>%93.2.</a:t>
            </a:r>
          </a:p>
          <a:p>
            <a:r>
              <a:rPr lang="tr-TR" dirty="0" err="1"/>
              <a:t>Instagram</a:t>
            </a:r>
            <a:r>
              <a:rPr lang="tr-TR" dirty="0"/>
              <a:t> %92.5.</a:t>
            </a:r>
          </a:p>
          <a:p>
            <a:r>
              <a:rPr lang="tr-TR" dirty="0"/>
              <a:t>Facebook %78.1.</a:t>
            </a:r>
          </a:p>
          <a:p>
            <a:r>
              <a:rPr lang="tr-TR" dirty="0" err="1"/>
              <a:t>Twitter</a:t>
            </a:r>
            <a:r>
              <a:rPr lang="tr-TR" dirty="0"/>
              <a:t> %69.6.</a:t>
            </a:r>
          </a:p>
          <a:p>
            <a:r>
              <a:rPr lang="tr-TR" dirty="0"/>
              <a:t>Facebook </a:t>
            </a:r>
            <a:r>
              <a:rPr lang="tr-TR" dirty="0" err="1"/>
              <a:t>Massenger</a:t>
            </a:r>
            <a:r>
              <a:rPr lang="tr-TR" dirty="0"/>
              <a:t> %54.3.</a:t>
            </a:r>
          </a:p>
          <a:p>
            <a:r>
              <a:rPr lang="tr-TR" dirty="0" err="1"/>
              <a:t>Telegram</a:t>
            </a:r>
            <a:r>
              <a:rPr lang="tr-TR" dirty="0"/>
              <a:t> %53.7.</a:t>
            </a:r>
          </a:p>
          <a:p>
            <a:r>
              <a:rPr lang="tr-TR" dirty="0" err="1"/>
              <a:t>TikTok</a:t>
            </a:r>
            <a:r>
              <a:rPr lang="tr-TR" dirty="0"/>
              <a:t> %47.6.</a:t>
            </a:r>
          </a:p>
          <a:p>
            <a:r>
              <a:rPr lang="tr-TR" dirty="0" err="1"/>
              <a:t>Pinterest</a:t>
            </a:r>
            <a:r>
              <a:rPr lang="tr-TR" dirty="0"/>
              <a:t> %40.7.</a:t>
            </a:r>
          </a:p>
        </p:txBody>
      </p:sp>
      <p:sp>
        <p:nvSpPr>
          <p:cNvPr id="8" name="Dikdörtgen 7"/>
          <p:cNvSpPr/>
          <p:nvPr/>
        </p:nvSpPr>
        <p:spPr>
          <a:xfrm>
            <a:off x="7645816" y="2131954"/>
            <a:ext cx="3767313" cy="369332"/>
          </a:xfrm>
          <a:prstGeom prst="rect">
            <a:avLst/>
          </a:prstGeom>
        </p:spPr>
        <p:txBody>
          <a:bodyPr wrap="none">
            <a:spAutoFit/>
          </a:bodyPr>
          <a:lstStyle/>
          <a:p>
            <a:r>
              <a:rPr lang="tr-TR" b="1" dirty="0" err="1"/>
              <a:t>We</a:t>
            </a:r>
            <a:r>
              <a:rPr lang="tr-TR" b="1" dirty="0"/>
              <a:t> </a:t>
            </a:r>
            <a:r>
              <a:rPr lang="tr-TR" b="1" dirty="0" err="1"/>
              <a:t>Are</a:t>
            </a:r>
            <a:r>
              <a:rPr lang="tr-TR" b="1" dirty="0"/>
              <a:t> </a:t>
            </a:r>
            <a:r>
              <a:rPr lang="tr-TR" b="1" dirty="0" err="1"/>
              <a:t>Social</a:t>
            </a:r>
            <a:r>
              <a:rPr lang="tr-TR" b="1" dirty="0"/>
              <a:t> </a:t>
            </a:r>
            <a:r>
              <a:rPr lang="tr-TR" b="1" dirty="0" smtClean="0"/>
              <a:t>2022 Türkiye </a:t>
            </a:r>
            <a:r>
              <a:rPr lang="tr-TR" b="1" dirty="0" err="1" smtClean="0"/>
              <a:t>İstatikleri</a:t>
            </a:r>
            <a:r>
              <a:rPr lang="tr-TR" b="1" dirty="0" smtClean="0"/>
              <a:t> </a:t>
            </a:r>
            <a:endParaRPr lang="tr-TR" b="1" dirty="0"/>
          </a:p>
        </p:txBody>
      </p:sp>
    </p:spTree>
    <p:extLst>
      <p:ext uri="{BB962C8B-B14F-4D97-AF65-F5344CB8AC3E}">
        <p14:creationId xmlns:p14="http://schemas.microsoft.com/office/powerpoint/2010/main" val="283188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248" y="1188931"/>
            <a:ext cx="10806970" cy="4251170"/>
          </a:xfrm>
          <a:prstGeom prst="rect">
            <a:avLst/>
          </a:prstGeom>
        </p:spPr>
      </p:pic>
      <p:sp>
        <p:nvSpPr>
          <p:cNvPr id="3" name="Slayt Numarası Yer Tutucusu 2"/>
          <p:cNvSpPr>
            <a:spLocks noGrp="1"/>
          </p:cNvSpPr>
          <p:nvPr>
            <p:ph type="sldNum" sz="quarter" idx="12"/>
          </p:nvPr>
        </p:nvSpPr>
        <p:spPr/>
        <p:txBody>
          <a:bodyPr/>
          <a:lstStyle/>
          <a:p>
            <a:fld id="{B3BF8EA4-8A69-4270-8123-1D095C65A064}" type="slidenum">
              <a:rPr lang="tr-TR" smtClean="0"/>
              <a:pPr/>
              <a:t>15</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8182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sp>
        <p:nvSpPr>
          <p:cNvPr id="3" name="Slayt Numarası Yer Tutucusu 2"/>
          <p:cNvSpPr>
            <a:spLocks noGrp="1"/>
          </p:cNvSpPr>
          <p:nvPr>
            <p:ph type="sldNum" sz="quarter" idx="12"/>
          </p:nvPr>
        </p:nvSpPr>
        <p:spPr/>
        <p:txBody>
          <a:bodyPr/>
          <a:lstStyle/>
          <a:p>
            <a:fld id="{B3BF8EA4-8A69-4270-8123-1D095C65A064}" type="slidenum">
              <a:rPr lang="tr-TR" smtClean="0"/>
              <a:pPr/>
              <a:t>16</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5636" y="1212563"/>
            <a:ext cx="10058400" cy="4003914"/>
          </a:xfrm>
          <a:prstGeom prst="rect">
            <a:avLst/>
          </a:prstGeom>
        </p:spPr>
      </p:pic>
    </p:spTree>
    <p:extLst>
      <p:ext uri="{BB962C8B-B14F-4D97-AF65-F5344CB8AC3E}">
        <p14:creationId xmlns:p14="http://schemas.microsoft.com/office/powerpoint/2010/main" val="25204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811" y="1072056"/>
            <a:ext cx="10600420" cy="2947004"/>
          </a:xfrm>
          <a:prstGeom prst="rect">
            <a:avLst/>
          </a:prstGeom>
        </p:spPr>
      </p:pic>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0587" y="2992984"/>
            <a:ext cx="8071413" cy="3633522"/>
          </a:xfrm>
          <a:prstGeom prst="rect">
            <a:avLst/>
          </a:prstGeom>
        </p:spPr>
      </p:pic>
      <p:sp>
        <p:nvSpPr>
          <p:cNvPr id="5" name="Slayt Numarası Yer Tutucusu 4"/>
          <p:cNvSpPr>
            <a:spLocks noGrp="1"/>
          </p:cNvSpPr>
          <p:nvPr>
            <p:ph type="sldNum" sz="quarter" idx="12"/>
          </p:nvPr>
        </p:nvSpPr>
        <p:spPr/>
        <p:txBody>
          <a:bodyPr/>
          <a:lstStyle/>
          <a:p>
            <a:fld id="{B3BF8EA4-8A69-4270-8123-1D095C65A064}" type="slidenum">
              <a:rPr lang="tr-TR" smtClean="0"/>
              <a:pPr/>
              <a:t>17</a:t>
            </a:fld>
            <a:endParaRPr lang="tr-TR"/>
          </a:p>
        </p:txBody>
      </p:sp>
      <p:sp>
        <p:nvSpPr>
          <p:cNvPr id="7" name="Altbilgi Yer Tutucusu 6"/>
          <p:cNvSpPr>
            <a:spLocks noGrp="1"/>
          </p:cNvSpPr>
          <p:nvPr>
            <p:ph type="ftr" sz="quarter" idx="11"/>
          </p:nvPr>
        </p:nvSpPr>
        <p:spPr/>
        <p:txBody>
          <a:bodyPr/>
          <a:lstStyle/>
          <a:p>
            <a:r>
              <a:rPr lang="tr-TR" dirty="0" smtClean="0"/>
              <a:t>BİLGİ İŞLEM DAİRE BAŞKANLIĞI</a:t>
            </a:r>
            <a:endParaRPr lang="tr-TR" dirty="0"/>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24" y="1072056"/>
            <a:ext cx="12086227" cy="5785943"/>
          </a:xfrm>
          <a:prstGeom prst="rect">
            <a:avLst/>
          </a:prstGeom>
        </p:spPr>
      </p:pic>
    </p:spTree>
    <p:extLst>
      <p:ext uri="{BB962C8B-B14F-4D97-AF65-F5344CB8AC3E}">
        <p14:creationId xmlns:p14="http://schemas.microsoft.com/office/powerpoint/2010/main" val="3596972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139" y="1175207"/>
            <a:ext cx="11819113" cy="4727881"/>
          </a:xfrm>
          <a:prstGeom prst="rect">
            <a:avLst/>
          </a:prstGeom>
        </p:spPr>
      </p:pic>
      <p:sp>
        <p:nvSpPr>
          <p:cNvPr id="3" name="Slayt Numarası Yer Tutucusu 2"/>
          <p:cNvSpPr>
            <a:spLocks noGrp="1"/>
          </p:cNvSpPr>
          <p:nvPr>
            <p:ph type="sldNum" sz="quarter" idx="12"/>
          </p:nvPr>
        </p:nvSpPr>
        <p:spPr/>
        <p:txBody>
          <a:bodyPr/>
          <a:lstStyle/>
          <a:p>
            <a:fld id="{B3BF8EA4-8A69-4270-8123-1D095C65A064}" type="slidenum">
              <a:rPr lang="tr-TR" smtClean="0"/>
              <a:pPr/>
              <a:t>18</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366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895" y="1072056"/>
            <a:ext cx="9488082" cy="4946778"/>
          </a:xfrm>
          <a:prstGeom prst="rect">
            <a:avLst/>
          </a:prstGeom>
        </p:spPr>
      </p:pic>
      <p:sp>
        <p:nvSpPr>
          <p:cNvPr id="3" name="Dikdörtgen 2"/>
          <p:cNvSpPr/>
          <p:nvPr/>
        </p:nvSpPr>
        <p:spPr>
          <a:xfrm>
            <a:off x="1359895" y="5372503"/>
            <a:ext cx="4597053" cy="646331"/>
          </a:xfrm>
          <a:prstGeom prst="rect">
            <a:avLst/>
          </a:prstGeom>
        </p:spPr>
        <p:txBody>
          <a:bodyPr wrap="square">
            <a:spAutoFit/>
          </a:bodyPr>
          <a:lstStyle/>
          <a:p>
            <a:r>
              <a:rPr lang="tr-TR" dirty="0" smtClean="0"/>
              <a:t>«Hesabınıza </a:t>
            </a:r>
            <a:r>
              <a:rPr lang="tr-TR" dirty="0"/>
              <a:t>giriş yapın. B</a:t>
            </a:r>
            <a:r>
              <a:rPr lang="tr-TR" dirty="0" smtClean="0"/>
              <a:t>ilgilerinizi </a:t>
            </a:r>
            <a:r>
              <a:rPr lang="tr-TR" dirty="0"/>
              <a:t>doğrulayın. </a:t>
            </a:r>
            <a:r>
              <a:rPr lang="tr-TR" dirty="0" err="1" smtClean="0"/>
              <a:t>Paypal'ın</a:t>
            </a:r>
            <a:r>
              <a:rPr lang="tr-TR" dirty="0" smtClean="0"/>
              <a:t> </a:t>
            </a:r>
            <a:r>
              <a:rPr lang="tr-TR" dirty="0"/>
              <a:t>yeni yıl çekilişinde yer </a:t>
            </a:r>
            <a:r>
              <a:rPr lang="tr-TR" dirty="0" smtClean="0"/>
              <a:t>alın»</a:t>
            </a:r>
            <a:endParaRPr lang="tr-TR" dirty="0"/>
          </a:p>
        </p:txBody>
      </p:sp>
      <p:sp>
        <p:nvSpPr>
          <p:cNvPr id="5" name="Slayt Numarası Yer Tutucusu 4"/>
          <p:cNvSpPr>
            <a:spLocks noGrp="1"/>
          </p:cNvSpPr>
          <p:nvPr>
            <p:ph type="sldNum" sz="quarter" idx="12"/>
          </p:nvPr>
        </p:nvSpPr>
        <p:spPr/>
        <p:txBody>
          <a:bodyPr/>
          <a:lstStyle/>
          <a:p>
            <a:fld id="{B3BF8EA4-8A69-4270-8123-1D095C65A064}" type="slidenum">
              <a:rPr lang="tr-TR" smtClean="0"/>
              <a:pPr/>
              <a:t>19</a:t>
            </a:fld>
            <a:endParaRPr lang="tr-TR"/>
          </a:p>
        </p:txBody>
      </p:sp>
      <p:sp>
        <p:nvSpPr>
          <p:cNvPr id="7" name="Altbilgi Yer Tutucusu 6"/>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340256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0"/>
          <p:cNvGrpSpPr>
            <a:grpSpLocks/>
          </p:cNvGrpSpPr>
          <p:nvPr/>
        </p:nvGrpSpPr>
        <p:grpSpPr bwMode="auto">
          <a:xfrm rot="10800000">
            <a:off x="4283075" y="-860425"/>
            <a:ext cx="7908925" cy="8599488"/>
            <a:chOff x="0" y="-833159"/>
            <a:chExt cx="7909378" cy="8469483"/>
          </a:xfrm>
        </p:grpSpPr>
        <p:sp>
          <p:nvSpPr>
            <p:cNvPr id="4" name="Freeform 29"/>
            <p:cNvSpPr/>
            <p:nvPr/>
          </p:nvSpPr>
          <p:spPr>
            <a:xfrm>
              <a:off x="0" y="-15448"/>
              <a:ext cx="7909378" cy="6857513"/>
            </a:xfrm>
            <a:custGeom>
              <a:avLst/>
              <a:gdLst>
                <a:gd name="connsiteX0" fmla="*/ 0 w 7909378"/>
                <a:gd name="connsiteY0" fmla="*/ 0 h 6858000"/>
                <a:gd name="connsiteX1" fmla="*/ 3932040 w 7909378"/>
                <a:gd name="connsiteY1" fmla="*/ 0 h 6858000"/>
                <a:gd name="connsiteX2" fmla="*/ 7909378 w 7909378"/>
                <a:gd name="connsiteY2" fmla="*/ 6858000 h 6858000"/>
                <a:gd name="connsiteX3" fmla="*/ 0 w 790937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909378" h="6858000">
                  <a:moveTo>
                    <a:pt x="0" y="0"/>
                  </a:moveTo>
                  <a:lnTo>
                    <a:pt x="3932040" y="0"/>
                  </a:lnTo>
                  <a:lnTo>
                    <a:pt x="7909378" y="6858000"/>
                  </a:lnTo>
                  <a:lnTo>
                    <a:pt x="0" y="6858000"/>
                  </a:lnTo>
                  <a:close/>
                </a:path>
              </a:pathLst>
            </a:cu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sz="1600" dirty="0">
                <a:solidFill>
                  <a:schemeClr val="tx1"/>
                </a:solidFill>
              </a:endParaRPr>
            </a:p>
          </p:txBody>
        </p:sp>
        <p:sp>
          <p:nvSpPr>
            <p:cNvPr id="5" name="Freeform 18"/>
            <p:cNvSpPr/>
            <p:nvPr/>
          </p:nvSpPr>
          <p:spPr>
            <a:xfrm rot="19786510">
              <a:off x="6712334" y="2035865"/>
              <a:ext cx="660438" cy="5334664"/>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a:p>
          </p:txBody>
        </p:sp>
        <p:sp>
          <p:nvSpPr>
            <p:cNvPr id="6" name="Freeform 19"/>
            <p:cNvSpPr/>
            <p:nvPr/>
          </p:nvSpPr>
          <p:spPr>
            <a:xfrm rot="8972318">
              <a:off x="5043776" y="-833159"/>
              <a:ext cx="820785" cy="8469483"/>
            </a:xfrm>
            <a:custGeom>
              <a:avLst/>
              <a:gdLst>
                <a:gd name="connsiteX0" fmla="*/ 29321 w 660039"/>
                <a:gd name="connsiteY0" fmla="*/ 0 h 5335414"/>
                <a:gd name="connsiteX1" fmla="*/ 660039 w 660039"/>
                <a:gd name="connsiteY1" fmla="*/ 367453 h 5335414"/>
                <a:gd name="connsiteX2" fmla="*/ 660038 w 660039"/>
                <a:gd name="connsiteY2" fmla="*/ 5335414 h 5335414"/>
                <a:gd name="connsiteX3" fmla="*/ 0 w 660039"/>
                <a:gd name="connsiteY3" fmla="*/ 4950879 h 5335414"/>
                <a:gd name="connsiteX4" fmla="*/ 0 w 660039"/>
                <a:gd name="connsiteY4" fmla="*/ 0 h 5335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39" h="5335414">
                  <a:moveTo>
                    <a:pt x="29321" y="0"/>
                  </a:moveTo>
                  <a:lnTo>
                    <a:pt x="660039" y="367453"/>
                  </a:lnTo>
                  <a:lnTo>
                    <a:pt x="660038" y="5335414"/>
                  </a:lnTo>
                  <a:lnTo>
                    <a:pt x="0" y="4950879"/>
                  </a:lnTo>
                  <a:lnTo>
                    <a:pt x="0" y="0"/>
                  </a:lnTo>
                  <a:close/>
                </a:path>
              </a:pathLst>
            </a:custGeom>
            <a:solidFill>
              <a:schemeClr val="accent1">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id-ID" dirty="0"/>
            </a:p>
          </p:txBody>
        </p:sp>
      </p:grpSp>
      <p:sp>
        <p:nvSpPr>
          <p:cNvPr id="9" name="TextBox 26"/>
          <p:cNvSpPr txBox="1">
            <a:spLocks noChangeArrowheads="1"/>
          </p:cNvSpPr>
          <p:nvPr/>
        </p:nvSpPr>
        <p:spPr bwMode="auto">
          <a:xfrm>
            <a:off x="325438" y="5741988"/>
            <a:ext cx="17033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tr-TR" altLang="tr-TR">
                <a:solidFill>
                  <a:schemeClr val="bg1"/>
                </a:solidFill>
              </a:rPr>
              <a:t>www.siirt.edu.tr</a:t>
            </a:r>
            <a:endParaRPr lang="id-ID" altLang="tr-TR">
              <a:solidFill>
                <a:schemeClr val="bg1"/>
              </a:solidFill>
            </a:endParaRPr>
          </a:p>
        </p:txBody>
      </p:sp>
      <p:pic>
        <p:nvPicPr>
          <p:cNvPr id="29700" name="Resim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113" y="746125"/>
            <a:ext cx="4052887"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Dikdörtgen 7"/>
          <p:cNvSpPr/>
          <p:nvPr/>
        </p:nvSpPr>
        <p:spPr>
          <a:xfrm>
            <a:off x="8257517" y="5804654"/>
            <a:ext cx="3313799" cy="461665"/>
          </a:xfrm>
          <a:prstGeom prst="rect">
            <a:avLst/>
          </a:prstGeom>
        </p:spPr>
        <p:txBody>
          <a:bodyPr wrap="square">
            <a:spAutoFit/>
          </a:bodyPr>
          <a:lstStyle/>
          <a:p>
            <a:r>
              <a:rPr lang="tr-TR" sz="2400" b="1" dirty="0">
                <a:latin typeface="Bebas Neue" panose="020B0606020202050201" pitchFamily="34" charset="-94"/>
              </a:rPr>
              <a:t>BİLGİ İŞLEM DAİRE BAŞKANLIĞI</a:t>
            </a:r>
          </a:p>
        </p:txBody>
      </p:sp>
      <p:sp>
        <p:nvSpPr>
          <p:cNvPr id="10" name="Dikdörtgen 9"/>
          <p:cNvSpPr/>
          <p:nvPr/>
        </p:nvSpPr>
        <p:spPr>
          <a:xfrm>
            <a:off x="9532030" y="6225656"/>
            <a:ext cx="764771" cy="461665"/>
          </a:xfrm>
          <a:prstGeom prst="rect">
            <a:avLst/>
          </a:prstGeom>
        </p:spPr>
        <p:txBody>
          <a:bodyPr wrap="square">
            <a:spAutoFit/>
          </a:bodyPr>
          <a:lstStyle/>
          <a:p>
            <a:r>
              <a:rPr lang="tr-TR" sz="2400" b="1" dirty="0" smtClean="0">
                <a:latin typeface="Bebas Neue" panose="020B0606020202050201" pitchFamily="34" charset="-94"/>
              </a:rPr>
              <a:t>2022</a:t>
            </a:r>
            <a:endParaRPr lang="tr-TR" sz="2400" b="1" dirty="0">
              <a:latin typeface="Bebas Neue" panose="020B0606020202050201" pitchFamily="34" charset="-94"/>
            </a:endParaRPr>
          </a:p>
        </p:txBody>
      </p:sp>
      <p:sp>
        <p:nvSpPr>
          <p:cNvPr id="7" name="Metin kutusu 6"/>
          <p:cNvSpPr txBox="1"/>
          <p:nvPr/>
        </p:nvSpPr>
        <p:spPr>
          <a:xfrm>
            <a:off x="6316910" y="1640671"/>
            <a:ext cx="5570289" cy="1200329"/>
          </a:xfrm>
          <a:prstGeom prst="rect">
            <a:avLst/>
          </a:prstGeom>
          <a:noFill/>
        </p:spPr>
        <p:txBody>
          <a:bodyPr wrap="square" rtlCol="0">
            <a:spAutoFit/>
          </a:bodyPr>
          <a:lstStyle/>
          <a:p>
            <a:pPr algn="ctr"/>
            <a:r>
              <a:rPr lang="tr-TR" sz="3600" dirty="0" smtClean="0">
                <a:latin typeface="Bebas Neue" panose="020B0606020202050201" pitchFamily="34" charset="-94"/>
              </a:rPr>
              <a:t>BİLGİ GÜVENLİĞİ / SİBER GÜVENLİK</a:t>
            </a:r>
          </a:p>
          <a:p>
            <a:pPr algn="ctr"/>
            <a:r>
              <a:rPr lang="tr-TR" sz="3600" dirty="0" smtClean="0">
                <a:latin typeface="Bebas Neue" panose="020B0606020202050201" pitchFamily="34" charset="-94"/>
              </a:rPr>
              <a:t>FARKINDALIK EĞİTİM</a:t>
            </a:r>
            <a:endParaRPr lang="tr-TR" sz="3600" dirty="0">
              <a:latin typeface="Bebas Neue" panose="020B0606020202050201" pitchFamily="34" charset="-94"/>
            </a:endParaRPr>
          </a:p>
        </p:txBody>
      </p:sp>
    </p:spTree>
    <p:extLst>
      <p:ext uri="{BB962C8B-B14F-4D97-AF65-F5344CB8AC3E}">
        <p14:creationId xmlns:p14="http://schemas.microsoft.com/office/powerpoint/2010/main" val="22674994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SOSYAL MÜHENDİSLİK SALDIRI ÖRNEKLERİ</a:t>
            </a:r>
            <a:endParaRPr lang="tr-TR" sz="2400" b="1" dirty="0"/>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144" y="1072057"/>
            <a:ext cx="7125571" cy="5069536"/>
          </a:xfrm>
          <a:prstGeom prst="rect">
            <a:avLst/>
          </a:prstGeom>
        </p:spPr>
      </p:pic>
      <p:sp>
        <p:nvSpPr>
          <p:cNvPr id="2" name="Slayt Numarası Yer Tutucusu 1"/>
          <p:cNvSpPr>
            <a:spLocks noGrp="1"/>
          </p:cNvSpPr>
          <p:nvPr>
            <p:ph type="sldNum" sz="quarter" idx="12"/>
          </p:nvPr>
        </p:nvSpPr>
        <p:spPr/>
        <p:txBody>
          <a:bodyPr/>
          <a:lstStyle/>
          <a:p>
            <a:fld id="{B3BF8EA4-8A69-4270-8123-1D095C65A064}" type="slidenum">
              <a:rPr lang="tr-TR" smtClean="0"/>
              <a:pPr/>
              <a:t>20</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243579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smtClean="0">
                <a:latin typeface="Bebas Neue" panose="020B0606020202050201" pitchFamily="34" charset="-94"/>
              </a:rPr>
              <a:t>BİLGİ İŞLEM DAİRE BAŞKANLIĞI</a:t>
            </a:r>
            <a:endParaRPr lang="tr-TR" dirty="0">
              <a:latin typeface="Bebas Neue" panose="020B0606020202050201" pitchFamily="34" charset="-94"/>
            </a:endParaRPr>
          </a:p>
        </p:txBody>
      </p:sp>
      <p:sp>
        <p:nvSpPr>
          <p:cNvPr id="5" name="Slayt Numarası Yer Tutucusu 4"/>
          <p:cNvSpPr>
            <a:spLocks noGrp="1"/>
          </p:cNvSpPr>
          <p:nvPr>
            <p:ph type="sldNum" sz="quarter" idx="12"/>
          </p:nvPr>
        </p:nvSpPr>
        <p:spPr/>
        <p:txBody>
          <a:bodyPr/>
          <a:lstStyle/>
          <a:p>
            <a:fld id="{FE8F65B1-09A6-4847-BB29-B5B3386C2D7D}" type="slidenum">
              <a:rPr lang="tr-TR" smtClean="0"/>
              <a:pPr/>
              <a:t>21</a:t>
            </a:fld>
            <a:endParaRPr lang="tr-TR" dirty="0"/>
          </a:p>
        </p:txBody>
      </p:sp>
      <p:sp>
        <p:nvSpPr>
          <p:cNvPr id="6" name="Dikdörtgen 5"/>
          <p:cNvSpPr/>
          <p:nvPr/>
        </p:nvSpPr>
        <p:spPr>
          <a:xfrm>
            <a:off x="1610686" y="2560878"/>
            <a:ext cx="9831897" cy="1754326"/>
          </a:xfrm>
          <a:prstGeom prst="rect">
            <a:avLst/>
          </a:prstGeom>
        </p:spPr>
        <p:txBody>
          <a:bodyPr wrap="square">
            <a:spAutoFit/>
          </a:bodyPr>
          <a:lstStyle/>
          <a:p>
            <a:r>
              <a:rPr lang="tr-TR" dirty="0"/>
              <a:t>OWA mail senaryosunda, gönderilen 62 mail sonrasında, gönderilen linke tıklama sayısı 20 olarak </a:t>
            </a:r>
          </a:p>
          <a:p>
            <a:r>
              <a:rPr lang="tr-TR" dirty="0"/>
              <a:t>belirlenmiştir. </a:t>
            </a:r>
            <a:endParaRPr lang="tr-TR" dirty="0" smtClean="0"/>
          </a:p>
          <a:p>
            <a:endParaRPr lang="tr-TR" dirty="0" smtClean="0"/>
          </a:p>
          <a:p>
            <a:r>
              <a:rPr lang="tr-TR" dirty="0" smtClean="0"/>
              <a:t>Sahte </a:t>
            </a:r>
            <a:r>
              <a:rPr lang="tr-TR" dirty="0"/>
              <a:t>mail sayfasını ziyaret edenler arasında 9 (dokuz) kişi mail bilgilerini sisteme </a:t>
            </a:r>
            <a:r>
              <a:rPr lang="tr-TR" dirty="0" smtClean="0"/>
              <a:t>girmiştir.</a:t>
            </a:r>
          </a:p>
          <a:p>
            <a:endParaRPr lang="tr-TR" dirty="0"/>
          </a:p>
          <a:p>
            <a:r>
              <a:rPr lang="tr-TR" dirty="0" smtClean="0"/>
              <a:t>Oran %14,5 </a:t>
            </a:r>
            <a:endParaRPr lang="tr-TR" dirty="0"/>
          </a:p>
        </p:txBody>
      </p:sp>
      <p:sp>
        <p:nvSpPr>
          <p:cNvPr id="7" name="Metin kutusu 6"/>
          <p:cNvSpPr txBox="1"/>
          <p:nvPr/>
        </p:nvSpPr>
        <p:spPr>
          <a:xfrm>
            <a:off x="1776846" y="610391"/>
            <a:ext cx="6764482" cy="461665"/>
          </a:xfrm>
          <a:prstGeom prst="rect">
            <a:avLst/>
          </a:prstGeom>
          <a:noFill/>
        </p:spPr>
        <p:txBody>
          <a:bodyPr wrap="square" rtlCol="0">
            <a:spAutoFit/>
          </a:bodyPr>
          <a:lstStyle/>
          <a:p>
            <a:r>
              <a:rPr lang="tr-TR" sz="2400" b="1" dirty="0" smtClean="0"/>
              <a:t>SİİRT ÜNİVERSİTESİ</a:t>
            </a:r>
            <a:endParaRPr lang="tr-TR" sz="2400" b="1" dirty="0"/>
          </a:p>
        </p:txBody>
      </p:sp>
      <p:sp>
        <p:nvSpPr>
          <p:cNvPr id="8" name="Dikdörtgen 7"/>
          <p:cNvSpPr/>
          <p:nvPr/>
        </p:nvSpPr>
        <p:spPr>
          <a:xfrm>
            <a:off x="698572" y="1702700"/>
            <a:ext cx="9580227" cy="646331"/>
          </a:xfrm>
          <a:prstGeom prst="rect">
            <a:avLst/>
          </a:prstGeom>
        </p:spPr>
        <p:txBody>
          <a:bodyPr wrap="square">
            <a:spAutoFit/>
          </a:bodyPr>
          <a:lstStyle/>
          <a:p>
            <a:r>
              <a:rPr lang="tr-TR" dirty="0" smtClean="0"/>
              <a:t>Üniversitemiz personeli üzerinde 2019 yılında yaptığımız sosyal mühendislik testlerinde kurum kullanıcılarına gönderilen </a:t>
            </a:r>
            <a:r>
              <a:rPr lang="tr-TR" dirty="0" err="1" smtClean="0"/>
              <a:t>oltalama</a:t>
            </a:r>
            <a:r>
              <a:rPr lang="tr-TR" dirty="0" smtClean="0"/>
              <a:t> e-mail sonucu :</a:t>
            </a:r>
            <a:endParaRPr lang="tr-TR" dirty="0"/>
          </a:p>
        </p:txBody>
      </p:sp>
    </p:spTree>
    <p:extLst>
      <p:ext uri="{BB962C8B-B14F-4D97-AF65-F5344CB8AC3E}">
        <p14:creationId xmlns:p14="http://schemas.microsoft.com/office/powerpoint/2010/main" val="3168839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edava peynir sadece fare kapanında olur! - - Dolandırıcılar; acıma, hırs, telaş gibi duyguların yanında, kolay yoldan para kazanma arzusunu da ku">
            <a:hlinkClick r:id="" action="ppaction://media"/>
          </p:cNvPr>
          <p:cNvPicPr>
            <a:picLocks noChangeAspect="1"/>
          </p:cNvPicPr>
          <p:nvPr>
            <a:videoFile r:link="rId1"/>
            <p:extLst>
              <p:ext uri="{DAA4B4D4-6D71-4841-9C94-3DE7FCFB9230}">
                <p14:media xmlns:p14="http://schemas.microsoft.com/office/powerpoint/2010/main" r:embed="rId2">
                  <p14:trim end="7624.7732"/>
                </p14:media>
              </p:ext>
            </p:extLst>
          </p:nvPr>
        </p:nvPicPr>
        <p:blipFill>
          <a:blip r:embed="rId4"/>
          <a:stretch>
            <a:fillRect/>
          </a:stretch>
        </p:blipFill>
        <p:spPr>
          <a:xfrm>
            <a:off x="0" y="-1"/>
            <a:ext cx="12192000" cy="6870207"/>
          </a:xfrm>
          <a:prstGeom prst="rect">
            <a:avLst/>
          </a:prstGeom>
        </p:spPr>
      </p:pic>
      <p:sp>
        <p:nvSpPr>
          <p:cNvPr id="2" name="Slayt Numarası Yer Tutucusu 1"/>
          <p:cNvSpPr>
            <a:spLocks noGrp="1"/>
          </p:cNvSpPr>
          <p:nvPr>
            <p:ph type="sldNum" sz="quarter" idx="12"/>
          </p:nvPr>
        </p:nvSpPr>
        <p:spPr/>
        <p:txBody>
          <a:bodyPr/>
          <a:lstStyle/>
          <a:p>
            <a:fld id="{B3BF8EA4-8A69-4270-8123-1D095C65A064}" type="slidenum">
              <a:rPr lang="tr-TR" smtClean="0"/>
              <a:pPr/>
              <a:t>22</a:t>
            </a:fld>
            <a:endParaRPr lang="tr-TR"/>
          </a:p>
        </p:txBody>
      </p:sp>
      <p:sp>
        <p:nvSpPr>
          <p:cNvPr id="4" name="Altbilgi Yer Tutucusu 3"/>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31187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27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406770" y="1838453"/>
            <a:ext cx="9132276" cy="1754326"/>
          </a:xfrm>
          <a:prstGeom prst="rect">
            <a:avLst/>
          </a:prstGeom>
          <a:noFill/>
        </p:spPr>
        <p:txBody>
          <a:bodyPr wrap="square" lIns="91440" tIns="45720" rIns="91440" bIns="45720">
            <a:spAutoFit/>
          </a:bodyPr>
          <a:lstStyle/>
          <a:p>
            <a:pPr algn="ctr"/>
            <a:r>
              <a:rPr lang="tr-TR" sz="5400" b="1" cap="none" spc="0" dirty="0" smtClean="0">
                <a:ln w="22225">
                  <a:solidFill>
                    <a:schemeClr val="accent2"/>
                  </a:solidFill>
                  <a:prstDash val="solid"/>
                </a:ln>
                <a:solidFill>
                  <a:schemeClr val="accent2">
                    <a:lumMod val="40000"/>
                    <a:lumOff val="60000"/>
                  </a:schemeClr>
                </a:solidFill>
                <a:effectLst/>
              </a:rPr>
              <a:t>Bedava peynir sadece fare kapanında </a:t>
            </a:r>
            <a:r>
              <a:rPr lang="tr-TR" sz="5400" b="1" dirty="0">
                <a:ln w="22225">
                  <a:solidFill>
                    <a:schemeClr val="accent2"/>
                  </a:solidFill>
                  <a:prstDash val="solid"/>
                </a:ln>
                <a:solidFill>
                  <a:schemeClr val="accent2">
                    <a:lumMod val="40000"/>
                    <a:lumOff val="60000"/>
                  </a:schemeClr>
                </a:solidFill>
              </a:rPr>
              <a:t>bulunur.. </a:t>
            </a:r>
            <a:endParaRPr lang="tr-TR" sz="5400" b="1" cap="none" spc="0" dirty="0">
              <a:ln w="22225">
                <a:solidFill>
                  <a:schemeClr val="accent2"/>
                </a:solidFill>
                <a:prstDash val="solid"/>
              </a:ln>
              <a:solidFill>
                <a:schemeClr val="accent2">
                  <a:lumMod val="40000"/>
                  <a:lumOff val="60000"/>
                </a:schemeClr>
              </a:solidFill>
              <a:effectLst/>
            </a:endParaRPr>
          </a:p>
        </p:txBody>
      </p:sp>
      <p:sp>
        <p:nvSpPr>
          <p:cNvPr id="5" name="Metin kutusu 4"/>
          <p:cNvSpPr txBox="1"/>
          <p:nvPr/>
        </p:nvSpPr>
        <p:spPr>
          <a:xfrm>
            <a:off x="1776846" y="610391"/>
            <a:ext cx="6764482" cy="461665"/>
          </a:xfrm>
          <a:prstGeom prst="rect">
            <a:avLst/>
          </a:prstGeom>
          <a:noFill/>
        </p:spPr>
        <p:txBody>
          <a:bodyPr wrap="square" rtlCol="0">
            <a:spAutoFit/>
          </a:bodyPr>
          <a:lstStyle/>
          <a:p>
            <a:r>
              <a:rPr lang="tr-TR" sz="2400" b="1" dirty="0" smtClean="0"/>
              <a:t>ÖZET</a:t>
            </a:r>
            <a:endParaRPr lang="tr-TR" sz="2400" b="1"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23</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773187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3901"/>
                            </p:stCondLst>
                            <p:childTnLst>
                              <p:par>
                                <p:cTn id="8" presetID="27" presetClass="emph" presetSubtype="0" fill="remove" grpId="1" nodeType="afterEffect">
                                  <p:stCondLst>
                                    <p:cond delay="0"/>
                                  </p:stCondLst>
                                  <p:iterate type="lt">
                                    <p:tmPct val="0"/>
                                  </p:iterate>
                                  <p:childTnLst>
                                    <p:animClr clrSpc="rgb" dir="cw">
                                      <p:cBhvr override="childStyle">
                                        <p:cTn id="9" dur="250" autoRev="1" fill="remove"/>
                                        <p:tgtEl>
                                          <p:spTgt spid="4"/>
                                        </p:tgtEl>
                                        <p:attrNameLst>
                                          <p:attrName>style.color</p:attrName>
                                        </p:attrNameLst>
                                      </p:cBhvr>
                                      <p:to>
                                        <a:schemeClr val="bg1"/>
                                      </p:to>
                                    </p:animClr>
                                    <p:animClr clrSpc="rgb" dir="cw">
                                      <p:cBhvr>
                                        <p:cTn id="10" dur="250" autoRev="1" fill="remove"/>
                                        <p:tgtEl>
                                          <p:spTgt spid="4"/>
                                        </p:tgtEl>
                                        <p:attrNameLst>
                                          <p:attrName>fillcolor</p:attrName>
                                        </p:attrNameLst>
                                      </p:cBhvr>
                                      <p:to>
                                        <a:schemeClr val="bg1"/>
                                      </p:to>
                                    </p:animClr>
                                    <p:set>
                                      <p:cBhvr>
                                        <p:cTn id="11" dur="250" autoRev="1" fill="remove"/>
                                        <p:tgtEl>
                                          <p:spTgt spid="4"/>
                                        </p:tgtEl>
                                        <p:attrNameLst>
                                          <p:attrName>fill.type</p:attrName>
                                        </p:attrNameLst>
                                      </p:cBhvr>
                                      <p:to>
                                        <p:strVal val="solid"/>
                                      </p:to>
                                    </p:set>
                                    <p:set>
                                      <p:cBhvr>
                                        <p:cTn id="12" dur="250" autoRev="1" fill="remove"/>
                                        <p:tgtEl>
                                          <p:spTgt spid="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ikkatli Ol Paylaşma – Sosyal Medya Promosyonları">
            <a:hlinkClick r:id="" action="ppaction://media"/>
          </p:cNvPr>
          <p:cNvPicPr>
            <a:picLocks noChangeAspect="1"/>
          </p:cNvPicPr>
          <p:nvPr>
            <a:videoFile r:link="rId1"/>
            <p:extLst>
              <p:ext uri="{DAA4B4D4-6D71-4841-9C94-3DE7FCFB9230}">
                <p14:media xmlns:p14="http://schemas.microsoft.com/office/powerpoint/2010/main" r:embed="rId2">
                  <p14:trim end="4030.0666"/>
                </p14:media>
              </p:ext>
            </p:extLst>
          </p:nvPr>
        </p:nvPicPr>
        <p:blipFill>
          <a:blip r:embed="rId4"/>
          <a:stretch>
            <a:fillRect/>
          </a:stretch>
        </p:blipFill>
        <p:spPr>
          <a:xfrm>
            <a:off x="0" y="0"/>
            <a:ext cx="12192000" cy="6858000"/>
          </a:xfrm>
          <a:prstGeom prst="rect">
            <a:avLst/>
          </a:prstGeom>
        </p:spPr>
      </p:pic>
      <p:sp>
        <p:nvSpPr>
          <p:cNvPr id="3" name="Slayt Numarası Yer Tutucusu 2"/>
          <p:cNvSpPr>
            <a:spLocks noGrp="1"/>
          </p:cNvSpPr>
          <p:nvPr>
            <p:ph type="sldNum" sz="quarter" idx="12"/>
          </p:nvPr>
        </p:nvSpPr>
        <p:spPr/>
        <p:txBody>
          <a:bodyPr/>
          <a:lstStyle/>
          <a:p>
            <a:fld id="{B3BF8EA4-8A69-4270-8123-1D095C65A064}" type="slidenum">
              <a:rPr lang="tr-TR" smtClean="0"/>
              <a:pPr/>
              <a:t>24</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47218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753400" y="2518653"/>
            <a:ext cx="9132276" cy="923330"/>
          </a:xfrm>
          <a:prstGeom prst="rect">
            <a:avLst/>
          </a:prstGeom>
          <a:noFill/>
        </p:spPr>
        <p:txBody>
          <a:bodyPr wrap="square" lIns="91440" tIns="45720" rIns="91440" bIns="45720">
            <a:spAutoFit/>
          </a:bodyPr>
          <a:lstStyle/>
          <a:p>
            <a:pPr algn="ctr"/>
            <a:r>
              <a:rPr lang="tr-TR" sz="5400" b="1" dirty="0" smtClean="0">
                <a:ln w="22225">
                  <a:solidFill>
                    <a:schemeClr val="accent2"/>
                  </a:solidFill>
                  <a:prstDash val="solid"/>
                </a:ln>
                <a:solidFill>
                  <a:schemeClr val="accent2">
                    <a:lumMod val="40000"/>
                    <a:lumOff val="60000"/>
                  </a:schemeClr>
                </a:solidFill>
              </a:rPr>
              <a:t>Bedavaya sadece güneş doğar.</a:t>
            </a:r>
            <a:endParaRPr lang="tr-TR" sz="5400" b="1" cap="none" spc="0" dirty="0">
              <a:ln w="22225">
                <a:solidFill>
                  <a:schemeClr val="accent2"/>
                </a:solidFill>
                <a:prstDash val="solid"/>
              </a:ln>
              <a:solidFill>
                <a:schemeClr val="accent2">
                  <a:lumMod val="40000"/>
                  <a:lumOff val="60000"/>
                </a:schemeClr>
              </a:solidFill>
              <a:effectLst/>
            </a:endParaRPr>
          </a:p>
        </p:txBody>
      </p:sp>
      <p:sp>
        <p:nvSpPr>
          <p:cNvPr id="5" name="Metin kutusu 4"/>
          <p:cNvSpPr txBox="1"/>
          <p:nvPr/>
        </p:nvSpPr>
        <p:spPr>
          <a:xfrm>
            <a:off x="1776846" y="610391"/>
            <a:ext cx="6764482" cy="461665"/>
          </a:xfrm>
          <a:prstGeom prst="rect">
            <a:avLst/>
          </a:prstGeom>
          <a:noFill/>
        </p:spPr>
        <p:txBody>
          <a:bodyPr wrap="square" rtlCol="0">
            <a:spAutoFit/>
          </a:bodyPr>
          <a:lstStyle/>
          <a:p>
            <a:r>
              <a:rPr lang="tr-TR" sz="2400" b="1" dirty="0" smtClean="0"/>
              <a:t>ÖZET</a:t>
            </a:r>
            <a:endParaRPr lang="tr-TR" sz="2400" b="1"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25</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6329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lt">
                                    <p:tmAbs val="100"/>
                                  </p:iterate>
                                  <p:childTnLst>
                                    <p:set>
                                      <p:cBhvr>
                                        <p:cTn id="6" dur="1" fill="hold">
                                          <p:stCondLst>
                                            <p:cond delay="0"/>
                                          </p:stCondLst>
                                        </p:cTn>
                                        <p:tgtEl>
                                          <p:spTgt spid="4"/>
                                        </p:tgtEl>
                                        <p:attrNameLst>
                                          <p:attrName>style.visibility</p:attrName>
                                        </p:attrNameLst>
                                      </p:cBhvr>
                                      <p:to>
                                        <p:strVal val="visible"/>
                                      </p:to>
                                    </p:set>
                                  </p:childTnLst>
                                </p:cTn>
                              </p:par>
                              <p:par>
                                <p:cTn id="7" presetID="22" presetClass="entr" presetSubtype="8"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wipe(left)">
                                      <p:cBhvr>
                                        <p:cTn id="9" dur="500"/>
                                        <p:tgtEl>
                                          <p:spTgt spid="5"/>
                                        </p:tgtEl>
                                      </p:cBhvr>
                                    </p:animEffect>
                                  </p:childTnLst>
                                </p:cTn>
                              </p:par>
                            </p:childTnLst>
                          </p:cTn>
                        </p:par>
                        <p:par>
                          <p:cTn id="10" fill="hold">
                            <p:stCondLst>
                              <p:cond delay="2401"/>
                            </p:stCondLst>
                            <p:childTnLst>
                              <p:par>
                                <p:cTn id="11" presetID="26" presetClass="emph" presetSubtype="0" fill="hold" grpId="1" nodeType="afterEffect">
                                  <p:stCondLst>
                                    <p:cond delay="0"/>
                                  </p:stCondLst>
                                  <p:iterate type="lt">
                                    <p:tmPct val="0"/>
                                  </p:iterate>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ikkatli Ol Paylaşma – Şifre">
            <a:hlinkClick r:id="" action="ppaction://media"/>
          </p:cNvPr>
          <p:cNvPicPr>
            <a:picLocks noChangeAspect="1"/>
          </p:cNvPicPr>
          <p:nvPr>
            <a:videoFile r:link="rId1"/>
            <p:extLst>
              <p:ext uri="{DAA4B4D4-6D71-4841-9C94-3DE7FCFB9230}">
                <p14:media xmlns:p14="http://schemas.microsoft.com/office/powerpoint/2010/main" r:embed="rId2">
                  <p14:trim end="3202.2666"/>
                </p14:media>
              </p:ext>
            </p:extLst>
          </p:nvPr>
        </p:nvPicPr>
        <p:blipFill>
          <a:blip r:embed="rId4"/>
          <a:stretch>
            <a:fillRect/>
          </a:stretch>
        </p:blipFill>
        <p:spPr>
          <a:xfrm>
            <a:off x="0" y="0"/>
            <a:ext cx="12192000" cy="6858000"/>
          </a:xfrm>
          <a:prstGeom prst="rect">
            <a:avLst/>
          </a:prstGeom>
        </p:spPr>
      </p:pic>
      <p:sp>
        <p:nvSpPr>
          <p:cNvPr id="2" name="Slayt Numarası Yer Tutucusu 1"/>
          <p:cNvSpPr>
            <a:spLocks noGrp="1"/>
          </p:cNvSpPr>
          <p:nvPr>
            <p:ph type="sldNum" sz="quarter" idx="12"/>
          </p:nvPr>
        </p:nvSpPr>
        <p:spPr/>
        <p:txBody>
          <a:bodyPr/>
          <a:lstStyle/>
          <a:p>
            <a:fld id="{B3BF8EA4-8A69-4270-8123-1D095C65A064}" type="slidenum">
              <a:rPr lang="tr-TR" smtClean="0"/>
              <a:pPr/>
              <a:t>26</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932133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8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smtClean="0">
                <a:latin typeface="Bebas Neue" panose="020B0606020202050201" pitchFamily="34" charset="-94"/>
              </a:rPr>
              <a:t>BİLGİ İŞLEM DAİRE BAŞKANLIĞI</a:t>
            </a:r>
            <a:endParaRPr lang="tr-TR" dirty="0">
              <a:latin typeface="Bebas Neue" panose="020B0606020202050201" pitchFamily="34" charset="-94"/>
            </a:endParaRPr>
          </a:p>
        </p:txBody>
      </p:sp>
      <p:sp>
        <p:nvSpPr>
          <p:cNvPr id="5" name="Slayt Numarası Yer Tutucusu 4"/>
          <p:cNvSpPr>
            <a:spLocks noGrp="1"/>
          </p:cNvSpPr>
          <p:nvPr>
            <p:ph type="sldNum" sz="quarter" idx="12"/>
          </p:nvPr>
        </p:nvSpPr>
        <p:spPr/>
        <p:txBody>
          <a:bodyPr/>
          <a:lstStyle/>
          <a:p>
            <a:fld id="{FE8F65B1-09A6-4847-BB29-B5B3386C2D7D}" type="slidenum">
              <a:rPr lang="tr-TR" smtClean="0"/>
              <a:pPr/>
              <a:t>27</a:t>
            </a:fld>
            <a:endParaRPr lang="tr-TR" dirty="0"/>
          </a:p>
        </p:txBody>
      </p:sp>
      <p:sp>
        <p:nvSpPr>
          <p:cNvPr id="6" name="Dikdörtgen 5"/>
          <p:cNvSpPr/>
          <p:nvPr/>
        </p:nvSpPr>
        <p:spPr>
          <a:xfrm>
            <a:off x="792339" y="1153958"/>
            <a:ext cx="10990689" cy="4247317"/>
          </a:xfrm>
          <a:prstGeom prst="rect">
            <a:avLst/>
          </a:prstGeom>
        </p:spPr>
        <p:txBody>
          <a:bodyPr wrap="square">
            <a:spAutoFit/>
          </a:bodyPr>
          <a:lstStyle/>
          <a:p>
            <a:pPr marL="285750" indent="-285750">
              <a:buFont typeface="Arial" panose="020B0604020202020204" pitchFamily="34" charset="0"/>
              <a:buChar char="•"/>
            </a:pPr>
            <a:r>
              <a:rPr lang="tr-TR" dirty="0"/>
              <a:t>Bir veri ihlalinin tespiti ortalama 6 ay sürmektedir. </a:t>
            </a:r>
            <a:r>
              <a:rPr lang="tr-TR" dirty="0" smtClean="0"/>
              <a:t>Saldırıların </a:t>
            </a:r>
            <a:r>
              <a:rPr lang="tr-TR" dirty="0"/>
              <a:t>%91'i </a:t>
            </a:r>
            <a:r>
              <a:rPr lang="tr-TR" dirty="0" err="1"/>
              <a:t>oltalama</a:t>
            </a:r>
            <a:r>
              <a:rPr lang="tr-TR" dirty="0"/>
              <a:t> saldırıları ile başlamaktadır.</a:t>
            </a:r>
          </a:p>
          <a:p>
            <a:pPr marL="285750" indent="-285750">
              <a:buFont typeface="Arial" panose="020B0604020202020204" pitchFamily="34" charset="0"/>
              <a:buChar char="•"/>
            </a:pPr>
            <a:r>
              <a:rPr lang="tr-TR" dirty="0"/>
              <a:t>Her 14 saniyede 1 işletme fidye saldırısına maruz kalıyor.</a:t>
            </a:r>
          </a:p>
          <a:p>
            <a:pPr marL="285750" indent="-285750">
              <a:buFont typeface="Arial" panose="020B0604020202020204" pitchFamily="34" charset="0"/>
              <a:buChar char="•"/>
            </a:pPr>
            <a:r>
              <a:rPr lang="tr-TR" dirty="0"/>
              <a:t>Kötü amaçlı dosya eklerinin %38'i Microsoft Office veya farklı dosya formatlarının arkasına gizlenmektedir.</a:t>
            </a:r>
          </a:p>
          <a:p>
            <a:pPr marL="285750" indent="-285750">
              <a:buFont typeface="Arial" panose="020B0604020202020204" pitchFamily="34" charset="0"/>
              <a:buChar char="•"/>
            </a:pPr>
            <a:r>
              <a:rPr lang="tr-TR" dirty="0"/>
              <a:t>Şirketler 2020'de şirket başı ortalama 22 veri ihlali ile karşılaştı.</a:t>
            </a:r>
          </a:p>
          <a:p>
            <a:pPr marL="285750" indent="-285750">
              <a:buFont typeface="Arial" panose="020B0604020202020204" pitchFamily="34" charset="0"/>
              <a:buChar char="•"/>
            </a:pPr>
            <a:r>
              <a:rPr lang="tr-TR" dirty="0"/>
              <a:t>2024 yılında siber güvenlik alanındaki yatırımların 174.7 milyar dolara ulaşacağı tahmin ediliyor.</a:t>
            </a:r>
          </a:p>
          <a:p>
            <a:pPr marL="285750" indent="-285750">
              <a:buFont typeface="Arial" panose="020B0604020202020204" pitchFamily="34" charset="0"/>
              <a:buChar char="•"/>
            </a:pPr>
            <a:r>
              <a:rPr lang="tr-TR" b="1" dirty="0" smtClean="0"/>
              <a:t>Dünyada </a:t>
            </a:r>
            <a:r>
              <a:rPr lang="tr-TR" b="1" dirty="0"/>
              <a:t>siber saldırılardan en çok etkilenen ülkeler arasında Türkiye 5.sırada yer alıyor.</a:t>
            </a:r>
          </a:p>
          <a:p>
            <a:pPr marL="285750" indent="-285750">
              <a:buFont typeface="Arial" panose="020B0604020202020204" pitchFamily="34" charset="0"/>
              <a:buChar char="•"/>
            </a:pPr>
            <a:r>
              <a:rPr lang="tr-TR" dirty="0"/>
              <a:t>2019'da Tek Başına 145 Milyon Yeni Kötü Amaçlı Yazılım Bulundu</a:t>
            </a:r>
          </a:p>
          <a:p>
            <a:pPr marL="285750" indent="-285750">
              <a:buFont typeface="Arial" panose="020B0604020202020204" pitchFamily="34" charset="0"/>
              <a:buChar char="•"/>
            </a:pPr>
            <a:r>
              <a:rPr lang="tr-TR" dirty="0"/>
              <a:t>Kötü Amaçlı Yazılımların %93,6'sı </a:t>
            </a:r>
            <a:r>
              <a:rPr lang="tr-TR" dirty="0" err="1"/>
              <a:t>Polimorfiktir</a:t>
            </a:r>
            <a:r>
              <a:rPr lang="tr-TR" dirty="0"/>
              <a:t> – (Tespitten Kurtulmak için Kodunu Sürekli Değiştiriyor)</a:t>
            </a:r>
          </a:p>
          <a:p>
            <a:pPr marL="285750" indent="-285750">
              <a:buFont typeface="Arial" panose="020B0604020202020204" pitchFamily="34" charset="0"/>
              <a:buChar char="•"/>
            </a:pPr>
            <a:r>
              <a:rPr lang="tr-TR" dirty="0" smtClean="0"/>
              <a:t>Dünya </a:t>
            </a:r>
            <a:r>
              <a:rPr lang="tr-TR" dirty="0"/>
              <a:t>genelinde 35 saniyede bir, yani günde 2.244 siber saldırı gerçekleşiyor.</a:t>
            </a:r>
          </a:p>
          <a:p>
            <a:pPr marL="285750" indent="-285750">
              <a:buFont typeface="Arial" panose="020B0604020202020204" pitchFamily="34" charset="0"/>
              <a:buChar char="•"/>
            </a:pPr>
            <a:r>
              <a:rPr lang="tr-TR" dirty="0"/>
              <a:t>1Y 2020'de 4,83 Milyon Siber Saldırı</a:t>
            </a:r>
          </a:p>
          <a:p>
            <a:pPr marL="285750" indent="-285750">
              <a:buFont typeface="Arial" panose="020B0604020202020204" pitchFamily="34" charset="0"/>
              <a:buChar char="•"/>
            </a:pPr>
            <a:r>
              <a:rPr lang="tr-TR" dirty="0"/>
              <a:t>Fidye Yazılım Saldırılarından En Çok Etkilenen ABD, Brezilya ve Hindistan</a:t>
            </a:r>
          </a:p>
          <a:p>
            <a:pPr marL="285750" indent="-285750">
              <a:buFont typeface="Arial" panose="020B0604020202020204" pitchFamily="34" charset="0"/>
              <a:buChar char="•"/>
            </a:pPr>
            <a:r>
              <a:rPr lang="tr-TR" dirty="0" smtClean="0"/>
              <a:t>Dolandırıcılık </a:t>
            </a:r>
            <a:r>
              <a:rPr lang="tr-TR" dirty="0"/>
              <a:t>İşlemlerinin %65'i Mobil Cihazlarda Başlıyor</a:t>
            </a:r>
          </a:p>
          <a:p>
            <a:pPr marL="285750" indent="-285750">
              <a:buFont typeface="Arial" panose="020B0604020202020204" pitchFamily="34" charset="0"/>
              <a:buChar char="•"/>
            </a:pPr>
            <a:r>
              <a:rPr lang="tr-TR" dirty="0"/>
              <a:t>Facebook 2019'da 309 Milyondan Fazla Veri Kaydı Kaybetti</a:t>
            </a:r>
          </a:p>
          <a:p>
            <a:pPr marL="285750" indent="-285750">
              <a:buFont typeface="Arial" panose="020B0604020202020204" pitchFamily="34" charset="0"/>
              <a:buChar char="•"/>
            </a:pPr>
            <a:r>
              <a:rPr lang="tr-TR" dirty="0" smtClean="0"/>
              <a:t>Kimlik </a:t>
            </a:r>
            <a:r>
              <a:rPr lang="tr-TR" dirty="0"/>
              <a:t>Avı Saldırılarının Neredeyse %74'ü Kimlik Bilgilerini İçeriyor</a:t>
            </a:r>
          </a:p>
          <a:p>
            <a:pPr marL="285750" indent="-285750">
              <a:buFont typeface="Arial" panose="020B0604020202020204" pitchFamily="34" charset="0"/>
              <a:buChar char="•"/>
            </a:pPr>
            <a:r>
              <a:rPr lang="tr-TR" b="1" dirty="0"/>
              <a:t>Siber Güvenlik İhlallerinin %95'inden Fazlasına İnsan Hataları Neden </a:t>
            </a:r>
            <a:r>
              <a:rPr lang="tr-TR" b="1" dirty="0" smtClean="0"/>
              <a:t>Oluyor</a:t>
            </a:r>
            <a:endParaRPr lang="tr-TR" b="1" dirty="0"/>
          </a:p>
        </p:txBody>
      </p:sp>
      <p:sp>
        <p:nvSpPr>
          <p:cNvPr id="7" name="Metin kutusu 6"/>
          <p:cNvSpPr txBox="1"/>
          <p:nvPr/>
        </p:nvSpPr>
        <p:spPr>
          <a:xfrm>
            <a:off x="1776846" y="610391"/>
            <a:ext cx="6764482" cy="461665"/>
          </a:xfrm>
          <a:prstGeom prst="rect">
            <a:avLst/>
          </a:prstGeom>
          <a:noFill/>
        </p:spPr>
        <p:txBody>
          <a:bodyPr wrap="square" rtlCol="0">
            <a:spAutoFit/>
          </a:bodyPr>
          <a:lstStyle/>
          <a:p>
            <a:r>
              <a:rPr lang="tr-TR" sz="2400" b="1" dirty="0"/>
              <a:t>Endişe Verici Siber Güvenlik İstatistikleri</a:t>
            </a:r>
          </a:p>
        </p:txBody>
      </p:sp>
    </p:spTree>
    <p:extLst>
      <p:ext uri="{BB962C8B-B14F-4D97-AF65-F5344CB8AC3E}">
        <p14:creationId xmlns:p14="http://schemas.microsoft.com/office/powerpoint/2010/main" val="234780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sp>
        <p:nvSpPr>
          <p:cNvPr id="5" name="Dikdörtgen 4"/>
          <p:cNvSpPr/>
          <p:nvPr/>
        </p:nvSpPr>
        <p:spPr>
          <a:xfrm>
            <a:off x="1312717" y="1218765"/>
            <a:ext cx="4074129" cy="369332"/>
          </a:xfrm>
          <a:prstGeom prst="rect">
            <a:avLst/>
          </a:prstGeom>
        </p:spPr>
        <p:txBody>
          <a:bodyPr wrap="none">
            <a:spAutoFit/>
          </a:bodyPr>
          <a:lstStyle/>
          <a:p>
            <a:r>
              <a:rPr lang="tr-TR" dirty="0" smtClean="0"/>
              <a:t>1- Bilgisayar ve Mobil Cihazların Güvenliği</a:t>
            </a:r>
            <a:endParaRPr lang="tr-TR" dirty="0"/>
          </a:p>
        </p:txBody>
      </p:sp>
      <p:sp>
        <p:nvSpPr>
          <p:cNvPr id="6" name="Dikdörtgen 5"/>
          <p:cNvSpPr/>
          <p:nvPr/>
        </p:nvSpPr>
        <p:spPr>
          <a:xfrm>
            <a:off x="1157467" y="1734806"/>
            <a:ext cx="10451939" cy="3139321"/>
          </a:xfrm>
          <a:prstGeom prst="rect">
            <a:avLst/>
          </a:prstGeom>
        </p:spPr>
        <p:txBody>
          <a:bodyPr wrap="square">
            <a:spAutoFit/>
          </a:bodyPr>
          <a:lstStyle/>
          <a:p>
            <a:pPr marL="285750" indent="-285750">
              <a:buFont typeface="Arial" panose="020B0604020202020204" pitchFamily="34" charset="0"/>
              <a:buChar char="•"/>
            </a:pPr>
            <a:r>
              <a:rPr lang="tr-TR" dirty="0"/>
              <a:t>Yetkisiz erişimlere karşı tüm cihazlarınızda güçlü parolalar veya </a:t>
            </a:r>
            <a:r>
              <a:rPr lang="tr-TR" dirty="0" err="1"/>
              <a:t>biyometrik</a:t>
            </a:r>
            <a:r>
              <a:rPr lang="tr-TR" dirty="0"/>
              <a:t> doğrulamalar </a:t>
            </a:r>
            <a:r>
              <a:rPr lang="tr-TR" dirty="0" smtClean="0"/>
              <a:t>kullanın</a:t>
            </a:r>
            <a:endParaRPr lang="tr-TR" dirty="0"/>
          </a:p>
          <a:p>
            <a:pPr marL="285750" indent="-285750">
              <a:buFont typeface="Arial" panose="020B0604020202020204" pitchFamily="34" charset="0"/>
              <a:buChar char="•"/>
            </a:pPr>
            <a:r>
              <a:rPr lang="tr-TR" dirty="0"/>
              <a:t>Farklı sistemlerde farklı şifreler kullanın, aynı şifreleri </a:t>
            </a:r>
            <a:r>
              <a:rPr lang="tr-TR" dirty="0" smtClean="0"/>
              <a:t>kullanmayın</a:t>
            </a:r>
            <a:endParaRPr lang="tr-TR" dirty="0"/>
          </a:p>
          <a:p>
            <a:pPr marL="285750" indent="-285750">
              <a:buFont typeface="Arial" panose="020B0604020202020204" pitchFamily="34" charset="0"/>
              <a:buChar char="•"/>
            </a:pPr>
            <a:r>
              <a:rPr lang="tr-TR" dirty="0"/>
              <a:t>Şifrelerinizi Word, </a:t>
            </a:r>
            <a:r>
              <a:rPr lang="tr-TR" dirty="0" err="1"/>
              <a:t>excel</a:t>
            </a:r>
            <a:r>
              <a:rPr lang="tr-TR" dirty="0"/>
              <a:t>, </a:t>
            </a:r>
            <a:r>
              <a:rPr lang="tr-TR" dirty="0" err="1"/>
              <a:t>notes</a:t>
            </a:r>
            <a:r>
              <a:rPr lang="tr-TR" dirty="0"/>
              <a:t> gibi uygulamalara yazmayın, güvenli saklamak için uygulamalar kullanın (</a:t>
            </a:r>
            <a:r>
              <a:rPr lang="tr-TR" dirty="0" err="1"/>
              <a:t>Keepass</a:t>
            </a:r>
            <a:r>
              <a:rPr lang="tr-TR" dirty="0"/>
              <a:t> </a:t>
            </a:r>
            <a:r>
              <a:rPr lang="tr-TR" dirty="0" err="1"/>
              <a:t>Touch</a:t>
            </a:r>
            <a:r>
              <a:rPr lang="tr-TR" dirty="0"/>
              <a:t>, </a:t>
            </a:r>
            <a:r>
              <a:rPr lang="tr-TR" dirty="0" err="1"/>
              <a:t>LastPass</a:t>
            </a:r>
            <a:r>
              <a:rPr lang="tr-TR" dirty="0"/>
              <a:t>, </a:t>
            </a:r>
            <a:r>
              <a:rPr lang="tr-TR" dirty="0" err="1"/>
              <a:t>lPassvvord</a:t>
            </a:r>
            <a:r>
              <a:rPr lang="tr-TR" dirty="0"/>
              <a:t> .</a:t>
            </a:r>
            <a:r>
              <a:rPr lang="tr-TR" dirty="0" err="1"/>
              <a:t>vb</a:t>
            </a:r>
            <a:r>
              <a:rPr lang="tr-TR" dirty="0" smtClean="0"/>
              <a:t>)</a:t>
            </a:r>
            <a:endParaRPr lang="tr-TR" dirty="0"/>
          </a:p>
          <a:p>
            <a:pPr marL="285750" indent="-285750">
              <a:buFont typeface="Arial" panose="020B0604020202020204" pitchFamily="34" charset="0"/>
              <a:buChar char="•"/>
            </a:pPr>
            <a:r>
              <a:rPr lang="tr-TR" dirty="0"/>
              <a:t>İşletim sistemlerinizi güncel </a:t>
            </a:r>
            <a:r>
              <a:rPr lang="tr-TR" dirty="0" smtClean="0"/>
              <a:t>tutun</a:t>
            </a:r>
            <a:endParaRPr lang="tr-TR" dirty="0"/>
          </a:p>
          <a:p>
            <a:pPr marL="285750" indent="-285750">
              <a:buFont typeface="Arial" panose="020B0604020202020204" pitchFamily="34" charset="0"/>
              <a:buChar char="•"/>
            </a:pPr>
            <a:r>
              <a:rPr lang="tr-TR" dirty="0"/>
              <a:t>Windows ve </a:t>
            </a:r>
            <a:r>
              <a:rPr lang="tr-TR" dirty="0" err="1"/>
              <a:t>MacOS</a:t>
            </a:r>
            <a:r>
              <a:rPr lang="tr-TR" dirty="0"/>
              <a:t> bilgisayarlarınızı </a:t>
            </a:r>
            <a:r>
              <a:rPr lang="tr-TR" dirty="0" err="1"/>
              <a:t>Admin</a:t>
            </a:r>
            <a:r>
              <a:rPr lang="tr-TR" dirty="0"/>
              <a:t> yetkisi ile kullanmayın, günlük işlerinizde Standard yetkili hesaplar </a:t>
            </a:r>
            <a:r>
              <a:rPr lang="tr-TR" dirty="0" smtClean="0"/>
              <a:t>kullanın</a:t>
            </a:r>
            <a:endParaRPr lang="tr-TR" dirty="0"/>
          </a:p>
          <a:p>
            <a:pPr marL="285750" indent="-285750">
              <a:buFont typeface="Arial" panose="020B0604020202020204" pitchFamily="34" charset="0"/>
              <a:buChar char="•"/>
            </a:pPr>
            <a:r>
              <a:rPr lang="tr-TR" dirty="0"/>
              <a:t>Güvenlik yazılımları kullanın ve güncel olduğundan emin </a:t>
            </a:r>
            <a:r>
              <a:rPr lang="tr-TR" dirty="0" smtClean="0"/>
              <a:t>olun</a:t>
            </a:r>
            <a:endParaRPr lang="tr-TR" dirty="0"/>
          </a:p>
          <a:p>
            <a:pPr marL="285750" indent="-285750">
              <a:buFont typeface="Arial" panose="020B0604020202020204" pitchFamily="34" charset="0"/>
              <a:buChar char="•"/>
            </a:pPr>
            <a:r>
              <a:rPr lang="tr-TR" dirty="0"/>
              <a:t>PC ve mobil cihazlarınızın disklerinin ve hafıza kartlarının şifrelenmiş durumda olduğundan emin </a:t>
            </a:r>
            <a:r>
              <a:rPr lang="tr-TR" dirty="0" smtClean="0"/>
              <a:t>olun</a:t>
            </a:r>
            <a:endParaRPr lang="tr-TR" dirty="0"/>
          </a:p>
          <a:p>
            <a:pPr marL="285750" indent="-285750">
              <a:buFont typeface="Arial" panose="020B0604020202020204" pitchFamily="34" charset="0"/>
              <a:buChar char="•"/>
            </a:pPr>
            <a:r>
              <a:rPr lang="tr-TR" dirty="0"/>
              <a:t>Güvenilir olmayan marketlerden uygulama </a:t>
            </a:r>
            <a:r>
              <a:rPr lang="tr-TR" dirty="0" smtClean="0"/>
              <a:t>kurmayın</a:t>
            </a:r>
          </a:p>
          <a:p>
            <a:pPr marL="285750" indent="-285750">
              <a:buFont typeface="Arial" panose="020B0604020202020204" pitchFamily="34" charset="0"/>
              <a:buChar char="•"/>
            </a:pPr>
            <a:r>
              <a:rPr lang="tr-TR" dirty="0" smtClean="0"/>
              <a:t>Telefonlarını </a:t>
            </a:r>
            <a:r>
              <a:rPr lang="tr-TR" dirty="0" err="1" smtClean="0"/>
              <a:t>Root’lamayın</a:t>
            </a:r>
            <a:endParaRPr lang="tr-TR"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28</a:t>
            </a:fld>
            <a:endParaRPr lang="tr-TR"/>
          </a:p>
        </p:txBody>
      </p:sp>
      <p:sp>
        <p:nvSpPr>
          <p:cNvPr id="7" name="Altbilgi Yer Tutucusu 6"/>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28676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65018" y="1568353"/>
            <a:ext cx="8527295" cy="3416320"/>
          </a:xfrm>
          <a:prstGeom prst="rect">
            <a:avLst/>
          </a:prstGeom>
        </p:spPr>
        <p:txBody>
          <a:bodyPr wrap="square">
            <a:spAutoFit/>
          </a:bodyPr>
          <a:lstStyle/>
          <a:p>
            <a:pPr marL="285750" indent="-285750">
              <a:buFont typeface="Arial" panose="020B0604020202020204" pitchFamily="34" charset="0"/>
              <a:buChar char="•"/>
            </a:pPr>
            <a:r>
              <a:rPr lang="tr-TR" dirty="0"/>
              <a:t>Sosyal Medya hesaplarınızın tümünde farklı şifreler </a:t>
            </a:r>
            <a:r>
              <a:rPr lang="tr-TR" dirty="0" smtClean="0"/>
              <a:t>kullanın</a:t>
            </a:r>
            <a:endParaRPr lang="tr-TR" dirty="0"/>
          </a:p>
          <a:p>
            <a:pPr marL="285750" indent="-285750">
              <a:buFont typeface="Arial" panose="020B0604020202020204" pitchFamily="34" charset="0"/>
              <a:buChar char="•"/>
            </a:pPr>
            <a:r>
              <a:rPr lang="tr-TR" dirty="0"/>
              <a:t>Tüm desteklenen yerlerde Multi </a:t>
            </a:r>
            <a:r>
              <a:rPr lang="tr-TR" dirty="0" err="1"/>
              <a:t>Factor</a:t>
            </a:r>
            <a:r>
              <a:rPr lang="tr-TR" dirty="0"/>
              <a:t> </a:t>
            </a:r>
            <a:r>
              <a:rPr lang="tr-TR" dirty="0" err="1"/>
              <a:t>Authentication</a:t>
            </a:r>
            <a:r>
              <a:rPr lang="tr-TR" dirty="0"/>
              <a:t> (MFA) özelliğini </a:t>
            </a:r>
            <a:r>
              <a:rPr lang="tr-TR" dirty="0" smtClean="0"/>
              <a:t>etkinleştirin</a:t>
            </a:r>
            <a:endParaRPr lang="tr-TR" dirty="0"/>
          </a:p>
          <a:p>
            <a:pPr marL="285750" indent="-285750">
              <a:buFont typeface="Arial" panose="020B0604020202020204" pitchFamily="34" charset="0"/>
              <a:buChar char="•"/>
            </a:pPr>
            <a:r>
              <a:rPr lang="tr-TR" dirty="0"/>
              <a:t>İnternet ayak izinizi mümkün olduğunca küçük tutun, hedefli saldırganlar bu bilgileri kullanarak atak senaryoları </a:t>
            </a:r>
            <a:r>
              <a:rPr lang="tr-TR" dirty="0" smtClean="0"/>
              <a:t>üretirler</a:t>
            </a:r>
            <a:endParaRPr lang="tr-TR" dirty="0"/>
          </a:p>
          <a:p>
            <a:pPr marL="285750" indent="-285750">
              <a:buFont typeface="Arial" panose="020B0604020202020204" pitchFamily="34" charset="0"/>
              <a:buChar char="•"/>
            </a:pPr>
            <a:r>
              <a:rPr lang="tr-TR" dirty="0"/>
              <a:t>Sosyal Medya uygulamalarını kullandığınız cihazlarınızın güvenli olduğundan emin olun. “</a:t>
            </a:r>
            <a:r>
              <a:rPr lang="tr-TR" b="1" dirty="0"/>
              <a:t>Gizlilik Ayarları” </a:t>
            </a:r>
            <a:r>
              <a:rPr lang="tr-TR" b="1" dirty="0" err="1"/>
              <a:t>nı</a:t>
            </a:r>
            <a:r>
              <a:rPr lang="tr-TR" b="1" dirty="0"/>
              <a:t> Etkin Bir Şekilde </a:t>
            </a:r>
            <a:r>
              <a:rPr lang="tr-TR" b="1" dirty="0" smtClean="0"/>
              <a:t>Kullanın. Gizli hesap özelliğini aktif edin.</a:t>
            </a:r>
            <a:endParaRPr lang="tr-TR" b="1" dirty="0"/>
          </a:p>
          <a:p>
            <a:pPr marL="285750" indent="-285750">
              <a:buFont typeface="Arial" panose="020B0604020202020204" pitchFamily="34" charset="0"/>
              <a:buChar char="•"/>
            </a:pPr>
            <a:r>
              <a:rPr lang="tr-TR" dirty="0" smtClean="0"/>
              <a:t>Mobil </a:t>
            </a:r>
            <a:r>
              <a:rPr lang="tr-TR" dirty="0"/>
              <a:t>cihazlarınızın fiziksel güvenliğinden emin olun, şifreli ekran koruyucu süresini mümkün olduğu kadar kısa </a:t>
            </a:r>
            <a:r>
              <a:rPr lang="tr-TR" dirty="0" smtClean="0"/>
              <a:t>tutun</a:t>
            </a:r>
            <a:endParaRPr lang="tr-TR" dirty="0"/>
          </a:p>
          <a:p>
            <a:pPr marL="285750" indent="-285750">
              <a:buFont typeface="Arial" panose="020B0604020202020204" pitchFamily="34" charset="0"/>
              <a:buChar char="•"/>
            </a:pPr>
            <a:r>
              <a:rPr lang="tr-TR" dirty="0"/>
              <a:t>Arkadaşlarınızın da sosyal medya ve mesajlaşma uygulamaları ele geçmiş olabilir, özellikle sizden bilgi, parola, OTP isteyen mesajların hiç birine güvenmeyin. Telefon ile arayarak, gerçekten doğruluğunu </a:t>
            </a:r>
            <a:r>
              <a:rPr lang="tr-TR" dirty="0" smtClean="0"/>
              <a:t>teyit </a:t>
            </a:r>
            <a:r>
              <a:rPr lang="tr-TR" dirty="0"/>
              <a:t>edin</a:t>
            </a:r>
            <a:r>
              <a:rPr lang="tr-TR" dirty="0" smtClean="0"/>
              <a:t>.</a:t>
            </a:r>
          </a:p>
          <a:p>
            <a:pPr marL="285750" indent="-285750">
              <a:buFont typeface="Arial" panose="020B0604020202020204" pitchFamily="34" charset="0"/>
              <a:buChar char="•"/>
            </a:pPr>
            <a:r>
              <a:rPr lang="tr-TR" dirty="0" smtClean="0"/>
              <a:t>Tatil fotoğraflarınızı hesaplarınızda paylaşmayın</a:t>
            </a:r>
            <a:endParaRPr lang="tr-TR" dirty="0"/>
          </a:p>
        </p:txBody>
      </p:sp>
      <p:sp>
        <p:nvSpPr>
          <p:cNvPr id="3" name="Dikdörtgen 2"/>
          <p:cNvSpPr/>
          <p:nvPr/>
        </p:nvSpPr>
        <p:spPr>
          <a:xfrm>
            <a:off x="1216367" y="1144864"/>
            <a:ext cx="3712298" cy="369332"/>
          </a:xfrm>
          <a:prstGeom prst="rect">
            <a:avLst/>
          </a:prstGeom>
        </p:spPr>
        <p:txBody>
          <a:bodyPr wrap="none">
            <a:spAutoFit/>
          </a:bodyPr>
          <a:lstStyle/>
          <a:p>
            <a:r>
              <a:rPr lang="tr-TR" dirty="0" smtClean="0"/>
              <a:t>2- Sosyal Medya ve İnternet Güvenliği</a:t>
            </a:r>
            <a:endParaRPr lang="tr-TR" dirty="0"/>
          </a:p>
        </p:txBody>
      </p:sp>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6669" y="1847825"/>
            <a:ext cx="2707018" cy="2742060"/>
          </a:xfrm>
          <a:prstGeom prst="rect">
            <a:avLst/>
          </a:prstGeom>
        </p:spPr>
      </p:pic>
      <p:sp>
        <p:nvSpPr>
          <p:cNvPr id="6" name="Dikdörtgen 5"/>
          <p:cNvSpPr/>
          <p:nvPr/>
        </p:nvSpPr>
        <p:spPr>
          <a:xfrm>
            <a:off x="5056610" y="5064980"/>
            <a:ext cx="1223925" cy="369332"/>
          </a:xfrm>
          <a:prstGeom prst="rect">
            <a:avLst/>
          </a:prstGeom>
        </p:spPr>
        <p:txBody>
          <a:bodyPr wrap="none">
            <a:spAutoFit/>
          </a:bodyPr>
          <a:lstStyle/>
          <a:p>
            <a:r>
              <a:rPr lang="tr-TR" dirty="0"/>
              <a:t>682 </a:t>
            </a:r>
            <a:r>
              <a:rPr lang="tr-TR" dirty="0" smtClean="0"/>
              <a:t>milyon</a:t>
            </a:r>
            <a:endParaRPr lang="tr-TR" dirty="0"/>
          </a:p>
        </p:txBody>
      </p:sp>
      <p:sp>
        <p:nvSpPr>
          <p:cNvPr id="7" name="Dikdörtgen 6"/>
          <p:cNvSpPr/>
          <p:nvPr/>
        </p:nvSpPr>
        <p:spPr>
          <a:xfrm>
            <a:off x="6372292" y="5064980"/>
            <a:ext cx="1428596" cy="369332"/>
          </a:xfrm>
          <a:prstGeom prst="rect">
            <a:avLst/>
          </a:prstGeom>
        </p:spPr>
        <p:txBody>
          <a:bodyPr wrap="non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4 milyon </a:t>
            </a:r>
            <a:r>
              <a:rPr lang="tr-TR" dirty="0" smtClean="0">
                <a:latin typeface="Calibri" panose="020F0502020204030204" pitchFamily="34" charset="0"/>
                <a:ea typeface="Calibri" panose="020F0502020204030204" pitchFamily="34" charset="0"/>
                <a:cs typeface="Times New Roman" panose="02020603050405020304" pitchFamily="18" charset="0"/>
              </a:rPr>
              <a:t>saat</a:t>
            </a:r>
            <a:endParaRPr lang="tr-TR" dirty="0"/>
          </a:p>
        </p:txBody>
      </p:sp>
      <p:sp>
        <p:nvSpPr>
          <p:cNvPr id="8" name="Dikdörtgen 7"/>
          <p:cNvSpPr/>
          <p:nvPr/>
        </p:nvSpPr>
        <p:spPr>
          <a:xfrm>
            <a:off x="7856249" y="5074152"/>
            <a:ext cx="1106906" cy="369332"/>
          </a:xfrm>
          <a:prstGeom prst="rect">
            <a:avLst/>
          </a:prstGeom>
        </p:spPr>
        <p:txBody>
          <a:bodyPr wrap="non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68 </a:t>
            </a:r>
            <a:r>
              <a:rPr lang="tr-TR" dirty="0" smtClean="0">
                <a:latin typeface="Calibri" panose="020F0502020204030204" pitchFamily="34" charset="0"/>
                <a:ea typeface="Calibri" panose="020F0502020204030204" pitchFamily="34" charset="0"/>
                <a:cs typeface="Times New Roman" panose="02020603050405020304" pitchFamily="18" charset="0"/>
              </a:rPr>
              <a:t>milyon</a:t>
            </a:r>
            <a:endParaRPr lang="tr-TR" dirty="0"/>
          </a:p>
        </p:txBody>
      </p:sp>
      <p:sp>
        <p:nvSpPr>
          <p:cNvPr id="9" name="Dikdörtgen 8"/>
          <p:cNvSpPr/>
          <p:nvPr/>
        </p:nvSpPr>
        <p:spPr>
          <a:xfrm>
            <a:off x="9146669" y="5092987"/>
            <a:ext cx="1110945" cy="369332"/>
          </a:xfrm>
          <a:prstGeom prst="rect">
            <a:avLst/>
          </a:prstGeom>
        </p:spPr>
        <p:txBody>
          <a:bodyPr wrap="non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4.3 </a:t>
            </a:r>
            <a:r>
              <a:rPr lang="tr-TR" dirty="0" smtClean="0">
                <a:latin typeface="Calibri" panose="020F0502020204030204" pitchFamily="34" charset="0"/>
                <a:ea typeface="Calibri" panose="020F0502020204030204" pitchFamily="34" charset="0"/>
                <a:cs typeface="Times New Roman" panose="02020603050405020304" pitchFamily="18" charset="0"/>
              </a:rPr>
              <a:t>milyar</a:t>
            </a:r>
            <a:endParaRPr lang="tr-TR" dirty="0"/>
          </a:p>
        </p:txBody>
      </p:sp>
      <p:sp>
        <p:nvSpPr>
          <p:cNvPr id="10" name="Dikdörtgen 9"/>
          <p:cNvSpPr/>
          <p:nvPr/>
        </p:nvSpPr>
        <p:spPr>
          <a:xfrm>
            <a:off x="10599174" y="5092987"/>
            <a:ext cx="1170257" cy="369332"/>
          </a:xfrm>
          <a:prstGeom prst="rect">
            <a:avLst/>
          </a:prstGeom>
        </p:spPr>
        <p:txBody>
          <a:bodyPr wrap="non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294 </a:t>
            </a:r>
            <a:r>
              <a:rPr lang="tr-TR" dirty="0" smtClean="0">
                <a:latin typeface="Calibri" panose="020F0502020204030204" pitchFamily="34" charset="0"/>
                <a:ea typeface="Calibri" panose="020F0502020204030204" pitchFamily="34" charset="0"/>
                <a:cs typeface="Times New Roman" panose="02020603050405020304" pitchFamily="18" charset="0"/>
              </a:rPr>
              <a:t>milyar</a:t>
            </a:r>
            <a:endParaRPr lang="tr-TR" dirty="0"/>
          </a:p>
        </p:txBody>
      </p:sp>
      <p:sp>
        <p:nvSpPr>
          <p:cNvPr id="11" name="Dikdörtgen 10"/>
          <p:cNvSpPr/>
          <p:nvPr/>
        </p:nvSpPr>
        <p:spPr>
          <a:xfrm>
            <a:off x="3956216" y="5092987"/>
            <a:ext cx="1138453" cy="369332"/>
          </a:xfrm>
          <a:prstGeom prst="rect">
            <a:avLst/>
          </a:prstGeom>
        </p:spPr>
        <p:txBody>
          <a:bodyPr wrap="none">
            <a:spAutoFit/>
          </a:bodyPr>
          <a:lstStyle/>
          <a:p>
            <a:r>
              <a:rPr lang="tr-TR" dirty="0" smtClean="0"/>
              <a:t>Bir </a:t>
            </a:r>
            <a:r>
              <a:rPr lang="tr-TR" dirty="0"/>
              <a:t>günde </a:t>
            </a:r>
          </a:p>
        </p:txBody>
      </p:sp>
      <p:pic>
        <p:nvPicPr>
          <p:cNvPr id="12" name="Resim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4678" y="5422664"/>
            <a:ext cx="647788" cy="524850"/>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2194" y="5324435"/>
            <a:ext cx="1440567" cy="476317"/>
          </a:xfrm>
          <a:prstGeom prst="rect">
            <a:avLst/>
          </a:prstGeom>
        </p:spPr>
      </p:pic>
      <p:pic>
        <p:nvPicPr>
          <p:cNvPr id="14" name="Resim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7692" y="5344556"/>
            <a:ext cx="668979" cy="658843"/>
          </a:xfrm>
          <a:prstGeom prst="rect">
            <a:avLst/>
          </a:prstGeom>
        </p:spPr>
      </p:pic>
      <p:pic>
        <p:nvPicPr>
          <p:cNvPr id="15" name="Resim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21602" y="5457544"/>
            <a:ext cx="1267002" cy="514422"/>
          </a:xfrm>
          <a:prstGeom prst="rect">
            <a:avLst/>
          </a:prstGeom>
        </p:spPr>
      </p:pic>
      <p:pic>
        <p:nvPicPr>
          <p:cNvPr id="16" name="Resim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99174" y="5365958"/>
            <a:ext cx="1105054" cy="562053"/>
          </a:xfrm>
          <a:prstGeom prst="rect">
            <a:avLst/>
          </a:prstGeom>
        </p:spPr>
      </p:pic>
      <p:sp>
        <p:nvSpPr>
          <p:cNvPr id="17" name="Slayt Numarası Yer Tutucusu 16"/>
          <p:cNvSpPr>
            <a:spLocks noGrp="1"/>
          </p:cNvSpPr>
          <p:nvPr>
            <p:ph type="sldNum" sz="quarter" idx="12"/>
          </p:nvPr>
        </p:nvSpPr>
        <p:spPr/>
        <p:txBody>
          <a:bodyPr/>
          <a:lstStyle/>
          <a:p>
            <a:fld id="{B3BF8EA4-8A69-4270-8123-1D095C65A064}" type="slidenum">
              <a:rPr lang="tr-TR" smtClean="0"/>
              <a:pPr/>
              <a:t>29</a:t>
            </a:fld>
            <a:endParaRPr lang="tr-TR"/>
          </a:p>
        </p:txBody>
      </p:sp>
      <p:sp>
        <p:nvSpPr>
          <p:cNvPr id="19" name="Altbilgi Yer Tutucusu 18"/>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38440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AMAÇ</a:t>
            </a:r>
            <a:endParaRPr lang="tr-TR" sz="2400" b="1" dirty="0"/>
          </a:p>
        </p:txBody>
      </p:sp>
      <p:sp>
        <p:nvSpPr>
          <p:cNvPr id="5" name="Metin kutusu 4"/>
          <p:cNvSpPr txBox="1"/>
          <p:nvPr/>
        </p:nvSpPr>
        <p:spPr>
          <a:xfrm>
            <a:off x="1215340" y="1699127"/>
            <a:ext cx="9914621" cy="1323439"/>
          </a:xfrm>
          <a:prstGeom prst="rect">
            <a:avLst/>
          </a:prstGeom>
          <a:noFill/>
        </p:spPr>
        <p:txBody>
          <a:bodyPr wrap="square" rtlCol="0">
            <a:spAutoFit/>
          </a:bodyPr>
          <a:lstStyle/>
          <a:p>
            <a:pPr algn="just"/>
            <a:r>
              <a:rPr lang="tr-TR" sz="2000" b="1" dirty="0" smtClean="0"/>
              <a:t>Gelişen teknoloji ve artan internet kullanımıyla bir çok siber güvenlik riski oluşmaktadır. Bu riskleri önleyebilmenin ilk aşaması ortaya çıkabilecek siber güvenlik risklerinin farkında olunmasıdır. Bu farkındalığı sağlamak ve risklere karşı alabileceğimiz önlemlerin neler olduğunu anlatmak.</a:t>
            </a:r>
            <a:endParaRPr lang="tr-TR" sz="2000" b="1" dirty="0"/>
          </a:p>
        </p:txBody>
      </p:sp>
      <p:sp>
        <p:nvSpPr>
          <p:cNvPr id="7" name="Dikdörtgen 6"/>
          <p:cNvSpPr/>
          <p:nvPr/>
        </p:nvSpPr>
        <p:spPr>
          <a:xfrm>
            <a:off x="1215339" y="3763938"/>
            <a:ext cx="9914621" cy="707886"/>
          </a:xfrm>
          <a:prstGeom prst="rect">
            <a:avLst/>
          </a:prstGeom>
        </p:spPr>
        <p:txBody>
          <a:bodyPr wrap="square">
            <a:spAutoFit/>
          </a:bodyPr>
          <a:lstStyle/>
          <a:p>
            <a:pPr algn="just"/>
            <a:r>
              <a:rPr lang="tr-TR" sz="2000" b="1" dirty="0" smtClean="0"/>
              <a:t>Gerçek </a:t>
            </a:r>
            <a:r>
              <a:rPr lang="tr-TR" sz="2000" b="1" dirty="0"/>
              <a:t>hayatta yaşanmış olan siber güvenlik riskleri anlatılarak çalışanların bilgi güvenliği farkındalığının artırılması ve siber saldırılara karşı bilinç kazanılması amaçlanmaktadır.</a:t>
            </a:r>
          </a:p>
        </p:txBody>
      </p:sp>
      <p:sp>
        <p:nvSpPr>
          <p:cNvPr id="2" name="Slayt Numarası Yer Tutucusu 1"/>
          <p:cNvSpPr>
            <a:spLocks noGrp="1"/>
          </p:cNvSpPr>
          <p:nvPr>
            <p:ph type="sldNum" sz="quarter" idx="12"/>
          </p:nvPr>
        </p:nvSpPr>
        <p:spPr/>
        <p:txBody>
          <a:bodyPr/>
          <a:lstStyle/>
          <a:p>
            <a:fld id="{B3BF8EA4-8A69-4270-8123-1D095C65A064}" type="slidenum">
              <a:rPr lang="tr-TR" sz="1600" smtClean="0"/>
              <a:pPr/>
              <a:t>3</a:t>
            </a:fld>
            <a:endParaRPr lang="tr-TR" sz="1600" dirty="0"/>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07041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0018" y="1072056"/>
            <a:ext cx="10058400" cy="3091986"/>
          </a:xfrm>
          <a:prstGeom prst="rect">
            <a:avLst/>
          </a:prstGeo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40" y="3546101"/>
            <a:ext cx="10058400" cy="3149159"/>
          </a:xfrm>
          <a:prstGeom prst="rect">
            <a:avLst/>
          </a:prstGeom>
        </p:spPr>
      </p:pic>
      <p:sp>
        <p:nvSpPr>
          <p:cNvPr id="7" name="Oval 6"/>
          <p:cNvSpPr/>
          <p:nvPr/>
        </p:nvSpPr>
        <p:spPr>
          <a:xfrm>
            <a:off x="10334235" y="1803633"/>
            <a:ext cx="453005" cy="50333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 name="Yuvarlatılmış Dikdörtgen 7"/>
          <p:cNvSpPr/>
          <p:nvPr/>
        </p:nvSpPr>
        <p:spPr>
          <a:xfrm>
            <a:off x="4248727" y="5883920"/>
            <a:ext cx="6312010" cy="554182"/>
          </a:xfrm>
          <a:prstGeom prst="round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p:cNvSpPr/>
          <p:nvPr/>
        </p:nvSpPr>
        <p:spPr>
          <a:xfrm>
            <a:off x="10799823" y="1413164"/>
            <a:ext cx="422359" cy="404535"/>
          </a:xfrm>
          <a:prstGeom prst="ellipse">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30</a:t>
            </a:fld>
            <a:endParaRPr lang="tr-TR"/>
          </a:p>
        </p:txBody>
      </p:sp>
      <p:sp>
        <p:nvSpPr>
          <p:cNvPr id="10" name="Altbilgi Yer Tutucusu 9"/>
          <p:cNvSpPr>
            <a:spLocks noGrp="1"/>
          </p:cNvSpPr>
          <p:nvPr>
            <p:ph type="ftr" sz="quarter" idx="11"/>
          </p:nvPr>
        </p:nvSpPr>
        <p:spPr/>
        <p:txBody>
          <a:bodyPr/>
          <a:lstStyle/>
          <a:p>
            <a:r>
              <a:rPr lang="tr-TR" smtClean="0"/>
              <a:t>BİLGİ İŞLEM DAİRE BAŞKANLIĞI</a:t>
            </a:r>
            <a:endParaRPr lang="tr-TR"/>
          </a:p>
        </p:txBody>
      </p:sp>
      <p:cxnSp>
        <p:nvCxnSpPr>
          <p:cNvPr id="11" name="Düz Ok Bağlayıcısı 10"/>
          <p:cNvCxnSpPr>
            <a:endCxn id="9" idx="1"/>
          </p:cNvCxnSpPr>
          <p:nvPr/>
        </p:nvCxnSpPr>
        <p:spPr>
          <a:xfrm>
            <a:off x="9812215" y="973015"/>
            <a:ext cx="1049461" cy="49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Yuvarlatılmış Dikdörtgen 13"/>
          <p:cNvSpPr/>
          <p:nvPr/>
        </p:nvSpPr>
        <p:spPr>
          <a:xfrm>
            <a:off x="10175631" y="1779747"/>
            <a:ext cx="1688123" cy="229988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Ok Bağlayıcısı 14"/>
          <p:cNvCxnSpPr/>
          <p:nvPr/>
        </p:nvCxnSpPr>
        <p:spPr>
          <a:xfrm>
            <a:off x="9315701" y="1480531"/>
            <a:ext cx="1049461" cy="49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Yuvarlatılmış Dikdörtgen 15"/>
          <p:cNvSpPr/>
          <p:nvPr/>
        </p:nvSpPr>
        <p:spPr>
          <a:xfrm>
            <a:off x="422031" y="3569547"/>
            <a:ext cx="10439645" cy="317122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Yuvarlatılmış Dikdörtgen 16"/>
          <p:cNvSpPr/>
          <p:nvPr/>
        </p:nvSpPr>
        <p:spPr>
          <a:xfrm>
            <a:off x="539262" y="4525109"/>
            <a:ext cx="1969476" cy="33996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8" name="Düz Ok Bağlayıcısı 17"/>
          <p:cNvCxnSpPr/>
          <p:nvPr/>
        </p:nvCxnSpPr>
        <p:spPr>
          <a:xfrm flipH="1">
            <a:off x="2508738" y="4164988"/>
            <a:ext cx="1174164" cy="50534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Düz Ok Bağlayıcısı 21"/>
          <p:cNvCxnSpPr/>
          <p:nvPr/>
        </p:nvCxnSpPr>
        <p:spPr>
          <a:xfrm>
            <a:off x="3199266" y="5595300"/>
            <a:ext cx="1049461" cy="49939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12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8" grpId="0" animBg="1"/>
      <p:bldP spid="9" grpId="0" animBg="1"/>
      <p:bldP spid="14"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1261640" y="1782284"/>
            <a:ext cx="7628170" cy="3416320"/>
          </a:xfrm>
          <a:prstGeom prst="rect">
            <a:avLst/>
          </a:prstGeom>
        </p:spPr>
        <p:txBody>
          <a:bodyPr wrap="square">
            <a:spAutoFit/>
          </a:bodyPr>
          <a:lstStyle/>
          <a:p>
            <a:pPr marL="285750" indent="-285750">
              <a:buFont typeface="Arial" panose="020B0604020202020204" pitchFamily="34" charset="0"/>
              <a:buChar char="•"/>
            </a:pPr>
            <a:r>
              <a:rPr lang="tr-TR" dirty="0"/>
              <a:t>Bireysel olarak güvenlik farkındalığınızı yüksek tutun, alıcısından emin olmadığınız tüm mesajlara şüphe ile </a:t>
            </a:r>
            <a:r>
              <a:rPr lang="tr-TR" dirty="0" smtClean="0"/>
              <a:t>yaklaşın</a:t>
            </a:r>
            <a:endParaRPr lang="tr-TR" dirty="0"/>
          </a:p>
          <a:p>
            <a:pPr marL="285750" indent="-285750">
              <a:buFont typeface="Arial" panose="020B0604020202020204" pitchFamily="34" charset="0"/>
              <a:buChar char="•"/>
            </a:pPr>
            <a:r>
              <a:rPr lang="tr-TR" dirty="0"/>
              <a:t>PC ve mobil cihazlarınızın güvenliğinden emin </a:t>
            </a:r>
            <a:r>
              <a:rPr lang="tr-TR" dirty="0" smtClean="0"/>
              <a:t>olun</a:t>
            </a:r>
            <a:endParaRPr lang="tr-TR" dirty="0"/>
          </a:p>
          <a:p>
            <a:pPr marL="285750" indent="-285750">
              <a:buFont typeface="Arial" panose="020B0604020202020204" pitchFamily="34" charset="0"/>
              <a:buChar char="•"/>
            </a:pPr>
            <a:r>
              <a:rPr lang="tr-TR" dirty="0"/>
              <a:t>Evde kullandığınız kablosuz modem güvenlik ayarlarının doğru yapıldığından emin </a:t>
            </a:r>
            <a:r>
              <a:rPr lang="tr-TR" dirty="0" smtClean="0"/>
              <a:t>olun</a:t>
            </a:r>
            <a:endParaRPr lang="tr-TR" dirty="0"/>
          </a:p>
          <a:p>
            <a:pPr lvl="1"/>
            <a:r>
              <a:rPr lang="tr-TR" dirty="0"/>
              <a:t>• Güçlü bir </a:t>
            </a:r>
            <a:r>
              <a:rPr lang="tr-TR" dirty="0" err="1"/>
              <a:t>admin</a:t>
            </a:r>
            <a:r>
              <a:rPr lang="tr-TR" dirty="0"/>
              <a:t> şifresi ve güçlü kablosuz şifreleri </a:t>
            </a:r>
            <a:r>
              <a:rPr lang="tr-TR" dirty="0" smtClean="0"/>
              <a:t>kullanın</a:t>
            </a:r>
            <a:endParaRPr lang="tr-TR" dirty="0"/>
          </a:p>
          <a:p>
            <a:pPr lvl="1"/>
            <a:r>
              <a:rPr lang="tr-TR" dirty="0"/>
              <a:t>• Yazılımının güncel olduğundan emin </a:t>
            </a:r>
            <a:r>
              <a:rPr lang="tr-TR" dirty="0" smtClean="0"/>
              <a:t>olun</a:t>
            </a:r>
            <a:endParaRPr lang="tr-TR" dirty="0"/>
          </a:p>
          <a:p>
            <a:pPr lvl="1"/>
            <a:r>
              <a:rPr lang="tr-TR" dirty="0"/>
              <a:t>• MAC adres filtrelemesi </a:t>
            </a:r>
            <a:r>
              <a:rPr lang="tr-TR" dirty="0" smtClean="0"/>
              <a:t>kullanın</a:t>
            </a:r>
            <a:endParaRPr lang="tr-TR" dirty="0"/>
          </a:p>
          <a:p>
            <a:pPr marL="285750" indent="-285750">
              <a:buFont typeface="Arial" panose="020B0604020202020204" pitchFamily="34" charset="0"/>
              <a:buChar char="•"/>
            </a:pPr>
            <a:r>
              <a:rPr lang="tr-TR" dirty="0"/>
              <a:t>Kurumsal işleriniz ile kişisel işlerinizi farklı cihazlarda </a:t>
            </a:r>
            <a:r>
              <a:rPr lang="tr-TR" dirty="0" smtClean="0"/>
              <a:t>yönetin</a:t>
            </a:r>
            <a:endParaRPr lang="tr-TR" dirty="0"/>
          </a:p>
          <a:p>
            <a:pPr marL="285750" indent="-285750">
              <a:buFont typeface="Arial" panose="020B0604020202020204" pitchFamily="34" charset="0"/>
              <a:buChar char="•"/>
            </a:pPr>
            <a:r>
              <a:rPr lang="tr-TR" dirty="0"/>
              <a:t>Video toplantıları esnasında ekran paylaşırken paylaştığınız içerikten emin </a:t>
            </a:r>
            <a:r>
              <a:rPr lang="tr-TR" dirty="0" smtClean="0"/>
              <a:t>olun</a:t>
            </a:r>
            <a:endParaRPr lang="tr-TR" dirty="0"/>
          </a:p>
          <a:p>
            <a:pPr marL="285750" indent="-285750">
              <a:buFont typeface="Arial" panose="020B0604020202020204" pitchFamily="34" charset="0"/>
              <a:buChar char="•"/>
            </a:pPr>
            <a:r>
              <a:rPr lang="tr-TR" dirty="0" smtClean="0"/>
              <a:t>Kurum kaynaklarınıza </a:t>
            </a:r>
            <a:r>
              <a:rPr lang="tr-TR" dirty="0"/>
              <a:t>bağlanırken </a:t>
            </a:r>
            <a:r>
              <a:rPr lang="tr-TR" dirty="0" smtClean="0"/>
              <a:t>kurumun </a:t>
            </a:r>
            <a:r>
              <a:rPr lang="tr-TR" dirty="0"/>
              <a:t>sunduğu </a:t>
            </a:r>
            <a:r>
              <a:rPr lang="tr-TR" dirty="0" err="1"/>
              <a:t>VPN'i</a:t>
            </a:r>
            <a:r>
              <a:rPr lang="tr-TR" dirty="0"/>
              <a:t> kullanın</a:t>
            </a:r>
          </a:p>
        </p:txBody>
      </p:sp>
      <p:sp>
        <p:nvSpPr>
          <p:cNvPr id="4" name="Dikdörtgen 3"/>
          <p:cNvSpPr/>
          <p:nvPr/>
        </p:nvSpPr>
        <p:spPr>
          <a:xfrm>
            <a:off x="1312717" y="1218765"/>
            <a:ext cx="3811813" cy="369332"/>
          </a:xfrm>
          <a:prstGeom prst="rect">
            <a:avLst/>
          </a:prstGeom>
        </p:spPr>
        <p:txBody>
          <a:bodyPr wrap="none">
            <a:spAutoFit/>
          </a:bodyPr>
          <a:lstStyle/>
          <a:p>
            <a:r>
              <a:rPr lang="tr-TR" dirty="0" smtClean="0"/>
              <a:t>3- Uzaktan Çalışma Esnasında Güvenlik</a:t>
            </a:r>
            <a:endParaRPr lang="tr-TR" dirty="0"/>
          </a:p>
        </p:txBody>
      </p:sp>
      <p:sp>
        <p:nvSpPr>
          <p:cNvPr id="5" name="Metin kutusu 4"/>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9810" y="1688348"/>
            <a:ext cx="3000794" cy="3296110"/>
          </a:xfrm>
          <a:prstGeom prst="rect">
            <a:avLst/>
          </a:prstGeom>
        </p:spPr>
      </p:pic>
      <p:sp>
        <p:nvSpPr>
          <p:cNvPr id="2" name="Slayt Numarası Yer Tutucusu 1"/>
          <p:cNvSpPr>
            <a:spLocks noGrp="1"/>
          </p:cNvSpPr>
          <p:nvPr>
            <p:ph type="sldNum" sz="quarter" idx="12"/>
          </p:nvPr>
        </p:nvSpPr>
        <p:spPr/>
        <p:txBody>
          <a:bodyPr/>
          <a:lstStyle/>
          <a:p>
            <a:fld id="{B3BF8EA4-8A69-4270-8123-1D095C65A064}" type="slidenum">
              <a:rPr lang="tr-TR" smtClean="0"/>
              <a:pPr/>
              <a:t>31</a:t>
            </a:fld>
            <a:endParaRPr lang="tr-TR"/>
          </a:p>
        </p:txBody>
      </p:sp>
      <p:sp>
        <p:nvSpPr>
          <p:cNvPr id="8" name="Altbilgi Yer Tutucusu 7"/>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408322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61694" y="1499794"/>
            <a:ext cx="9248172" cy="4524315"/>
          </a:xfrm>
          <a:prstGeom prst="rect">
            <a:avLst/>
          </a:prstGeom>
        </p:spPr>
        <p:txBody>
          <a:bodyPr wrap="square">
            <a:spAutoFit/>
          </a:bodyPr>
          <a:lstStyle/>
          <a:p>
            <a:r>
              <a:rPr lang="tr-TR" dirty="0"/>
              <a:t>Yanınıza ihtiyaç duyduğunuz cihazları alın, fazladan cihaz bulundurmak riskleri </a:t>
            </a:r>
            <a:r>
              <a:rPr lang="tr-TR" dirty="0" smtClean="0"/>
              <a:t>arttırır</a:t>
            </a:r>
            <a:endParaRPr lang="tr-TR" dirty="0"/>
          </a:p>
          <a:p>
            <a:endParaRPr lang="tr-TR" dirty="0" smtClean="0"/>
          </a:p>
          <a:p>
            <a:r>
              <a:rPr lang="tr-TR" dirty="0" smtClean="0"/>
              <a:t>Seyahate </a:t>
            </a:r>
            <a:r>
              <a:rPr lang="tr-TR" dirty="0"/>
              <a:t>çıkmadan önce;</a:t>
            </a:r>
          </a:p>
          <a:p>
            <a:pPr marL="285750" indent="-285750">
              <a:buFont typeface="Arial" panose="020B0604020202020204" pitchFamily="34" charset="0"/>
              <a:buChar char="•"/>
            </a:pPr>
            <a:r>
              <a:rPr lang="tr-TR" dirty="0" smtClean="0"/>
              <a:t>Tüm </a:t>
            </a:r>
            <a:r>
              <a:rPr lang="tr-TR" dirty="0"/>
              <a:t>güvenlik güncellemelerinin eksiksiz yüklü olduğundan emin </a:t>
            </a:r>
            <a:r>
              <a:rPr lang="tr-TR" dirty="0" smtClean="0"/>
              <a:t>olun</a:t>
            </a:r>
            <a:endParaRPr lang="tr-TR" dirty="0"/>
          </a:p>
          <a:p>
            <a:pPr marL="285750" indent="-285750">
              <a:buFont typeface="Arial" panose="020B0604020202020204" pitchFamily="34" charset="0"/>
              <a:buChar char="•"/>
            </a:pPr>
            <a:r>
              <a:rPr lang="tr-TR" dirty="0"/>
              <a:t>Y</a:t>
            </a:r>
            <a:r>
              <a:rPr lang="tr-TR" dirty="0" smtClean="0"/>
              <a:t>edek </a:t>
            </a:r>
            <a:r>
              <a:rPr lang="tr-TR" dirty="0"/>
              <a:t>aldığınızdan emin olun</a:t>
            </a:r>
          </a:p>
          <a:p>
            <a:endParaRPr lang="tr-TR" dirty="0"/>
          </a:p>
          <a:p>
            <a:r>
              <a:rPr lang="tr-TR" dirty="0"/>
              <a:t>Havaalanı, kafeterya gibi yerlerde</a:t>
            </a:r>
            <a:r>
              <a:rPr lang="tr-TR" dirty="0" smtClean="0"/>
              <a:t>;</a:t>
            </a:r>
            <a:endParaRPr lang="tr-TR" dirty="0"/>
          </a:p>
          <a:p>
            <a:pPr marL="285750" indent="-285750">
              <a:buFont typeface="Arial" panose="020B0604020202020204" pitchFamily="34" charset="0"/>
              <a:buChar char="•"/>
            </a:pPr>
            <a:r>
              <a:rPr lang="tr-TR" dirty="0" smtClean="0"/>
              <a:t>Mobil </a:t>
            </a:r>
            <a:r>
              <a:rPr lang="tr-TR" dirty="0"/>
              <a:t>cihazlarınızı kesinlikle şarj etmeyin (</a:t>
            </a:r>
            <a:r>
              <a:rPr lang="tr-TR" dirty="0" err="1"/>
              <a:t>Juice</a:t>
            </a:r>
            <a:r>
              <a:rPr lang="tr-TR" dirty="0"/>
              <a:t> </a:t>
            </a:r>
            <a:r>
              <a:rPr lang="tr-TR" dirty="0" err="1"/>
              <a:t>jacking</a:t>
            </a:r>
            <a:r>
              <a:rPr lang="tr-TR" dirty="0"/>
              <a:t> yöntemiyle cihazınıza zararlı yazılım bulaştırılabilir</a:t>
            </a:r>
            <a:r>
              <a:rPr lang="tr-TR" dirty="0" smtClean="0"/>
              <a:t>)</a:t>
            </a:r>
            <a:endParaRPr lang="tr-TR" dirty="0"/>
          </a:p>
          <a:p>
            <a:pPr marL="285750" indent="-285750">
              <a:buFont typeface="Arial" panose="020B0604020202020204" pitchFamily="34" charset="0"/>
              <a:buChar char="•"/>
            </a:pPr>
            <a:r>
              <a:rPr lang="tr-TR" dirty="0" smtClean="0"/>
              <a:t>Ücretsiz </a:t>
            </a:r>
            <a:r>
              <a:rPr lang="tr-TR" dirty="0"/>
              <a:t>sunulan kablosuz ağları kullanmayın, bunun yerine GSM operatörünüzün data hattını kullanın</a:t>
            </a:r>
          </a:p>
          <a:p>
            <a:endParaRPr lang="tr-TR" dirty="0"/>
          </a:p>
          <a:p>
            <a:r>
              <a:rPr lang="tr-TR" dirty="0"/>
              <a:t>Mobil cihazlarınızı hiçbir zaman yanınızdan ayırmayın ve kullanmadığınız zamanlarda kilitli </a:t>
            </a:r>
            <a:r>
              <a:rPr lang="tr-TR" dirty="0" smtClean="0"/>
              <a:t>tutun</a:t>
            </a:r>
            <a:endParaRPr lang="tr-TR" dirty="0"/>
          </a:p>
          <a:p>
            <a:r>
              <a:rPr lang="tr-TR" dirty="0"/>
              <a:t>Mümkün ise </a:t>
            </a:r>
            <a:r>
              <a:rPr lang="tr-TR" dirty="0" smtClean="0"/>
              <a:t>kurum </a:t>
            </a:r>
            <a:r>
              <a:rPr lang="tr-TR" dirty="0"/>
              <a:t>cihazlarınız ile kişisel cihazınızı ayrı </a:t>
            </a:r>
            <a:r>
              <a:rPr lang="tr-TR" dirty="0" smtClean="0"/>
              <a:t>tutun</a:t>
            </a:r>
            <a:endParaRPr lang="tr-TR" dirty="0"/>
          </a:p>
          <a:p>
            <a:r>
              <a:rPr lang="tr-TR" dirty="0" smtClean="0"/>
              <a:t>Kurum kaynaklarınıza </a:t>
            </a:r>
            <a:r>
              <a:rPr lang="tr-TR" dirty="0"/>
              <a:t>bağlanırken </a:t>
            </a:r>
            <a:r>
              <a:rPr lang="tr-TR" dirty="0" smtClean="0"/>
              <a:t>kurumun </a:t>
            </a:r>
            <a:r>
              <a:rPr lang="tr-TR" dirty="0"/>
              <a:t>sunduğu </a:t>
            </a:r>
            <a:r>
              <a:rPr lang="tr-TR" dirty="0" err="1"/>
              <a:t>VPN'i</a:t>
            </a:r>
            <a:r>
              <a:rPr lang="tr-TR" dirty="0"/>
              <a:t> </a:t>
            </a:r>
            <a:r>
              <a:rPr lang="tr-TR" dirty="0" smtClean="0"/>
              <a:t>kullanın</a:t>
            </a:r>
          </a:p>
          <a:p>
            <a:r>
              <a:rPr lang="tr-TR" dirty="0"/>
              <a:t>Seyahat bilgi ve fotoğraflarının sosyal medya üzerinden </a:t>
            </a:r>
            <a:r>
              <a:rPr lang="tr-TR" dirty="0" smtClean="0"/>
              <a:t>paylaşmayın</a:t>
            </a:r>
            <a:endParaRPr lang="tr-TR" dirty="0"/>
          </a:p>
        </p:txBody>
      </p:sp>
      <p:sp>
        <p:nvSpPr>
          <p:cNvPr id="3" name="Metin kutusu 2"/>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sp>
        <p:nvSpPr>
          <p:cNvPr id="4" name="Dikdörtgen 3"/>
          <p:cNvSpPr/>
          <p:nvPr/>
        </p:nvSpPr>
        <p:spPr>
          <a:xfrm>
            <a:off x="1312717" y="1218765"/>
            <a:ext cx="3022943" cy="369332"/>
          </a:xfrm>
          <a:prstGeom prst="rect">
            <a:avLst/>
          </a:prstGeom>
        </p:spPr>
        <p:txBody>
          <a:bodyPr wrap="none">
            <a:spAutoFit/>
          </a:bodyPr>
          <a:lstStyle/>
          <a:p>
            <a:r>
              <a:rPr lang="tr-TR" dirty="0" smtClean="0"/>
              <a:t>4- </a:t>
            </a:r>
            <a:r>
              <a:rPr lang="tr-TR" dirty="0" err="1" smtClean="0"/>
              <a:t>Seyehat</a:t>
            </a:r>
            <a:r>
              <a:rPr lang="tr-TR" dirty="0" smtClean="0"/>
              <a:t> Esnasında Güvenlik</a:t>
            </a:r>
            <a:endParaRPr lang="tr-TR" dirty="0"/>
          </a:p>
        </p:txBody>
      </p:sp>
      <p:sp>
        <p:nvSpPr>
          <p:cNvPr id="5" name="Slayt Numarası Yer Tutucusu 4"/>
          <p:cNvSpPr>
            <a:spLocks noGrp="1"/>
          </p:cNvSpPr>
          <p:nvPr>
            <p:ph type="sldNum" sz="quarter" idx="12"/>
          </p:nvPr>
        </p:nvSpPr>
        <p:spPr/>
        <p:txBody>
          <a:bodyPr/>
          <a:lstStyle/>
          <a:p>
            <a:fld id="{B3BF8EA4-8A69-4270-8123-1D095C65A064}" type="slidenum">
              <a:rPr lang="tr-TR" smtClean="0"/>
              <a:pPr/>
              <a:t>32</a:t>
            </a:fld>
            <a:endParaRPr lang="tr-TR"/>
          </a:p>
        </p:txBody>
      </p:sp>
      <p:sp>
        <p:nvSpPr>
          <p:cNvPr id="7" name="Altbilgi Yer Tutucusu 6"/>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60145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203766" y="1734806"/>
            <a:ext cx="10208871" cy="3693319"/>
          </a:xfrm>
          <a:prstGeom prst="rect">
            <a:avLst/>
          </a:prstGeom>
        </p:spPr>
        <p:txBody>
          <a:bodyPr wrap="square">
            <a:spAutoFit/>
          </a:bodyPr>
          <a:lstStyle/>
          <a:p>
            <a:r>
              <a:rPr lang="tr-TR" dirty="0"/>
              <a:t>Her sistemde farklı bir parola </a:t>
            </a:r>
            <a:r>
              <a:rPr lang="tr-TR" dirty="0" smtClean="0"/>
              <a:t>kullanın</a:t>
            </a:r>
            <a:endParaRPr lang="tr-TR" dirty="0"/>
          </a:p>
          <a:p>
            <a:r>
              <a:rPr lang="tr-TR" dirty="0"/>
              <a:t>Zorunlu olmadıkça cihazlarınızın parolaları kayıt etmesine izin </a:t>
            </a:r>
            <a:r>
              <a:rPr lang="tr-TR" dirty="0" smtClean="0"/>
              <a:t>vermeyin</a:t>
            </a:r>
            <a:endParaRPr lang="tr-TR" dirty="0"/>
          </a:p>
          <a:p>
            <a:r>
              <a:rPr lang="tr-TR" dirty="0"/>
              <a:t>Güçlü parolalar tercih </a:t>
            </a:r>
            <a:r>
              <a:rPr lang="tr-TR" dirty="0" smtClean="0"/>
              <a:t>edin</a:t>
            </a:r>
            <a:endParaRPr lang="tr-TR" dirty="0"/>
          </a:p>
          <a:p>
            <a:pPr marL="285750" indent="-285750">
              <a:buFont typeface="Arial" panose="020B0604020202020204" pitchFamily="34" charset="0"/>
              <a:buChar char="•"/>
            </a:pPr>
            <a:r>
              <a:rPr lang="tr-TR" dirty="0" smtClean="0"/>
              <a:t>En </a:t>
            </a:r>
            <a:r>
              <a:rPr lang="tr-TR" dirty="0"/>
              <a:t>az 8 </a:t>
            </a:r>
            <a:r>
              <a:rPr lang="tr-TR" dirty="0" smtClean="0"/>
              <a:t>karakter</a:t>
            </a:r>
            <a:endParaRPr lang="tr-TR" dirty="0"/>
          </a:p>
          <a:p>
            <a:pPr marL="285750" indent="-285750">
              <a:buFont typeface="Arial" panose="020B0604020202020204" pitchFamily="34" charset="0"/>
              <a:buChar char="•"/>
            </a:pPr>
            <a:r>
              <a:rPr lang="tr-TR" dirty="0" smtClean="0"/>
              <a:t>İçinde </a:t>
            </a:r>
            <a:r>
              <a:rPr lang="tr-TR" dirty="0"/>
              <a:t>küçük harf, büyük harf, rakam ve noktalama işareti </a:t>
            </a:r>
            <a:r>
              <a:rPr lang="tr-TR" dirty="0" smtClean="0"/>
              <a:t>bulunan</a:t>
            </a:r>
            <a:endParaRPr lang="tr-TR" dirty="0"/>
          </a:p>
          <a:p>
            <a:pPr marL="285750" indent="-285750">
              <a:buFont typeface="Arial" panose="020B0604020202020204" pitchFamily="34" charset="0"/>
              <a:buChar char="•"/>
            </a:pPr>
            <a:r>
              <a:rPr lang="tr-TR" dirty="0" smtClean="0"/>
              <a:t>Anlamlı </a:t>
            </a:r>
            <a:r>
              <a:rPr lang="tr-TR" dirty="0"/>
              <a:t>bir kelime bütünü bulunmayan (Örn:Elmal234? İyi bir parola değildir</a:t>
            </a:r>
            <a:r>
              <a:rPr lang="tr-TR" dirty="0" smtClean="0"/>
              <a:t>)</a:t>
            </a:r>
            <a:endParaRPr lang="tr-TR" dirty="0"/>
          </a:p>
          <a:p>
            <a:pPr marL="285750" indent="-285750">
              <a:buFont typeface="Arial" panose="020B0604020202020204" pitchFamily="34" charset="0"/>
              <a:buChar char="•"/>
            </a:pPr>
            <a:r>
              <a:rPr lang="tr-TR" dirty="0" smtClean="0"/>
              <a:t>2 </a:t>
            </a:r>
            <a:r>
              <a:rPr lang="tr-TR" dirty="0"/>
              <a:t>Faktörlü kimlik doğrulamayı etkinleştirin (SMS </a:t>
            </a:r>
            <a:r>
              <a:rPr lang="tr-TR" dirty="0" smtClean="0"/>
              <a:t>,Tek </a:t>
            </a:r>
            <a:r>
              <a:rPr lang="tr-TR" dirty="0"/>
              <a:t>Kullanımlık </a:t>
            </a:r>
            <a:r>
              <a:rPr lang="tr-TR" dirty="0" smtClean="0"/>
              <a:t>Şifre </a:t>
            </a:r>
            <a:r>
              <a:rPr lang="tr-TR" dirty="0"/>
              <a:t>gibi)</a:t>
            </a:r>
          </a:p>
          <a:p>
            <a:pPr marL="285750" indent="-285750">
              <a:buFont typeface="Arial" panose="020B0604020202020204" pitchFamily="34" charset="0"/>
              <a:buChar char="•"/>
            </a:pPr>
            <a:endParaRPr lang="tr-TR" dirty="0"/>
          </a:p>
          <a:p>
            <a:r>
              <a:rPr lang="tr-TR" dirty="0"/>
              <a:t>Parola ve şifrelerinizi </a:t>
            </a:r>
            <a:r>
              <a:rPr lang="tr-TR" dirty="0" smtClean="0"/>
              <a:t>kağıtlara yazmayın, bilgisayarınıza veya telefonunuza </a:t>
            </a:r>
            <a:r>
              <a:rPr lang="tr-TR" dirty="0"/>
              <a:t>şifrelenmemiş biçimde kayıt etmeyin. Bunlar için şifre yönetim yazılımları </a:t>
            </a:r>
            <a:r>
              <a:rPr lang="tr-TR" dirty="0" smtClean="0"/>
              <a:t>kullanın</a:t>
            </a:r>
            <a:endParaRPr lang="tr-TR" dirty="0"/>
          </a:p>
          <a:p>
            <a:r>
              <a:rPr lang="tr-TR" dirty="0"/>
              <a:t>Parola ve şifrelerinizi kimseyle </a:t>
            </a:r>
            <a:r>
              <a:rPr lang="tr-TR" dirty="0" smtClean="0"/>
              <a:t>paylaşmayın</a:t>
            </a:r>
            <a:endParaRPr lang="tr-TR" dirty="0"/>
          </a:p>
          <a:p>
            <a:r>
              <a:rPr lang="tr-TR" dirty="0"/>
              <a:t>Şüphelendiğiniz durumlarda ilgili sistemdeki parolanızı </a:t>
            </a:r>
            <a:r>
              <a:rPr lang="tr-TR" dirty="0" err="1"/>
              <a:t>resetleyin</a:t>
            </a:r>
            <a:r>
              <a:rPr lang="tr-TR" dirty="0"/>
              <a:t>. Bu durumlarda gecikmeden bilgi güvenliği ekibinizi bilgilendirin.</a:t>
            </a:r>
          </a:p>
        </p:txBody>
      </p:sp>
      <p:sp>
        <p:nvSpPr>
          <p:cNvPr id="3" name="Metin kutusu 2"/>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sp>
        <p:nvSpPr>
          <p:cNvPr id="4" name="Dikdörtgen 3"/>
          <p:cNvSpPr/>
          <p:nvPr/>
        </p:nvSpPr>
        <p:spPr>
          <a:xfrm>
            <a:off x="1312717" y="1218765"/>
            <a:ext cx="2683620" cy="369332"/>
          </a:xfrm>
          <a:prstGeom prst="rect">
            <a:avLst/>
          </a:prstGeom>
        </p:spPr>
        <p:txBody>
          <a:bodyPr wrap="none">
            <a:spAutoFit/>
          </a:bodyPr>
          <a:lstStyle/>
          <a:p>
            <a:r>
              <a:rPr lang="tr-TR" dirty="0" smtClean="0"/>
              <a:t>5- Parola ve Şifre Güvenliği</a:t>
            </a:r>
            <a:endParaRPr lang="tr-TR" dirty="0"/>
          </a:p>
        </p:txBody>
      </p:sp>
      <p:sp>
        <p:nvSpPr>
          <p:cNvPr id="5" name="Slayt Numarası Yer Tutucusu 4"/>
          <p:cNvSpPr>
            <a:spLocks noGrp="1"/>
          </p:cNvSpPr>
          <p:nvPr>
            <p:ph type="sldNum" sz="quarter" idx="12"/>
          </p:nvPr>
        </p:nvSpPr>
        <p:spPr/>
        <p:txBody>
          <a:bodyPr/>
          <a:lstStyle/>
          <a:p>
            <a:fld id="{B3BF8EA4-8A69-4270-8123-1D095C65A064}" type="slidenum">
              <a:rPr lang="tr-TR" smtClean="0"/>
              <a:pPr/>
              <a:t>33</a:t>
            </a:fld>
            <a:endParaRPr lang="tr-TR"/>
          </a:p>
        </p:txBody>
      </p:sp>
      <p:sp>
        <p:nvSpPr>
          <p:cNvPr id="7" name="Altbilgi Yer Tutucusu 6"/>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922282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776846" y="610391"/>
            <a:ext cx="6764482" cy="461665"/>
          </a:xfrm>
          <a:prstGeom prst="rect">
            <a:avLst/>
          </a:prstGeom>
          <a:noFill/>
        </p:spPr>
        <p:txBody>
          <a:bodyPr wrap="square" rtlCol="0">
            <a:spAutoFit/>
          </a:bodyPr>
          <a:lstStyle/>
          <a:p>
            <a:r>
              <a:rPr lang="tr-TR" sz="2400" b="1" dirty="0" smtClean="0"/>
              <a:t>NE YAPMALI, NASIL ÖNLEM ALMALIYIZ?</a:t>
            </a:r>
            <a:endParaRPr lang="tr-TR" sz="2400" b="1" dirty="0"/>
          </a:p>
        </p:txBody>
      </p:sp>
      <p:sp>
        <p:nvSpPr>
          <p:cNvPr id="4" name="Dikdörtgen 3"/>
          <p:cNvSpPr/>
          <p:nvPr/>
        </p:nvSpPr>
        <p:spPr>
          <a:xfrm>
            <a:off x="1312717" y="1218765"/>
            <a:ext cx="2683620" cy="369332"/>
          </a:xfrm>
          <a:prstGeom prst="rect">
            <a:avLst/>
          </a:prstGeom>
        </p:spPr>
        <p:txBody>
          <a:bodyPr wrap="none">
            <a:spAutoFit/>
          </a:bodyPr>
          <a:lstStyle/>
          <a:p>
            <a:r>
              <a:rPr lang="tr-TR" dirty="0" smtClean="0"/>
              <a:t>5- Parola ve Şifre Güvenliği</a:t>
            </a:r>
            <a:endParaRPr lang="tr-TR" dirty="0"/>
          </a:p>
        </p:txBody>
      </p:sp>
      <p:sp>
        <p:nvSpPr>
          <p:cNvPr id="5" name="Dikdörtgen 4"/>
          <p:cNvSpPr/>
          <p:nvPr/>
        </p:nvSpPr>
        <p:spPr>
          <a:xfrm>
            <a:off x="2839654" y="5641676"/>
            <a:ext cx="7033549" cy="369332"/>
          </a:xfrm>
          <a:prstGeom prst="rect">
            <a:avLst/>
          </a:prstGeom>
        </p:spPr>
        <p:txBody>
          <a:bodyPr wrap="square">
            <a:spAutoFit/>
          </a:bodyPr>
          <a:lstStyle/>
          <a:p>
            <a:r>
              <a:rPr lang="tr-TR" dirty="0"/>
              <a:t>Kaynak: </a:t>
            </a:r>
            <a:r>
              <a:rPr lang="tr-TR" dirty="0" err="1"/>
              <a:t>Gartner</a:t>
            </a:r>
            <a:r>
              <a:rPr lang="tr-TR" dirty="0"/>
              <a:t>, </a:t>
            </a:r>
            <a:r>
              <a:rPr lang="tr-TR" dirty="0" err="1"/>
              <a:t>Duo</a:t>
            </a:r>
            <a:r>
              <a:rPr lang="tr-TR" dirty="0"/>
              <a:t> Security, </a:t>
            </a:r>
            <a:r>
              <a:rPr lang="tr-TR" dirty="0" err="1"/>
              <a:t>Forrester</a:t>
            </a:r>
            <a:r>
              <a:rPr lang="tr-TR" dirty="0"/>
              <a:t>, </a:t>
            </a:r>
            <a:r>
              <a:rPr lang="tr-TR" dirty="0" err="1"/>
              <a:t>LastBit</a:t>
            </a:r>
            <a:r>
              <a:rPr lang="tr-TR" dirty="0"/>
              <a:t> Software, </a:t>
            </a:r>
            <a:r>
              <a:rPr lang="tr-TR" dirty="0" err="1"/>
              <a:t>Imperva</a:t>
            </a:r>
            <a:endParaRPr lang="tr-TR" dirty="0"/>
          </a:p>
        </p:txBody>
      </p:sp>
      <p:graphicFrame>
        <p:nvGraphicFramePr>
          <p:cNvPr id="6" name="Tablo 5"/>
          <p:cNvGraphicFramePr>
            <a:graphicFrameLocks noGrp="1"/>
          </p:cNvGraphicFramePr>
          <p:nvPr>
            <p:extLst>
              <p:ext uri="{D42A27DB-BD31-4B8C-83A1-F6EECF244321}">
                <p14:modId xmlns:p14="http://schemas.microsoft.com/office/powerpoint/2010/main" val="1756006464"/>
              </p:ext>
            </p:extLst>
          </p:nvPr>
        </p:nvGraphicFramePr>
        <p:xfrm>
          <a:off x="1985187" y="2217858"/>
          <a:ext cx="8246833" cy="2718184"/>
        </p:xfrm>
        <a:graphic>
          <a:graphicData uri="http://schemas.openxmlformats.org/drawingml/2006/table">
            <a:tbl>
              <a:tblPr firstRow="1" firstCol="1" bandRow="1"/>
              <a:tblGrid>
                <a:gridCol w="1758031">
                  <a:extLst>
                    <a:ext uri="{9D8B030D-6E8A-4147-A177-3AD203B41FA5}">
                      <a16:colId xmlns:a16="http://schemas.microsoft.com/office/drawing/2014/main" val="301881798"/>
                    </a:ext>
                  </a:extLst>
                </a:gridCol>
                <a:gridCol w="1758031">
                  <a:extLst>
                    <a:ext uri="{9D8B030D-6E8A-4147-A177-3AD203B41FA5}">
                      <a16:colId xmlns:a16="http://schemas.microsoft.com/office/drawing/2014/main" val="2447911321"/>
                    </a:ext>
                  </a:extLst>
                </a:gridCol>
                <a:gridCol w="1758031">
                  <a:extLst>
                    <a:ext uri="{9D8B030D-6E8A-4147-A177-3AD203B41FA5}">
                      <a16:colId xmlns:a16="http://schemas.microsoft.com/office/drawing/2014/main" val="1486708334"/>
                    </a:ext>
                  </a:extLst>
                </a:gridCol>
                <a:gridCol w="2972740">
                  <a:extLst>
                    <a:ext uri="{9D8B030D-6E8A-4147-A177-3AD203B41FA5}">
                      <a16:colId xmlns:a16="http://schemas.microsoft.com/office/drawing/2014/main" val="1034365486"/>
                    </a:ext>
                  </a:extLst>
                </a:gridCol>
              </a:tblGrid>
              <a:tr h="1090760">
                <a:tc>
                  <a:txBody>
                    <a:bodyPr/>
                    <a:lstStyle/>
                    <a:p>
                      <a:pPr algn="ctr">
                        <a:lnSpc>
                          <a:spcPct val="107000"/>
                        </a:lnSpc>
                        <a:spcAft>
                          <a:spcPts val="0"/>
                        </a:spcAft>
                      </a:pPr>
                      <a:r>
                        <a:rPr lang="tr-TR" sz="2000" b="0" dirty="0">
                          <a:solidFill>
                            <a:srgbClr val="212529"/>
                          </a:solidFill>
                          <a:effectLst/>
                          <a:latin typeface="Segoe UI" panose="020B0502040204020203" pitchFamily="34" charset="0"/>
                          <a:ea typeface="Calibri" panose="020F0502020204030204" pitchFamily="34" charset="0"/>
                          <a:cs typeface="Times New Roman" panose="02020603050405020304" pitchFamily="18" charset="0"/>
                        </a:rPr>
                        <a:t>Uzunluk</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b="0" dirty="0">
                          <a:solidFill>
                            <a:srgbClr val="212529"/>
                          </a:solidFill>
                          <a:effectLst/>
                          <a:latin typeface="Segoe UI" panose="020B0502040204020203" pitchFamily="34" charset="0"/>
                          <a:ea typeface="Calibri" panose="020F0502020204030204" pitchFamily="34" charset="0"/>
                          <a:cs typeface="Times New Roman" panose="02020603050405020304" pitchFamily="18" charset="0"/>
                        </a:rPr>
                        <a:t>Küçük harf</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b="0" dirty="0">
                          <a:solidFill>
                            <a:srgbClr val="212529"/>
                          </a:solidFill>
                          <a:effectLst/>
                          <a:latin typeface="Segoe UI" panose="020B0502040204020203" pitchFamily="34" charset="0"/>
                          <a:ea typeface="Calibri" panose="020F0502020204030204" pitchFamily="34" charset="0"/>
                          <a:cs typeface="Times New Roman" panose="02020603050405020304" pitchFamily="18" charset="0"/>
                        </a:rPr>
                        <a:t>Küçük harf ve büyük harf</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b="0" dirty="0">
                          <a:solidFill>
                            <a:srgbClr val="212529"/>
                          </a:solidFill>
                          <a:effectLst/>
                          <a:latin typeface="Segoe UI" panose="020B0502040204020203" pitchFamily="34" charset="0"/>
                          <a:ea typeface="Calibri" panose="020F0502020204030204" pitchFamily="34" charset="0"/>
                          <a:cs typeface="Times New Roman" panose="02020603050405020304" pitchFamily="18" charset="0"/>
                        </a:rPr>
                        <a:t>Küçük ve büyük harf, rakamlar, </a:t>
                      </a:r>
                      <a:r>
                        <a:rPr lang="tr-TR" sz="2000" b="0" dirty="0" smtClean="0">
                          <a:solidFill>
                            <a:srgbClr val="212529"/>
                          </a:solidFill>
                          <a:effectLst/>
                          <a:latin typeface="Segoe UI" panose="020B0502040204020203" pitchFamily="34" charset="0"/>
                          <a:ea typeface="Calibri" panose="020F0502020204030204" pitchFamily="34" charset="0"/>
                          <a:cs typeface="Times New Roman" panose="02020603050405020304" pitchFamily="18" charset="0"/>
                        </a:rPr>
                        <a:t>semboller</a:t>
                      </a:r>
                    </a:p>
                    <a:p>
                      <a:pPr algn="ctr">
                        <a:lnSpc>
                          <a:spcPct val="107000"/>
                        </a:lnSpc>
                        <a:spcAft>
                          <a:spcPts val="0"/>
                        </a:spcAft>
                      </a:pPr>
                      <a:r>
                        <a:rPr lang="tr-TR" sz="2000" dirty="0" smtClean="0">
                          <a:effectLst/>
                          <a:latin typeface="Calibri" panose="020F0502020204030204" pitchFamily="34" charset="0"/>
                          <a:ea typeface="Calibri" panose="020F0502020204030204" pitchFamily="34" charset="0"/>
                          <a:cs typeface="Times New Roman" panose="02020603050405020304" pitchFamily="18" charset="0"/>
                        </a:rPr>
                        <a:t> ! " # $ % &amp; ' ( ) * + , - . / : ; &lt; = &gt; ? @ [ \ ] ^ _` { | }</a:t>
                      </a:r>
                      <a:endParaRPr lang="tr-TR"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614313"/>
                  </a:ext>
                </a:extLst>
              </a:tr>
              <a:tr h="353410">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6</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10 Dakika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a:effectLst/>
                          <a:latin typeface="Calibri" panose="020F0502020204030204" pitchFamily="34" charset="0"/>
                          <a:ea typeface="Calibri" panose="020F0502020204030204" pitchFamily="34" charset="0"/>
                          <a:cs typeface="Times New Roman" panose="02020603050405020304" pitchFamily="18" charset="0"/>
                        </a:rPr>
                        <a:t>10 Saat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a:effectLst/>
                          <a:latin typeface="Calibri" panose="020F0502020204030204" pitchFamily="34" charset="0"/>
                          <a:ea typeface="Calibri" panose="020F0502020204030204" pitchFamily="34" charset="0"/>
                          <a:cs typeface="Times New Roman" panose="02020603050405020304" pitchFamily="18" charset="0"/>
                        </a:rPr>
                        <a:t>18 Gün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0273212"/>
                  </a:ext>
                </a:extLst>
              </a:tr>
              <a:tr h="353410">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7</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4 Saat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a:effectLst/>
                          <a:latin typeface="Calibri" panose="020F0502020204030204" pitchFamily="34" charset="0"/>
                          <a:ea typeface="Calibri" panose="020F0502020204030204" pitchFamily="34" charset="0"/>
                          <a:cs typeface="Times New Roman" panose="02020603050405020304" pitchFamily="18" charset="0"/>
                        </a:rPr>
                        <a:t>23 Gün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a:effectLst/>
                          <a:latin typeface="Calibri" panose="020F0502020204030204" pitchFamily="34" charset="0"/>
                          <a:ea typeface="Calibri" panose="020F0502020204030204" pitchFamily="34" charset="0"/>
                          <a:cs typeface="Times New Roman" panose="02020603050405020304" pitchFamily="18" charset="0"/>
                        </a:rPr>
                        <a:t>4 Yıl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6508372"/>
                  </a:ext>
                </a:extLst>
              </a:tr>
              <a:tr h="353410">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4 Gün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3 Yıl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a:effectLst/>
                          <a:latin typeface="Calibri" panose="020F0502020204030204" pitchFamily="34" charset="0"/>
                          <a:ea typeface="Calibri" panose="020F0502020204030204" pitchFamily="34" charset="0"/>
                          <a:cs typeface="Times New Roman" panose="02020603050405020304" pitchFamily="18" charset="0"/>
                        </a:rPr>
                        <a:t>463 Yıl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3350518"/>
                  </a:ext>
                </a:extLst>
              </a:tr>
              <a:tr h="353410">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a:effectLst/>
                          <a:latin typeface="Calibri" panose="020F0502020204030204" pitchFamily="34" charset="0"/>
                          <a:ea typeface="Calibri" panose="020F0502020204030204" pitchFamily="34" charset="0"/>
                          <a:cs typeface="Times New Roman" panose="02020603050405020304" pitchFamily="18" charset="0"/>
                        </a:rPr>
                        <a:t>4 Ay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178 Yıl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tr-TR" sz="2000" dirty="0">
                          <a:effectLst/>
                          <a:latin typeface="Calibri" panose="020F0502020204030204" pitchFamily="34" charset="0"/>
                          <a:ea typeface="Calibri" panose="020F0502020204030204" pitchFamily="34" charset="0"/>
                          <a:cs typeface="Times New Roman" panose="02020603050405020304" pitchFamily="18" charset="0"/>
                        </a:rPr>
                        <a:t>44.530 Yıl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416877"/>
                  </a:ext>
                </a:extLst>
              </a:tr>
            </a:tbl>
          </a:graphicData>
        </a:graphic>
      </p:graphicFrame>
      <p:sp>
        <p:nvSpPr>
          <p:cNvPr id="7" name="Dikdörtgen 6"/>
          <p:cNvSpPr/>
          <p:nvPr/>
        </p:nvSpPr>
        <p:spPr>
          <a:xfrm>
            <a:off x="4624611" y="1692920"/>
            <a:ext cx="2967987" cy="400110"/>
          </a:xfrm>
          <a:prstGeom prst="rect">
            <a:avLst/>
          </a:prstGeom>
        </p:spPr>
        <p:txBody>
          <a:bodyPr wrap="square">
            <a:spAutoFit/>
          </a:bodyPr>
          <a:lstStyle/>
          <a:p>
            <a:r>
              <a:rPr lang="tr-TR" sz="2000" dirty="0" smtClean="0"/>
              <a:t>Şifrelerin Kırılma Süreleri</a:t>
            </a:r>
            <a:endParaRPr lang="tr-TR" sz="2000" dirty="0"/>
          </a:p>
        </p:txBody>
      </p:sp>
      <p:sp>
        <p:nvSpPr>
          <p:cNvPr id="8" name="Dikdörtgen 7"/>
          <p:cNvSpPr/>
          <p:nvPr/>
        </p:nvSpPr>
        <p:spPr>
          <a:xfrm>
            <a:off x="2839654" y="4847086"/>
            <a:ext cx="5963684" cy="369332"/>
          </a:xfrm>
          <a:prstGeom prst="rect">
            <a:avLst/>
          </a:prstGeom>
        </p:spPr>
        <p:txBody>
          <a:bodyPr wrap="none">
            <a:spAutoFit/>
          </a:bodyPr>
          <a:lstStyle/>
          <a:p>
            <a:r>
              <a:rPr lang="tr-TR" dirty="0"/>
              <a:t>Kullanıcıların yüzde 50'si kırılması olası basit şifreler kullanıyor</a:t>
            </a:r>
          </a:p>
        </p:txBody>
      </p:sp>
      <p:sp>
        <p:nvSpPr>
          <p:cNvPr id="2" name="Slayt Numarası Yer Tutucusu 1"/>
          <p:cNvSpPr>
            <a:spLocks noGrp="1"/>
          </p:cNvSpPr>
          <p:nvPr>
            <p:ph type="sldNum" sz="quarter" idx="12"/>
          </p:nvPr>
        </p:nvSpPr>
        <p:spPr/>
        <p:txBody>
          <a:bodyPr/>
          <a:lstStyle/>
          <a:p>
            <a:fld id="{B3BF8EA4-8A69-4270-8123-1D095C65A064}" type="slidenum">
              <a:rPr lang="tr-TR" smtClean="0"/>
              <a:pPr/>
              <a:t>34</a:t>
            </a:fld>
            <a:endParaRPr lang="tr-TR"/>
          </a:p>
        </p:txBody>
      </p:sp>
      <p:sp>
        <p:nvSpPr>
          <p:cNvPr id="10" name="Altbilgi Yer Tutucusu 9"/>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3096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DOĞRU BİLİNEN YANLIŞLAR</a:t>
            </a:r>
            <a:endParaRPr lang="tr-TR" sz="2400" b="1" dirty="0"/>
          </a:p>
        </p:txBody>
      </p:sp>
      <p:sp>
        <p:nvSpPr>
          <p:cNvPr id="5" name="Dikdörtgen 4"/>
          <p:cNvSpPr/>
          <p:nvPr/>
        </p:nvSpPr>
        <p:spPr>
          <a:xfrm>
            <a:off x="1121179" y="1373588"/>
            <a:ext cx="5889369" cy="369332"/>
          </a:xfrm>
          <a:prstGeom prst="rect">
            <a:avLst/>
          </a:prstGeom>
        </p:spPr>
        <p:txBody>
          <a:bodyPr wrap="none">
            <a:spAutoFit/>
          </a:bodyPr>
          <a:lstStyle/>
          <a:p>
            <a:r>
              <a:rPr lang="tr-TR" dirty="0"/>
              <a:t>Siber güvenlik bilgi teknolojileri ile ilgili çalışanların görevidir. </a:t>
            </a:r>
          </a:p>
        </p:txBody>
      </p:sp>
      <p:sp>
        <p:nvSpPr>
          <p:cNvPr id="6" name="Dikdörtgen 5"/>
          <p:cNvSpPr/>
          <p:nvPr/>
        </p:nvSpPr>
        <p:spPr>
          <a:xfrm>
            <a:off x="1121179" y="1742920"/>
            <a:ext cx="9709008" cy="369332"/>
          </a:xfrm>
          <a:prstGeom prst="rect">
            <a:avLst/>
          </a:prstGeom>
        </p:spPr>
        <p:txBody>
          <a:bodyPr wrap="square">
            <a:spAutoFit/>
          </a:bodyPr>
          <a:lstStyle/>
          <a:p>
            <a:r>
              <a:rPr lang="tr-TR" dirty="0"/>
              <a:t>Kurumlar </a:t>
            </a:r>
            <a:r>
              <a:rPr lang="tr-TR" dirty="0" smtClean="0"/>
              <a:t>ve çalışanlar bizim internete </a:t>
            </a:r>
            <a:r>
              <a:rPr lang="tr-TR" dirty="0"/>
              <a:t>açık, yani dışarıya açık bir sitemimiz yok </a:t>
            </a:r>
            <a:r>
              <a:rPr lang="tr-TR" dirty="0" smtClean="0"/>
              <a:t>dolaysıyla güvendeyiz. </a:t>
            </a:r>
            <a:endParaRPr lang="tr-TR" dirty="0"/>
          </a:p>
        </p:txBody>
      </p:sp>
      <p:sp>
        <p:nvSpPr>
          <p:cNvPr id="7" name="Dikdörtgen 6"/>
          <p:cNvSpPr/>
          <p:nvPr/>
        </p:nvSpPr>
        <p:spPr>
          <a:xfrm>
            <a:off x="1121179" y="2112252"/>
            <a:ext cx="7782187" cy="369332"/>
          </a:xfrm>
          <a:prstGeom prst="rect">
            <a:avLst/>
          </a:prstGeom>
        </p:spPr>
        <p:txBody>
          <a:bodyPr wrap="square">
            <a:spAutoFit/>
          </a:bodyPr>
          <a:lstStyle/>
          <a:p>
            <a:r>
              <a:rPr lang="tr-TR" dirty="0"/>
              <a:t>Bu kadar şüpheci olmaya gerek yok en fazla birkaç önemsiz dosyam </a:t>
            </a:r>
            <a:r>
              <a:rPr lang="tr-TR" dirty="0" smtClean="0"/>
              <a:t>gider. </a:t>
            </a:r>
            <a:endParaRPr lang="tr-TR" dirty="0"/>
          </a:p>
        </p:txBody>
      </p:sp>
      <p:sp>
        <p:nvSpPr>
          <p:cNvPr id="8" name="Dikdörtgen 7"/>
          <p:cNvSpPr/>
          <p:nvPr/>
        </p:nvSpPr>
        <p:spPr>
          <a:xfrm>
            <a:off x="1121179" y="2481584"/>
            <a:ext cx="5865260" cy="369332"/>
          </a:xfrm>
          <a:prstGeom prst="rect">
            <a:avLst/>
          </a:prstGeom>
        </p:spPr>
        <p:txBody>
          <a:bodyPr wrap="none">
            <a:spAutoFit/>
          </a:bodyPr>
          <a:lstStyle/>
          <a:p>
            <a:r>
              <a:rPr lang="sv-SE" dirty="0"/>
              <a:t>Bu güne kadar bir şey olmadı bundan sonra da bir şey </a:t>
            </a:r>
            <a:r>
              <a:rPr lang="sv-SE" dirty="0" smtClean="0"/>
              <a:t>olmaz</a:t>
            </a:r>
            <a:r>
              <a:rPr lang="tr-TR" dirty="0" smtClean="0"/>
              <a:t>.</a:t>
            </a:r>
            <a:endParaRPr lang="tr-TR" dirty="0"/>
          </a:p>
        </p:txBody>
      </p:sp>
      <p:sp>
        <p:nvSpPr>
          <p:cNvPr id="9" name="Dikdörtgen 8"/>
          <p:cNvSpPr/>
          <p:nvPr/>
        </p:nvSpPr>
        <p:spPr>
          <a:xfrm>
            <a:off x="1121179" y="2850916"/>
            <a:ext cx="4342599" cy="369332"/>
          </a:xfrm>
          <a:prstGeom prst="rect">
            <a:avLst/>
          </a:prstGeom>
        </p:spPr>
        <p:txBody>
          <a:bodyPr wrap="none">
            <a:spAutoFit/>
          </a:bodyPr>
          <a:lstStyle/>
          <a:p>
            <a:r>
              <a:rPr lang="tr-TR" dirty="0"/>
              <a:t>Ben güçlü parola kullanıyorum, </a:t>
            </a:r>
            <a:r>
              <a:rPr lang="tr-TR" dirty="0" smtClean="0"/>
              <a:t>güvendeyim.</a:t>
            </a:r>
            <a:endParaRPr lang="tr-TR" dirty="0"/>
          </a:p>
        </p:txBody>
      </p:sp>
      <p:sp>
        <p:nvSpPr>
          <p:cNvPr id="10" name="Dikdörtgen 9"/>
          <p:cNvSpPr/>
          <p:nvPr/>
        </p:nvSpPr>
        <p:spPr>
          <a:xfrm>
            <a:off x="1121179" y="3220248"/>
            <a:ext cx="9365060" cy="369332"/>
          </a:xfrm>
          <a:prstGeom prst="rect">
            <a:avLst/>
          </a:prstGeom>
        </p:spPr>
        <p:txBody>
          <a:bodyPr wrap="square">
            <a:spAutoFit/>
          </a:bodyPr>
          <a:lstStyle/>
          <a:p>
            <a:r>
              <a:rPr lang="tr-TR" dirty="0"/>
              <a:t>Ben güvenilmeyecek web sayfalarını hiç ziyaret etmem, bu nedenle bana “bir şey” </a:t>
            </a:r>
            <a:r>
              <a:rPr lang="tr-TR" dirty="0" smtClean="0"/>
              <a:t>bulaşmaz.</a:t>
            </a:r>
            <a:endParaRPr lang="tr-TR" dirty="0"/>
          </a:p>
        </p:txBody>
      </p:sp>
      <p:sp>
        <p:nvSpPr>
          <p:cNvPr id="11" name="Dikdörtgen 10"/>
          <p:cNvSpPr/>
          <p:nvPr/>
        </p:nvSpPr>
        <p:spPr>
          <a:xfrm>
            <a:off x="1121179" y="3588672"/>
            <a:ext cx="3024098" cy="369332"/>
          </a:xfrm>
          <a:prstGeom prst="rect">
            <a:avLst/>
          </a:prstGeom>
        </p:spPr>
        <p:txBody>
          <a:bodyPr wrap="none">
            <a:spAutoFit/>
          </a:bodyPr>
          <a:lstStyle/>
          <a:p>
            <a:r>
              <a:rPr lang="tr-TR" dirty="0"/>
              <a:t>Güvenlik çözümleri çok </a:t>
            </a:r>
            <a:r>
              <a:rPr lang="tr-TR" dirty="0" smtClean="0"/>
              <a:t>pahalı.</a:t>
            </a:r>
            <a:endParaRPr lang="tr-TR" dirty="0"/>
          </a:p>
        </p:txBody>
      </p:sp>
      <p:sp>
        <p:nvSpPr>
          <p:cNvPr id="12" name="Dikdörtgen 11"/>
          <p:cNvSpPr/>
          <p:nvPr/>
        </p:nvSpPr>
        <p:spPr>
          <a:xfrm>
            <a:off x="1121179" y="3958004"/>
            <a:ext cx="4735399" cy="369332"/>
          </a:xfrm>
          <a:prstGeom prst="rect">
            <a:avLst/>
          </a:prstGeom>
        </p:spPr>
        <p:txBody>
          <a:bodyPr wrap="none">
            <a:spAutoFit/>
          </a:bodyPr>
          <a:lstStyle/>
          <a:p>
            <a:r>
              <a:rPr lang="tr-TR" dirty="0"/>
              <a:t>Bende </a:t>
            </a:r>
            <a:r>
              <a:rPr lang="tr-TR" dirty="0" err="1"/>
              <a:t>antivirüs</a:t>
            </a:r>
            <a:r>
              <a:rPr lang="tr-TR" dirty="0"/>
              <a:t> var, başka bir şeye ihtiyacım </a:t>
            </a:r>
            <a:r>
              <a:rPr lang="tr-TR" dirty="0" smtClean="0"/>
              <a:t>yok.</a:t>
            </a:r>
            <a:endParaRPr lang="tr-TR" dirty="0"/>
          </a:p>
        </p:txBody>
      </p:sp>
      <p:sp>
        <p:nvSpPr>
          <p:cNvPr id="13" name="Dikdörtgen 12"/>
          <p:cNvSpPr/>
          <p:nvPr/>
        </p:nvSpPr>
        <p:spPr>
          <a:xfrm>
            <a:off x="1121179" y="4333001"/>
            <a:ext cx="2803140" cy="369332"/>
          </a:xfrm>
          <a:prstGeom prst="rect">
            <a:avLst/>
          </a:prstGeom>
        </p:spPr>
        <p:txBody>
          <a:bodyPr wrap="none">
            <a:spAutoFit/>
          </a:bodyPr>
          <a:lstStyle/>
          <a:p>
            <a:r>
              <a:rPr lang="tr-TR" dirty="0"/>
              <a:t>Benim bilgisayarım bile yok!</a:t>
            </a:r>
          </a:p>
        </p:txBody>
      </p:sp>
      <p:sp>
        <p:nvSpPr>
          <p:cNvPr id="2" name="Slayt Numarası Yer Tutucusu 1"/>
          <p:cNvSpPr>
            <a:spLocks noGrp="1"/>
          </p:cNvSpPr>
          <p:nvPr>
            <p:ph type="sldNum" sz="quarter" idx="12"/>
          </p:nvPr>
        </p:nvSpPr>
        <p:spPr/>
        <p:txBody>
          <a:bodyPr/>
          <a:lstStyle/>
          <a:p>
            <a:fld id="{B3BF8EA4-8A69-4270-8123-1D095C65A064}" type="slidenum">
              <a:rPr lang="tr-TR" smtClean="0"/>
              <a:pPr/>
              <a:t>35</a:t>
            </a:fld>
            <a:endParaRPr lang="tr-TR"/>
          </a:p>
        </p:txBody>
      </p:sp>
      <p:sp>
        <p:nvSpPr>
          <p:cNvPr id="14" name="Altbilgi Yer Tutucusu 13"/>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976369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
        <p:nvSpPr>
          <p:cNvPr id="3" name="Slayt Numarası Yer Tutucusu 2"/>
          <p:cNvSpPr>
            <a:spLocks noGrp="1"/>
          </p:cNvSpPr>
          <p:nvPr>
            <p:ph type="sldNum" sz="quarter" idx="12"/>
          </p:nvPr>
        </p:nvSpPr>
        <p:spPr/>
        <p:txBody>
          <a:bodyPr/>
          <a:lstStyle/>
          <a:p>
            <a:fld id="{B3BF8EA4-8A69-4270-8123-1D095C65A064}" type="slidenum">
              <a:rPr lang="tr-TR" smtClean="0"/>
              <a:pPr/>
              <a:t>36</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5672487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683" y="2295139"/>
            <a:ext cx="5735786" cy="2059813"/>
          </a:xfrm>
          <a:prstGeom prst="rect">
            <a:avLst/>
          </a:prstGeom>
        </p:spPr>
      </p:pic>
      <p:sp>
        <p:nvSpPr>
          <p:cNvPr id="3" name="Metin kutusu 2"/>
          <p:cNvSpPr txBox="1"/>
          <p:nvPr/>
        </p:nvSpPr>
        <p:spPr>
          <a:xfrm>
            <a:off x="1776846" y="623454"/>
            <a:ext cx="676448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2400" b="1" noProof="0" dirty="0" smtClean="0">
                <a:solidFill>
                  <a:prstClr val="black"/>
                </a:solidFill>
                <a:latin typeface="Calibri"/>
              </a:rPr>
              <a:t>TEŞEKKÜRLER</a:t>
            </a:r>
            <a:endParaRPr kumimoji="0" lang="tr-TR"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Dikdörtgen 4"/>
          <p:cNvSpPr/>
          <p:nvPr/>
        </p:nvSpPr>
        <p:spPr>
          <a:xfrm>
            <a:off x="4314167" y="4775954"/>
            <a:ext cx="3313799" cy="461665"/>
          </a:xfrm>
          <a:prstGeom prst="rect">
            <a:avLst/>
          </a:prstGeom>
        </p:spPr>
        <p:txBody>
          <a:bodyPr wrap="square">
            <a:spAutoFit/>
          </a:bodyPr>
          <a:lstStyle/>
          <a:p>
            <a:r>
              <a:rPr lang="tr-TR" sz="2400" b="1" dirty="0">
                <a:latin typeface="Bebas Neue" panose="020B0606020202050201" pitchFamily="34" charset="-94"/>
              </a:rPr>
              <a:t>BİLGİ İŞLEM DAİRE BAŞKANLIĞI</a:t>
            </a:r>
          </a:p>
        </p:txBody>
      </p:sp>
      <p:sp>
        <p:nvSpPr>
          <p:cNvPr id="6" name="Dikdörtgen 5"/>
          <p:cNvSpPr/>
          <p:nvPr/>
        </p:nvSpPr>
        <p:spPr>
          <a:xfrm>
            <a:off x="5588680" y="5196956"/>
            <a:ext cx="764771" cy="461665"/>
          </a:xfrm>
          <a:prstGeom prst="rect">
            <a:avLst/>
          </a:prstGeom>
        </p:spPr>
        <p:txBody>
          <a:bodyPr wrap="square">
            <a:spAutoFit/>
          </a:bodyPr>
          <a:lstStyle/>
          <a:p>
            <a:r>
              <a:rPr lang="tr-TR" sz="2400" b="1" dirty="0" smtClean="0">
                <a:latin typeface="Bebas Neue" panose="020B0606020202050201" pitchFamily="34" charset="-94"/>
              </a:rPr>
              <a:t>2022</a:t>
            </a:r>
            <a:endParaRPr lang="tr-TR" sz="2400" b="1" dirty="0">
              <a:latin typeface="Bebas Neue" panose="020B0606020202050201" pitchFamily="34" charset="-94"/>
            </a:endParaRPr>
          </a:p>
        </p:txBody>
      </p:sp>
      <p:sp>
        <p:nvSpPr>
          <p:cNvPr id="2" name="Slayt Numarası Yer Tutucusu 1"/>
          <p:cNvSpPr>
            <a:spLocks noGrp="1"/>
          </p:cNvSpPr>
          <p:nvPr>
            <p:ph type="sldNum" sz="quarter" idx="12"/>
          </p:nvPr>
        </p:nvSpPr>
        <p:spPr/>
        <p:txBody>
          <a:bodyPr/>
          <a:lstStyle/>
          <a:p>
            <a:fld id="{B3BF8EA4-8A69-4270-8123-1D095C65A064}" type="slidenum">
              <a:rPr lang="tr-TR" smtClean="0"/>
              <a:pPr/>
              <a:t>37</a:t>
            </a:fld>
            <a:endParaRPr lang="tr-TR"/>
          </a:p>
        </p:txBody>
      </p:sp>
      <p:sp>
        <p:nvSpPr>
          <p:cNvPr id="8" name="Altbilgi Yer Tutucusu 7"/>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9709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2000" fill="hold"/>
                                        <p:tgtEl>
                                          <p:spTgt spid="4"/>
                                        </p:tgtEl>
                                        <p:attrNameLst>
                                          <p:attrName>ppt_w</p:attrName>
                                        </p:attrNameLst>
                                      </p:cBhvr>
                                      <p:tavLst>
                                        <p:tav tm="0">
                                          <p:val>
                                            <p:fltVal val="0"/>
                                          </p:val>
                                        </p:tav>
                                        <p:tav tm="100000">
                                          <p:val>
                                            <p:strVal val="#ppt_w"/>
                                          </p:val>
                                        </p:tav>
                                      </p:tavLst>
                                    </p:anim>
                                    <p:anim calcmode="lin" valueType="num">
                                      <p:cBhvr>
                                        <p:cTn id="12" dur="2000" fill="hold"/>
                                        <p:tgtEl>
                                          <p:spTgt spid="4"/>
                                        </p:tgtEl>
                                        <p:attrNameLst>
                                          <p:attrName>ppt_h</p:attrName>
                                        </p:attrNameLst>
                                      </p:cBhvr>
                                      <p:tavLst>
                                        <p:tav tm="0">
                                          <p:val>
                                            <p:fltVal val="0"/>
                                          </p:val>
                                        </p:tav>
                                        <p:tav tm="100000">
                                          <p:val>
                                            <p:strVal val="#ppt_h"/>
                                          </p:val>
                                        </p:tav>
                                      </p:tavLst>
                                    </p:anim>
                                    <p:animEffect transition="in" filter="fade">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0391"/>
            <a:ext cx="6764482" cy="461665"/>
          </a:xfrm>
          <a:prstGeom prst="rect">
            <a:avLst/>
          </a:prstGeom>
          <a:noFill/>
        </p:spPr>
        <p:txBody>
          <a:bodyPr wrap="square" rtlCol="0">
            <a:spAutoFit/>
          </a:bodyPr>
          <a:lstStyle/>
          <a:p>
            <a:r>
              <a:rPr lang="tr-TR" sz="2400" b="1" dirty="0" smtClean="0"/>
              <a:t>BİLGİ NEDİR?</a:t>
            </a:r>
            <a:endParaRPr lang="tr-TR" sz="2400" b="1" dirty="0"/>
          </a:p>
        </p:txBody>
      </p:sp>
      <p:sp>
        <p:nvSpPr>
          <p:cNvPr id="3" name="Dikdörtgen 2"/>
          <p:cNvSpPr/>
          <p:nvPr/>
        </p:nvSpPr>
        <p:spPr>
          <a:xfrm>
            <a:off x="965488" y="1218337"/>
            <a:ext cx="10228552" cy="3477875"/>
          </a:xfrm>
          <a:prstGeom prst="rect">
            <a:avLst/>
          </a:prstGeom>
        </p:spPr>
        <p:txBody>
          <a:bodyPr wrap="square">
            <a:spAutoFit/>
          </a:bodyPr>
          <a:lstStyle/>
          <a:p>
            <a:r>
              <a:rPr lang="tr-TR" sz="2000" b="1" dirty="0" smtClean="0"/>
              <a:t>Bilgi güvenliği / </a:t>
            </a:r>
            <a:r>
              <a:rPr lang="tr-TR" sz="2000" b="1" dirty="0"/>
              <a:t>Siber </a:t>
            </a:r>
            <a:r>
              <a:rPr lang="tr-TR" sz="2000" b="1" dirty="0" smtClean="0"/>
              <a:t>güvenliğin temelindeki </a:t>
            </a:r>
            <a:r>
              <a:rPr lang="tr-TR" sz="2000" b="1" dirty="0"/>
              <a:t>bilgi </a:t>
            </a:r>
            <a:r>
              <a:rPr lang="tr-TR" sz="2000" b="1" dirty="0" smtClean="0"/>
              <a:t>nedir.?</a:t>
            </a:r>
          </a:p>
          <a:p>
            <a:endParaRPr lang="tr-TR" sz="2000" b="1" dirty="0"/>
          </a:p>
          <a:p>
            <a:r>
              <a:rPr lang="tr-TR" sz="2000" dirty="0" smtClean="0"/>
              <a:t>Bilgi :</a:t>
            </a:r>
          </a:p>
          <a:p>
            <a:r>
              <a:rPr lang="tr-TR" sz="2000" dirty="0" smtClean="0"/>
              <a:t>Kurumsal </a:t>
            </a:r>
            <a:r>
              <a:rPr lang="tr-TR" sz="2000" dirty="0"/>
              <a:t>çerçevede düşünürsek;</a:t>
            </a:r>
          </a:p>
          <a:p>
            <a:r>
              <a:rPr lang="tr-TR" sz="2000" dirty="0"/>
              <a:t>Bir kurumun faaliyetlerini yürütmekte kullandığı verilerin anlam kazanmış halidir</a:t>
            </a:r>
            <a:r>
              <a:rPr lang="tr-TR" sz="2000" dirty="0" smtClean="0"/>
              <a:t>.</a:t>
            </a:r>
          </a:p>
          <a:p>
            <a:endParaRPr lang="tr-TR" sz="2000" dirty="0"/>
          </a:p>
          <a:p>
            <a:r>
              <a:rPr lang="tr-TR" sz="2000" dirty="0"/>
              <a:t>Kişisel çerçevede düşünürsek;</a:t>
            </a:r>
          </a:p>
          <a:p>
            <a:r>
              <a:rPr lang="tr-TR" sz="2000" dirty="0"/>
              <a:t>Kişisel verilerimiz, çalıştığımız şirket verileri, bir iş yaparken kullandığımız kişi için önem </a:t>
            </a:r>
            <a:r>
              <a:rPr lang="tr-TR" sz="2000" dirty="0" smtClean="0"/>
              <a:t>arz eden </a:t>
            </a:r>
            <a:r>
              <a:rPr lang="tr-TR" sz="2000" dirty="0"/>
              <a:t>her şey bilgidir</a:t>
            </a:r>
            <a:r>
              <a:rPr lang="tr-TR" sz="2000" dirty="0" smtClean="0"/>
              <a:t>.</a:t>
            </a:r>
          </a:p>
          <a:p>
            <a:endParaRPr lang="tr-TR" sz="2000" dirty="0"/>
          </a:p>
          <a:p>
            <a:r>
              <a:rPr lang="tr-TR" sz="2000" dirty="0"/>
              <a:t>Bunlar yazılı veya sözlü olabilirler. Ve her türlü ortamda bulunabilirler</a:t>
            </a:r>
            <a:r>
              <a:rPr lang="tr-TR" sz="2000" dirty="0" smtClean="0"/>
              <a:t>.</a:t>
            </a:r>
          </a:p>
        </p:txBody>
      </p:sp>
      <p:sp>
        <p:nvSpPr>
          <p:cNvPr id="4" name="Slayt Numarası Yer Tutucusu 3"/>
          <p:cNvSpPr>
            <a:spLocks noGrp="1"/>
          </p:cNvSpPr>
          <p:nvPr>
            <p:ph type="sldNum" sz="quarter" idx="12"/>
          </p:nvPr>
        </p:nvSpPr>
        <p:spPr/>
        <p:txBody>
          <a:bodyPr/>
          <a:lstStyle/>
          <a:p>
            <a:fld id="{B3BF8EA4-8A69-4270-8123-1D095C65A064}" type="slidenum">
              <a:rPr lang="tr-TR" smtClean="0"/>
              <a:pPr/>
              <a:t>4</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84872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0391"/>
            <a:ext cx="6764482" cy="461665"/>
          </a:xfrm>
          <a:prstGeom prst="rect">
            <a:avLst/>
          </a:prstGeom>
          <a:noFill/>
        </p:spPr>
        <p:txBody>
          <a:bodyPr wrap="square" rtlCol="0">
            <a:spAutoFit/>
          </a:bodyPr>
          <a:lstStyle/>
          <a:p>
            <a:r>
              <a:rPr lang="tr-TR" sz="2400" b="1" dirty="0" smtClean="0"/>
              <a:t>KİŞİSEL VERİ NEDİR?</a:t>
            </a:r>
            <a:endParaRPr lang="tr-TR" sz="2400" b="1" dirty="0"/>
          </a:p>
        </p:txBody>
      </p:sp>
      <p:sp>
        <p:nvSpPr>
          <p:cNvPr id="4" name="Dikdörtgen 3"/>
          <p:cNvSpPr/>
          <p:nvPr/>
        </p:nvSpPr>
        <p:spPr>
          <a:xfrm>
            <a:off x="800102" y="1214932"/>
            <a:ext cx="11044238" cy="4985980"/>
          </a:xfrm>
          <a:prstGeom prst="rect">
            <a:avLst/>
          </a:prstGeom>
        </p:spPr>
        <p:txBody>
          <a:bodyPr wrap="square">
            <a:spAutoFit/>
          </a:bodyPr>
          <a:lstStyle/>
          <a:p>
            <a:pPr marL="342900" indent="-342900" algn="just">
              <a:buFont typeface="Arial" panose="020B0604020202020204" pitchFamily="34" charset="0"/>
              <a:buChar char="•"/>
            </a:pPr>
            <a:r>
              <a:rPr lang="tr-TR" sz="2000" b="1" dirty="0"/>
              <a:t>Kişisel veri, belirli ya da belirlenebilir nitelikteki bir kişiye ilişkin her türlü bilgidir</a:t>
            </a:r>
            <a:r>
              <a:rPr lang="tr-TR" sz="2000" b="1" dirty="0" smtClean="0"/>
              <a:t>.</a:t>
            </a:r>
          </a:p>
          <a:p>
            <a:pPr marL="342900" indent="-342900" algn="just">
              <a:buFont typeface="Arial" panose="020B0604020202020204" pitchFamily="34" charset="0"/>
              <a:buChar char="•"/>
            </a:pPr>
            <a:endParaRPr lang="tr-TR" sz="2000" b="1" dirty="0"/>
          </a:p>
          <a:p>
            <a:pPr marL="342900" indent="-342900" algn="just">
              <a:buFont typeface="Arial" panose="020B0604020202020204" pitchFamily="34" charset="0"/>
              <a:buChar char="•"/>
            </a:pPr>
            <a:r>
              <a:rPr lang="tr-TR" sz="2000" b="1" dirty="0" smtClean="0"/>
              <a:t>Kişisel </a:t>
            </a:r>
            <a:r>
              <a:rPr lang="tr-TR" sz="2000" b="1" dirty="0"/>
              <a:t>veriden söz edebilmek için, verinin bir kişiye ilişkin olması ve bu kişinin de belirli ya da belirlenebilir n</a:t>
            </a:r>
            <a:r>
              <a:rPr lang="tr-TR" sz="2000" b="1" dirty="0" smtClean="0"/>
              <a:t>itelikte </a:t>
            </a:r>
            <a:r>
              <a:rPr lang="tr-TR" sz="2000" b="1" dirty="0"/>
              <a:t>olması gerekmektedir</a:t>
            </a:r>
            <a:r>
              <a:rPr lang="tr-TR" sz="2000" b="1" dirty="0" smtClean="0"/>
              <a:t>.</a:t>
            </a:r>
            <a:endParaRPr lang="tr-TR" sz="2000" b="1" dirty="0"/>
          </a:p>
          <a:p>
            <a:pPr marL="342900" indent="-342900" algn="just">
              <a:buFont typeface="Arial" panose="020B0604020202020204" pitchFamily="34" charset="0"/>
              <a:buChar char="•"/>
            </a:pPr>
            <a:endParaRPr lang="tr-TR" sz="2000" b="1" dirty="0" smtClean="0"/>
          </a:p>
          <a:p>
            <a:pPr marL="342900" indent="-342900" algn="just">
              <a:buFont typeface="Arial" panose="020B0604020202020204" pitchFamily="34" charset="0"/>
              <a:buChar char="•"/>
            </a:pPr>
            <a:r>
              <a:rPr lang="tr-TR" sz="2000" b="1" dirty="0" smtClean="0"/>
              <a:t>Kişisel </a:t>
            </a:r>
            <a:r>
              <a:rPr lang="tr-TR" sz="2000" b="1" dirty="0"/>
              <a:t>veri, bireyin şahsi, mesleki ve ailevi özelliklerini gösteren, o bireyi diğer bireylerden ayırmaya ve niteliklerini ortaya koymaya elverişli her türlü bilgidir</a:t>
            </a:r>
            <a:r>
              <a:rPr lang="tr-TR" sz="2000" b="1" dirty="0" smtClean="0"/>
              <a:t>.</a:t>
            </a:r>
            <a:endParaRPr lang="tr-TR" sz="2000" b="1" dirty="0"/>
          </a:p>
          <a:p>
            <a:pPr marL="342900" indent="-342900" algn="just">
              <a:buFont typeface="Arial" panose="020B0604020202020204" pitchFamily="34" charset="0"/>
              <a:buChar char="•"/>
            </a:pPr>
            <a:endParaRPr lang="tr-TR" sz="2000" b="1" dirty="0" smtClean="0"/>
          </a:p>
          <a:p>
            <a:pPr marL="342900" indent="-342900" algn="just">
              <a:buFont typeface="Arial" panose="020B0604020202020204" pitchFamily="34" charset="0"/>
              <a:buChar char="•"/>
            </a:pPr>
            <a:r>
              <a:rPr lang="tr-TR" sz="2000" b="1" dirty="0" smtClean="0"/>
              <a:t>Kanunda </a:t>
            </a:r>
            <a:r>
              <a:rPr lang="tr-TR" sz="2000" b="1" dirty="0"/>
              <a:t>kişisel veri; “kimliği belirli veya belirlenebilir gerçek kişiye ilişkin her türlü bilgi" şeklinde tanımlanmıştır</a:t>
            </a:r>
            <a:r>
              <a:rPr lang="tr-TR" sz="2000" b="1" dirty="0" smtClean="0"/>
              <a:t>.</a:t>
            </a:r>
            <a:endParaRPr lang="tr-TR" sz="2000" b="1" dirty="0"/>
          </a:p>
          <a:p>
            <a:pPr marL="342900" indent="-342900" algn="just">
              <a:buFont typeface="Arial" panose="020B0604020202020204" pitchFamily="34" charset="0"/>
              <a:buChar char="•"/>
            </a:pPr>
            <a:endParaRPr lang="tr-TR" sz="2000" b="1" dirty="0" smtClean="0"/>
          </a:p>
          <a:p>
            <a:pPr marL="342900" indent="-342900" algn="just">
              <a:buFont typeface="Arial" panose="020B0604020202020204" pitchFamily="34" charset="0"/>
              <a:buChar char="•"/>
            </a:pPr>
            <a:r>
              <a:rPr lang="tr-TR" sz="2000" b="1" dirty="0" smtClean="0"/>
              <a:t>Bu </a:t>
            </a:r>
            <a:r>
              <a:rPr lang="tr-TR" sz="2000" b="1" dirty="0"/>
              <a:t>bilgiler, belli bir kimsenin kimliği, etnik kökeni, fiziksel özellikleri, sağlık, eğitim, istihdam durumu, cinsel yaşamı, aile hayatı, başkaları ile yaptığı haberleşmeler, ikamet adresi, kredi kartı bilgisi, kişisel düşünce ve inançları, dernek, vakıf ya da sendika üyelikleri, alışveriş alışkanlıkları gibi hususları da kapsamaktadır</a:t>
            </a:r>
            <a:r>
              <a:rPr lang="tr-TR" sz="2000" b="1" dirty="0" smtClean="0"/>
              <a:t>.</a:t>
            </a:r>
          </a:p>
          <a:p>
            <a:pPr marL="342900" indent="-342900" algn="just">
              <a:buFont typeface="Arial" panose="020B0604020202020204" pitchFamily="34" charset="0"/>
              <a:buChar char="•"/>
            </a:pPr>
            <a:endParaRPr lang="tr-TR" sz="2000" b="1" dirty="0"/>
          </a:p>
        </p:txBody>
      </p:sp>
      <p:sp>
        <p:nvSpPr>
          <p:cNvPr id="3" name="Slayt Numarası Yer Tutucusu 2"/>
          <p:cNvSpPr>
            <a:spLocks noGrp="1"/>
          </p:cNvSpPr>
          <p:nvPr>
            <p:ph type="sldNum" sz="quarter" idx="12"/>
          </p:nvPr>
        </p:nvSpPr>
        <p:spPr/>
        <p:txBody>
          <a:bodyPr/>
          <a:lstStyle/>
          <a:p>
            <a:fld id="{B3BF8EA4-8A69-4270-8123-1D095C65A064}" type="slidenum">
              <a:rPr lang="tr-TR" smtClean="0"/>
              <a:pPr/>
              <a:t>5</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475880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BİLGİ GÜVENLİĞİ NEDİR?</a:t>
            </a:r>
            <a:endParaRPr lang="tr-TR" sz="2400" b="1" dirty="0"/>
          </a:p>
        </p:txBody>
      </p:sp>
      <p:sp>
        <p:nvSpPr>
          <p:cNvPr id="11" name="Metin kutusu 10"/>
          <p:cNvSpPr txBox="1"/>
          <p:nvPr/>
        </p:nvSpPr>
        <p:spPr>
          <a:xfrm>
            <a:off x="1053297" y="1250066"/>
            <a:ext cx="10440364" cy="646331"/>
          </a:xfrm>
          <a:prstGeom prst="rect">
            <a:avLst/>
          </a:prstGeom>
          <a:noFill/>
        </p:spPr>
        <p:txBody>
          <a:bodyPr wrap="square" rtlCol="0">
            <a:spAutoFit/>
          </a:bodyPr>
          <a:lstStyle/>
          <a:p>
            <a:r>
              <a:rPr lang="tr-TR" b="1" dirty="0" smtClean="0">
                <a:solidFill>
                  <a:srgbClr val="FF0000"/>
                </a:solidFill>
              </a:rPr>
              <a:t>Bilgi Güvenliği</a:t>
            </a:r>
            <a:r>
              <a:rPr lang="tr-TR" dirty="0" smtClean="0"/>
              <a:t>, bilginin tehditlere karşı uygun bir şekilde korunmasıdır. Hassas kurum veya işletme </a:t>
            </a:r>
            <a:r>
              <a:rPr lang="tr-TR" dirty="0"/>
              <a:t>bilgilerine yetkisiz erişim, kullanım, bozulma, inceleme ve imha edilmesini önleme </a:t>
            </a:r>
            <a:r>
              <a:rPr lang="tr-TR" dirty="0" smtClean="0"/>
              <a:t>pratiğidir.</a:t>
            </a:r>
            <a:endParaRPr lang="tr-TR" dirty="0"/>
          </a:p>
        </p:txBody>
      </p:sp>
      <p:sp>
        <p:nvSpPr>
          <p:cNvPr id="26" name="Dikdörtgen 25"/>
          <p:cNvSpPr/>
          <p:nvPr/>
        </p:nvSpPr>
        <p:spPr>
          <a:xfrm>
            <a:off x="3048000" y="2967335"/>
            <a:ext cx="6096000" cy="369332"/>
          </a:xfrm>
          <a:prstGeom prst="rect">
            <a:avLst/>
          </a:prstGeom>
        </p:spPr>
        <p:txBody>
          <a:bodyPr>
            <a:spAutoFit/>
          </a:bodyPr>
          <a:lstStyle/>
          <a:p>
            <a:endParaRPr lang="tr-TR" dirty="0"/>
          </a:p>
        </p:txBody>
      </p:sp>
      <p:pic>
        <p:nvPicPr>
          <p:cNvPr id="28" name="Resim 2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002" y="2614273"/>
            <a:ext cx="1810003" cy="2400635"/>
          </a:xfrm>
          <a:prstGeom prst="rect">
            <a:avLst/>
          </a:prstGeom>
        </p:spPr>
      </p:pic>
      <p:pic>
        <p:nvPicPr>
          <p:cNvPr id="29" name="Resim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2792" y="2633325"/>
            <a:ext cx="1838582" cy="2333951"/>
          </a:xfrm>
          <a:prstGeom prst="rect">
            <a:avLst/>
          </a:prstGeom>
        </p:spPr>
      </p:pic>
      <p:pic>
        <p:nvPicPr>
          <p:cNvPr id="30" name="Resim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7389" y="2614273"/>
            <a:ext cx="1790950" cy="2353003"/>
          </a:xfrm>
          <a:prstGeom prst="rect">
            <a:avLst/>
          </a:prstGeom>
        </p:spPr>
      </p:pic>
      <p:pic>
        <p:nvPicPr>
          <p:cNvPr id="31" name="Resim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0995" y="2352298"/>
            <a:ext cx="2343477" cy="2876951"/>
          </a:xfrm>
          <a:prstGeom prst="rect">
            <a:avLst/>
          </a:prstGeom>
        </p:spPr>
      </p:pic>
      <p:pic>
        <p:nvPicPr>
          <p:cNvPr id="32" name="Resim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98460" y="3457350"/>
            <a:ext cx="474791" cy="474791"/>
          </a:xfrm>
          <a:prstGeom prst="rect">
            <a:avLst/>
          </a:prstGeom>
        </p:spPr>
      </p:pic>
      <p:pic>
        <p:nvPicPr>
          <p:cNvPr id="33" name="Resim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04293" y="3409211"/>
            <a:ext cx="522931" cy="522931"/>
          </a:xfrm>
          <a:prstGeom prst="rect">
            <a:avLst/>
          </a:prstGeom>
        </p:spPr>
      </p:pic>
      <p:pic>
        <p:nvPicPr>
          <p:cNvPr id="34" name="Resim 3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8959" y="3257985"/>
            <a:ext cx="474791" cy="474791"/>
          </a:xfrm>
          <a:prstGeom prst="rect">
            <a:avLst/>
          </a:prstGeom>
        </p:spPr>
      </p:pic>
      <p:sp>
        <p:nvSpPr>
          <p:cNvPr id="2" name="Slayt Numarası Yer Tutucusu 1"/>
          <p:cNvSpPr>
            <a:spLocks noGrp="1"/>
          </p:cNvSpPr>
          <p:nvPr>
            <p:ph type="sldNum" sz="quarter" idx="12"/>
          </p:nvPr>
        </p:nvSpPr>
        <p:spPr/>
        <p:txBody>
          <a:bodyPr/>
          <a:lstStyle/>
          <a:p>
            <a:fld id="{B3BF8EA4-8A69-4270-8123-1D095C65A064}" type="slidenum">
              <a:rPr lang="tr-TR" smtClean="0"/>
              <a:pPr/>
              <a:t>6</a:t>
            </a:fld>
            <a:endParaRPr lang="tr-TR"/>
          </a:p>
        </p:txBody>
      </p:sp>
      <p:sp>
        <p:nvSpPr>
          <p:cNvPr id="5" name="Altbilgi Yer Tutucusu 4"/>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4676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4525" y="2130035"/>
            <a:ext cx="2143125" cy="2143125"/>
          </a:xfrm>
          <a:prstGeom prst="rect">
            <a:avLst/>
          </a:prstGeom>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24" y="2075869"/>
            <a:ext cx="2293896" cy="2495450"/>
          </a:xfrm>
          <a:prstGeom prst="rect">
            <a:avLst/>
          </a:prstGeom>
        </p:spPr>
      </p:pic>
      <p:sp>
        <p:nvSpPr>
          <p:cNvPr id="4" name="Metin kutusu 3"/>
          <p:cNvSpPr txBox="1"/>
          <p:nvPr/>
        </p:nvSpPr>
        <p:spPr>
          <a:xfrm>
            <a:off x="1776846" y="610391"/>
            <a:ext cx="6764482" cy="461665"/>
          </a:xfrm>
          <a:prstGeom prst="rect">
            <a:avLst/>
          </a:prstGeom>
          <a:noFill/>
        </p:spPr>
        <p:txBody>
          <a:bodyPr wrap="square" rtlCol="0">
            <a:spAutoFit/>
          </a:bodyPr>
          <a:lstStyle/>
          <a:p>
            <a:r>
              <a:rPr lang="tr-TR" sz="2400" b="1" dirty="0" smtClean="0"/>
              <a:t>SİBER GÜVENLİK NEDİR?</a:t>
            </a:r>
            <a:endParaRPr lang="tr-TR" sz="2400" b="1" dirty="0"/>
          </a:p>
        </p:txBody>
      </p:sp>
      <p:sp>
        <p:nvSpPr>
          <p:cNvPr id="5" name="Dikdörtgen 4"/>
          <p:cNvSpPr/>
          <p:nvPr/>
        </p:nvSpPr>
        <p:spPr>
          <a:xfrm>
            <a:off x="1036801" y="1184603"/>
            <a:ext cx="10355544" cy="1015663"/>
          </a:xfrm>
          <a:prstGeom prst="rect">
            <a:avLst/>
          </a:prstGeom>
        </p:spPr>
        <p:txBody>
          <a:bodyPr wrap="square">
            <a:spAutoFit/>
          </a:bodyPr>
          <a:lstStyle/>
          <a:p>
            <a:pPr algn="just"/>
            <a:r>
              <a:rPr lang="tr-TR" sz="2000" b="1" dirty="0" smtClean="0">
                <a:solidFill>
                  <a:srgbClr val="FF0000"/>
                </a:solidFill>
              </a:rPr>
              <a:t>Siber Güvenlik;</a:t>
            </a:r>
            <a:r>
              <a:rPr lang="tr-TR" sz="2000" b="1" dirty="0" smtClean="0"/>
              <a:t> sistemleri</a:t>
            </a:r>
            <a:r>
              <a:rPr lang="tr-TR" sz="2000" b="1" dirty="0"/>
              <a:t>, ağları ve programları dijital saldırılara karşı koruma uygulamasıdır. Siber saldırılar genellikle hassas bilgilere erişmeyi, değiştirmeyi ve normal iş süreçlerini kesintiye uğratmayı </a:t>
            </a:r>
            <a:r>
              <a:rPr lang="tr-TR" sz="2000" b="1" dirty="0" smtClean="0"/>
              <a:t>amaçlar. </a:t>
            </a:r>
            <a:endParaRPr lang="tr-TR" sz="2000" b="1" dirty="0"/>
          </a:p>
        </p:txBody>
      </p:sp>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064" y="2883786"/>
            <a:ext cx="439808" cy="439808"/>
          </a:xfrm>
          <a:prstGeom prst="rect">
            <a:avLst/>
          </a:prstGeom>
        </p:spPr>
      </p:pic>
      <p:pic>
        <p:nvPicPr>
          <p:cNvPr id="7" name="Resim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612" y="2909352"/>
            <a:ext cx="603211" cy="603211"/>
          </a:xfrm>
          <a:prstGeom prst="rect">
            <a:avLst/>
          </a:prstGeom>
        </p:spPr>
      </p:pic>
      <p:pic>
        <p:nvPicPr>
          <p:cNvPr id="13" name="Resim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57553" y="2883786"/>
            <a:ext cx="439808" cy="439808"/>
          </a:xfrm>
          <a:prstGeom prst="rect">
            <a:avLst/>
          </a:prstGeom>
        </p:spPr>
      </p:pic>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49220" y="2078525"/>
            <a:ext cx="2143125" cy="2143125"/>
          </a:xfrm>
          <a:prstGeom prst="rect">
            <a:avLst/>
          </a:prstGeom>
        </p:spPr>
      </p:pic>
      <p:pic>
        <p:nvPicPr>
          <p:cNvPr id="17" name="Resim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4572" y="2352306"/>
            <a:ext cx="2059721" cy="1807089"/>
          </a:xfrm>
          <a:prstGeom prst="rect">
            <a:avLst/>
          </a:prstGeom>
        </p:spPr>
      </p:pic>
      <p:sp>
        <p:nvSpPr>
          <p:cNvPr id="18" name="Yuvarlatılmış Dikdörtgen 17"/>
          <p:cNvSpPr/>
          <p:nvPr/>
        </p:nvSpPr>
        <p:spPr>
          <a:xfrm>
            <a:off x="1161031" y="4101710"/>
            <a:ext cx="1295400" cy="342900"/>
          </a:xfrm>
          <a:prstGeom prst="roundRect">
            <a:avLst/>
          </a:prstGeom>
          <a:solidFill>
            <a:schemeClr val="tx1">
              <a:lumMod val="75000"/>
              <a:lumOff val="25000"/>
            </a:schemeClr>
          </a:solidFill>
          <a:ln>
            <a:solidFill>
              <a:schemeClr val="tx1">
                <a:lumMod val="75000"/>
                <a:lumOff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tr-TR" sz="1400" b="1" dirty="0">
                <a:effectLst/>
                <a:ea typeface="Calibri" panose="020F0502020204030204" pitchFamily="34" charset="0"/>
                <a:cs typeface="Calibri" panose="020F0502020204030204" pitchFamily="34" charset="0"/>
              </a:rPr>
              <a:t>TEKNOLOJİ</a:t>
            </a:r>
            <a:endParaRPr lang="tr-TR" sz="1100" dirty="0">
              <a:effectLst/>
              <a:ea typeface="Calibri" panose="020F0502020204030204" pitchFamily="34" charset="0"/>
              <a:cs typeface="Times New Roman" panose="02020603050405020304" pitchFamily="18" charset="0"/>
            </a:endParaRPr>
          </a:p>
        </p:txBody>
      </p:sp>
      <p:sp>
        <p:nvSpPr>
          <p:cNvPr id="20" name="Yuvarlatılmış Dikdörtgen 19"/>
          <p:cNvSpPr/>
          <p:nvPr/>
        </p:nvSpPr>
        <p:spPr>
          <a:xfrm>
            <a:off x="3843168" y="4152306"/>
            <a:ext cx="1295400" cy="342900"/>
          </a:xfrm>
          <a:prstGeom prst="roundRect">
            <a:avLst/>
          </a:prstGeom>
          <a:solidFill>
            <a:schemeClr val="tx1">
              <a:lumMod val="75000"/>
              <a:lumOff val="25000"/>
            </a:schemeClr>
          </a:solidFill>
          <a:ln>
            <a:solidFill>
              <a:schemeClr val="tx1">
                <a:lumMod val="75000"/>
                <a:lumOff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tr-TR" sz="1400" b="1">
                <a:effectLst/>
                <a:ea typeface="Calibri" panose="020F0502020204030204" pitchFamily="34" charset="0"/>
                <a:cs typeface="Calibri" panose="020F0502020204030204" pitchFamily="34" charset="0"/>
              </a:rPr>
              <a:t>SÜREÇ</a:t>
            </a:r>
            <a:endParaRPr lang="tr-TR" sz="1100">
              <a:effectLst/>
              <a:ea typeface="Calibri" panose="020F0502020204030204" pitchFamily="34" charset="0"/>
              <a:cs typeface="Times New Roman" panose="02020603050405020304" pitchFamily="18" charset="0"/>
            </a:endParaRPr>
          </a:p>
        </p:txBody>
      </p:sp>
      <p:sp>
        <p:nvSpPr>
          <p:cNvPr id="21" name="Yuvarlatılmış Dikdörtgen 20"/>
          <p:cNvSpPr/>
          <p:nvPr/>
        </p:nvSpPr>
        <p:spPr>
          <a:xfrm>
            <a:off x="6728388" y="4159395"/>
            <a:ext cx="1295400" cy="342900"/>
          </a:xfrm>
          <a:prstGeom prst="roundRect">
            <a:avLst/>
          </a:prstGeom>
          <a:solidFill>
            <a:schemeClr val="tx1">
              <a:lumMod val="75000"/>
              <a:lumOff val="25000"/>
            </a:schemeClr>
          </a:solidFill>
          <a:ln>
            <a:solidFill>
              <a:schemeClr val="tx1">
                <a:lumMod val="75000"/>
                <a:lumOff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tr-TR" sz="1400" b="1" dirty="0">
                <a:effectLst/>
                <a:ea typeface="Calibri" panose="020F0502020204030204" pitchFamily="34" charset="0"/>
                <a:cs typeface="Calibri" panose="020F0502020204030204" pitchFamily="34" charset="0"/>
              </a:rPr>
              <a:t>İNSAN</a:t>
            </a:r>
            <a:endParaRPr lang="tr-TR" sz="1100" dirty="0">
              <a:effectLst/>
              <a:ea typeface="Calibri" panose="020F0502020204030204" pitchFamily="34" charset="0"/>
              <a:cs typeface="Times New Roman" panose="02020603050405020304" pitchFamily="18" charset="0"/>
            </a:endParaRPr>
          </a:p>
        </p:txBody>
      </p:sp>
      <p:sp>
        <p:nvSpPr>
          <p:cNvPr id="22" name="Yuvarlatılmış Dikdörtgen 21"/>
          <p:cNvSpPr/>
          <p:nvPr/>
        </p:nvSpPr>
        <p:spPr>
          <a:xfrm>
            <a:off x="9577179" y="4187008"/>
            <a:ext cx="1590675" cy="342900"/>
          </a:xfrm>
          <a:prstGeom prst="roundRect">
            <a:avLst/>
          </a:prstGeom>
          <a:solidFill>
            <a:schemeClr val="tx1">
              <a:lumMod val="75000"/>
              <a:lumOff val="25000"/>
            </a:schemeClr>
          </a:solidFill>
          <a:ln>
            <a:solidFill>
              <a:schemeClr val="tx1">
                <a:lumMod val="75000"/>
                <a:lumOff val="25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tr-TR" sz="1400" b="1">
                <a:effectLst/>
                <a:ea typeface="Calibri" panose="020F0502020204030204" pitchFamily="34" charset="0"/>
                <a:cs typeface="Calibri" panose="020F0502020204030204" pitchFamily="34" charset="0"/>
              </a:rPr>
              <a:t>SİBER GÜVENLİK</a:t>
            </a:r>
            <a:endParaRPr lang="tr-TR" sz="1100">
              <a:effectLst/>
              <a:ea typeface="Calibri" panose="020F0502020204030204" pitchFamily="34" charset="0"/>
              <a:cs typeface="Times New Roman" panose="02020603050405020304" pitchFamily="18" charset="0"/>
            </a:endParaRPr>
          </a:p>
        </p:txBody>
      </p:sp>
      <p:sp>
        <p:nvSpPr>
          <p:cNvPr id="23" name="Yuvarlatılmış Dikdörtgen 22"/>
          <p:cNvSpPr/>
          <p:nvPr/>
        </p:nvSpPr>
        <p:spPr>
          <a:xfrm>
            <a:off x="9334647" y="2078525"/>
            <a:ext cx="1972269" cy="2636299"/>
          </a:xfrm>
          <a:prstGeom prst="roundRect">
            <a:avLst/>
          </a:prstGeom>
          <a:noFill/>
          <a:ln w="476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7" name="Resim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4007" y="4655983"/>
            <a:ext cx="1864163" cy="828791"/>
          </a:xfrm>
          <a:prstGeom prst="rect">
            <a:avLst/>
          </a:prstGeom>
        </p:spPr>
      </p:pic>
      <p:sp>
        <p:nvSpPr>
          <p:cNvPr id="28" name="Metin kutusu 27"/>
          <p:cNvSpPr txBox="1"/>
          <p:nvPr/>
        </p:nvSpPr>
        <p:spPr>
          <a:xfrm>
            <a:off x="822868" y="4595066"/>
            <a:ext cx="2703004" cy="1200329"/>
          </a:xfrm>
          <a:prstGeom prst="rect">
            <a:avLst/>
          </a:prstGeom>
          <a:noFill/>
        </p:spPr>
        <p:txBody>
          <a:bodyPr wrap="square" rtlCol="0">
            <a:spAutoFit/>
          </a:bodyPr>
          <a:lstStyle/>
          <a:p>
            <a:pPr marL="285750" indent="-285750">
              <a:buFont typeface="Arial" panose="020B0604020202020204" pitchFamily="34" charset="0"/>
              <a:buChar char="•"/>
            </a:pPr>
            <a:r>
              <a:rPr lang="tr-TR" b="1" dirty="0" smtClean="0"/>
              <a:t>Anti-virüs , DLP</a:t>
            </a:r>
          </a:p>
          <a:p>
            <a:pPr marL="285750" indent="-285750">
              <a:buFont typeface="Arial" panose="020B0604020202020204" pitchFamily="34" charset="0"/>
              <a:buChar char="•"/>
            </a:pPr>
            <a:r>
              <a:rPr lang="tr-TR" b="1" dirty="0" smtClean="0"/>
              <a:t>Güvenlik Duvarı</a:t>
            </a:r>
          </a:p>
          <a:p>
            <a:pPr marL="285750" indent="-285750">
              <a:buFont typeface="Arial" panose="020B0604020202020204" pitchFamily="34" charset="0"/>
              <a:buChar char="•"/>
            </a:pPr>
            <a:r>
              <a:rPr lang="tr-TR" b="1" dirty="0" smtClean="0"/>
              <a:t>Saldırı Önleme Sistemi</a:t>
            </a:r>
          </a:p>
          <a:p>
            <a:pPr marL="285750" indent="-285750">
              <a:buFont typeface="Arial" panose="020B0604020202020204" pitchFamily="34" charset="0"/>
              <a:buChar char="•"/>
            </a:pPr>
            <a:r>
              <a:rPr lang="tr-TR" b="1" dirty="0" smtClean="0"/>
              <a:t>Disk Şifreleme </a:t>
            </a:r>
            <a:r>
              <a:rPr lang="tr-TR" b="1" dirty="0" err="1" smtClean="0"/>
              <a:t>v.b</a:t>
            </a:r>
            <a:endParaRPr lang="tr-TR" b="1" dirty="0"/>
          </a:p>
        </p:txBody>
      </p:sp>
      <p:sp>
        <p:nvSpPr>
          <p:cNvPr id="29" name="Metin kutusu 28"/>
          <p:cNvSpPr txBox="1"/>
          <p:nvPr/>
        </p:nvSpPr>
        <p:spPr>
          <a:xfrm>
            <a:off x="3831643" y="4603844"/>
            <a:ext cx="2584889" cy="1477328"/>
          </a:xfrm>
          <a:prstGeom prst="rect">
            <a:avLst/>
          </a:prstGeom>
          <a:noFill/>
        </p:spPr>
        <p:txBody>
          <a:bodyPr wrap="square" rtlCol="0">
            <a:spAutoFit/>
          </a:bodyPr>
          <a:lstStyle/>
          <a:p>
            <a:pPr marL="285750" indent="-285750">
              <a:buFont typeface="Arial" panose="020B0604020202020204" pitchFamily="34" charset="0"/>
              <a:buChar char="•"/>
            </a:pPr>
            <a:r>
              <a:rPr lang="tr-TR" b="1" dirty="0" smtClean="0"/>
              <a:t>Politikalar</a:t>
            </a:r>
          </a:p>
          <a:p>
            <a:pPr marL="285750" indent="-285750">
              <a:buFont typeface="Arial" panose="020B0604020202020204" pitchFamily="34" charset="0"/>
              <a:buChar char="•"/>
            </a:pPr>
            <a:r>
              <a:rPr lang="tr-TR" b="1" dirty="0" smtClean="0"/>
              <a:t>Prosedürler</a:t>
            </a:r>
          </a:p>
          <a:p>
            <a:pPr marL="285750" indent="-285750">
              <a:buFont typeface="Arial" panose="020B0604020202020204" pitchFamily="34" charset="0"/>
              <a:buChar char="•"/>
            </a:pPr>
            <a:r>
              <a:rPr lang="tr-TR" b="1" dirty="0" smtClean="0"/>
              <a:t>Süreçler</a:t>
            </a:r>
          </a:p>
          <a:p>
            <a:pPr marL="285750" indent="-285750">
              <a:buFont typeface="Arial" panose="020B0604020202020204" pitchFamily="34" charset="0"/>
              <a:buChar char="•"/>
            </a:pPr>
            <a:r>
              <a:rPr lang="tr-TR" b="1" dirty="0" smtClean="0"/>
              <a:t>Kontroller</a:t>
            </a:r>
          </a:p>
          <a:p>
            <a:pPr marL="285750" indent="-285750">
              <a:buFont typeface="Arial" panose="020B0604020202020204" pitchFamily="34" charset="0"/>
              <a:buChar char="•"/>
            </a:pPr>
            <a:r>
              <a:rPr lang="tr-TR" b="1" dirty="0" smtClean="0"/>
              <a:t>Denetimler </a:t>
            </a:r>
            <a:r>
              <a:rPr lang="tr-TR" b="1" dirty="0" err="1" smtClean="0"/>
              <a:t>v.b</a:t>
            </a:r>
            <a:endParaRPr lang="tr-TR" b="1" dirty="0"/>
          </a:p>
        </p:txBody>
      </p:sp>
      <p:sp>
        <p:nvSpPr>
          <p:cNvPr id="2" name="Slayt Numarası Yer Tutucusu 1"/>
          <p:cNvSpPr>
            <a:spLocks noGrp="1"/>
          </p:cNvSpPr>
          <p:nvPr>
            <p:ph type="sldNum" sz="quarter" idx="12"/>
          </p:nvPr>
        </p:nvSpPr>
        <p:spPr/>
        <p:txBody>
          <a:bodyPr/>
          <a:lstStyle/>
          <a:p>
            <a:fld id="{B3BF8EA4-8A69-4270-8123-1D095C65A064}" type="slidenum">
              <a:rPr lang="tr-TR" sz="2000" b="1" smtClean="0"/>
              <a:pPr/>
              <a:t>7</a:t>
            </a:fld>
            <a:endParaRPr lang="tr-TR" sz="2000" b="1" dirty="0"/>
          </a:p>
        </p:txBody>
      </p:sp>
      <p:sp>
        <p:nvSpPr>
          <p:cNvPr id="9" name="Altbilgi Yer Tutucusu 8"/>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372105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etin kutusu 1"/>
          <p:cNvSpPr txBox="1"/>
          <p:nvPr/>
        </p:nvSpPr>
        <p:spPr>
          <a:xfrm>
            <a:off x="1776846" y="610391"/>
            <a:ext cx="6764482" cy="461665"/>
          </a:xfrm>
          <a:prstGeom prst="rect">
            <a:avLst/>
          </a:prstGeom>
          <a:noFill/>
        </p:spPr>
        <p:txBody>
          <a:bodyPr wrap="square" rtlCol="0">
            <a:spAutoFit/>
          </a:bodyPr>
          <a:lstStyle/>
          <a:p>
            <a:r>
              <a:rPr lang="tr-TR" sz="2400" b="1" dirty="0" smtClean="0"/>
              <a:t>FARKLARI ?</a:t>
            </a:r>
            <a:endParaRPr lang="tr-TR" sz="2400" b="1" dirty="0"/>
          </a:p>
        </p:txBody>
      </p:sp>
      <p:sp>
        <p:nvSpPr>
          <p:cNvPr id="4" name="Dikdörtgen 3"/>
          <p:cNvSpPr/>
          <p:nvPr/>
        </p:nvSpPr>
        <p:spPr>
          <a:xfrm>
            <a:off x="1128711" y="1398925"/>
            <a:ext cx="9844087" cy="2246769"/>
          </a:xfrm>
          <a:prstGeom prst="rect">
            <a:avLst/>
          </a:prstGeom>
        </p:spPr>
        <p:txBody>
          <a:bodyPr wrap="square">
            <a:spAutoFit/>
          </a:bodyPr>
          <a:lstStyle/>
          <a:p>
            <a:pPr algn="just"/>
            <a:r>
              <a:rPr lang="tr-TR" sz="2000" b="1" dirty="0"/>
              <a:t>İ</a:t>
            </a:r>
            <a:r>
              <a:rPr lang="tr-TR" sz="2000" b="1" dirty="0" smtClean="0"/>
              <a:t>kisi </a:t>
            </a:r>
            <a:r>
              <a:rPr lang="tr-TR" sz="2000" b="1" dirty="0"/>
              <a:t>arasındaki fark incedir. </a:t>
            </a:r>
            <a:endParaRPr lang="tr-TR" sz="2000" b="1" dirty="0" smtClean="0"/>
          </a:p>
          <a:p>
            <a:pPr algn="just"/>
            <a:r>
              <a:rPr lang="tr-TR" sz="2000" b="1" dirty="0" smtClean="0"/>
              <a:t>Siber </a:t>
            </a:r>
            <a:r>
              <a:rPr lang="tr-TR" sz="2000" b="1" dirty="0"/>
              <a:t>güvenlik ağları, bilgisayarları ve verileri yetkisiz elektronik erişimden korumakla ilgilenirken, bilgi güvenliği, bilgilerin fiziksel veya dijital biçimde olup olmadığına bakılmaksızın bilgi varlıklarını korumakla ilgilenir. </a:t>
            </a:r>
            <a:endParaRPr lang="tr-TR" sz="2000" b="1" dirty="0" smtClean="0"/>
          </a:p>
          <a:p>
            <a:pPr algn="just"/>
            <a:endParaRPr lang="tr-TR" sz="2000" b="1" dirty="0" smtClean="0"/>
          </a:p>
          <a:p>
            <a:pPr algn="just"/>
            <a:r>
              <a:rPr lang="tr-TR" sz="2000" b="1" dirty="0" smtClean="0"/>
              <a:t>Teknoloji </a:t>
            </a:r>
            <a:r>
              <a:rPr lang="tr-TR" sz="2000" b="1" dirty="0"/>
              <a:t>ve güvenlik tehditlerini anlamak, hem siber güvenlik hem de bilgi güvenliği uzmanları için gereklidir</a:t>
            </a:r>
            <a:r>
              <a:rPr lang="tr-TR" sz="2000" b="1" dirty="0" smtClean="0"/>
              <a:t>.</a:t>
            </a:r>
            <a:endParaRPr lang="tr-TR" dirty="0"/>
          </a:p>
        </p:txBody>
      </p:sp>
      <p:sp>
        <p:nvSpPr>
          <p:cNvPr id="3" name="Slayt Numarası Yer Tutucusu 2"/>
          <p:cNvSpPr>
            <a:spLocks noGrp="1"/>
          </p:cNvSpPr>
          <p:nvPr>
            <p:ph type="sldNum" sz="quarter" idx="12"/>
          </p:nvPr>
        </p:nvSpPr>
        <p:spPr/>
        <p:txBody>
          <a:bodyPr/>
          <a:lstStyle/>
          <a:p>
            <a:fld id="{B3BF8EA4-8A69-4270-8123-1D095C65A064}" type="slidenum">
              <a:rPr lang="tr-TR" smtClean="0"/>
              <a:pPr/>
              <a:t>8</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189770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1111169" y="1678345"/>
            <a:ext cx="10521388" cy="3046988"/>
          </a:xfrm>
          <a:prstGeom prst="rect">
            <a:avLst/>
          </a:prstGeom>
        </p:spPr>
        <p:txBody>
          <a:bodyPr wrap="square">
            <a:spAutoFit/>
          </a:bodyPr>
          <a:lstStyle/>
          <a:p>
            <a:pPr marL="342900" indent="-342900">
              <a:buFont typeface="Arial" panose="020B0604020202020204" pitchFamily="34" charset="0"/>
              <a:buChar char="•"/>
            </a:pPr>
            <a:r>
              <a:rPr lang="tr-TR" sz="2400" b="1" dirty="0"/>
              <a:t>Zararlı Yazılımlar </a:t>
            </a:r>
            <a:r>
              <a:rPr lang="tr-TR" sz="2400" dirty="0"/>
              <a:t>(</a:t>
            </a:r>
            <a:r>
              <a:rPr lang="tr-TR" sz="2400" dirty="0" err="1"/>
              <a:t>Malicious</a:t>
            </a:r>
            <a:r>
              <a:rPr lang="tr-TR" sz="2400" dirty="0"/>
              <a:t> software/ </a:t>
            </a:r>
            <a:r>
              <a:rPr lang="tr-TR" sz="2400" dirty="0" err="1"/>
              <a:t>Malware</a:t>
            </a:r>
            <a:r>
              <a:rPr lang="tr-TR" sz="2400" dirty="0"/>
              <a:t>: </a:t>
            </a:r>
            <a:r>
              <a:rPr lang="tr-TR" sz="2400" dirty="0" err="1"/>
              <a:t>Viruses</a:t>
            </a:r>
            <a:r>
              <a:rPr lang="tr-TR" sz="2400" dirty="0"/>
              <a:t>, </a:t>
            </a:r>
            <a:r>
              <a:rPr lang="tr-TR" sz="2400" dirty="0" err="1"/>
              <a:t>Trojans</a:t>
            </a:r>
            <a:r>
              <a:rPr lang="tr-TR" sz="2400" dirty="0"/>
              <a:t>, </a:t>
            </a:r>
            <a:r>
              <a:rPr lang="tr-TR" sz="2400" dirty="0" err="1"/>
              <a:t>Worms</a:t>
            </a:r>
            <a:r>
              <a:rPr lang="tr-TR" sz="2400" dirty="0"/>
              <a:t>, </a:t>
            </a:r>
            <a:r>
              <a:rPr lang="tr-TR" sz="2400" dirty="0" err="1"/>
              <a:t>and</a:t>
            </a:r>
            <a:r>
              <a:rPr lang="tr-TR" sz="2400" dirty="0"/>
              <a:t> </a:t>
            </a:r>
            <a:r>
              <a:rPr lang="tr-TR" sz="2400" dirty="0" err="1"/>
              <a:t>Root</a:t>
            </a:r>
            <a:r>
              <a:rPr lang="tr-TR" sz="2400" dirty="0"/>
              <a:t> </a:t>
            </a:r>
            <a:r>
              <a:rPr lang="tr-TR" sz="2400" dirty="0" err="1"/>
              <a:t>Kits</a:t>
            </a:r>
            <a:r>
              <a:rPr lang="tr-TR" sz="2400" dirty="0"/>
              <a:t>)</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b="1" dirty="0" err="1"/>
              <a:t>Spam</a:t>
            </a:r>
            <a:r>
              <a:rPr lang="tr-TR" sz="2400" b="1" dirty="0"/>
              <a:t>, Kimlik Avı ve E-posta saldırılar</a:t>
            </a:r>
            <a:r>
              <a:rPr lang="tr-TR" sz="2400" dirty="0"/>
              <a:t>ı(</a:t>
            </a:r>
            <a:r>
              <a:rPr lang="tr-TR" sz="2400" dirty="0" err="1"/>
              <a:t>Spam</a:t>
            </a:r>
            <a:r>
              <a:rPr lang="tr-TR" sz="2400" dirty="0"/>
              <a:t>, </a:t>
            </a:r>
            <a:r>
              <a:rPr lang="tr-TR" sz="2400" dirty="0" err="1"/>
              <a:t>Phishing</a:t>
            </a:r>
            <a:r>
              <a:rPr lang="tr-TR" sz="2400" dirty="0"/>
              <a:t>, </a:t>
            </a:r>
            <a:r>
              <a:rPr lang="tr-TR" sz="2400" dirty="0" err="1"/>
              <a:t>and</a:t>
            </a:r>
            <a:r>
              <a:rPr lang="tr-TR" sz="2400" dirty="0"/>
              <a:t> </a:t>
            </a:r>
            <a:r>
              <a:rPr lang="tr-TR" sz="2400" dirty="0" err="1"/>
              <a:t>other</a:t>
            </a:r>
            <a:r>
              <a:rPr lang="tr-TR" sz="2400" dirty="0"/>
              <a:t> </a:t>
            </a:r>
            <a:r>
              <a:rPr lang="tr-TR" sz="2400" dirty="0" err="1"/>
              <a:t>Email</a:t>
            </a:r>
            <a:r>
              <a:rPr lang="tr-TR" sz="2400" dirty="0"/>
              <a:t> </a:t>
            </a:r>
            <a:r>
              <a:rPr lang="tr-TR" sz="2400" dirty="0" err="1"/>
              <a:t>attacks</a:t>
            </a:r>
            <a:r>
              <a:rPr lang="tr-TR" sz="2400" dirty="0"/>
              <a:t>)</a:t>
            </a:r>
          </a:p>
          <a:p>
            <a:pPr marL="342900" indent="-342900">
              <a:buFont typeface="Arial" panose="020B0604020202020204" pitchFamily="34" charset="0"/>
              <a:buChar char="•"/>
            </a:pPr>
            <a:endParaRPr lang="tr-TR" sz="2400" dirty="0"/>
          </a:p>
          <a:p>
            <a:pPr marL="342900" indent="-342900">
              <a:buFont typeface="Arial" panose="020B0604020202020204" pitchFamily="34" charset="0"/>
              <a:buChar char="•"/>
            </a:pPr>
            <a:r>
              <a:rPr lang="tr-TR" sz="2400" b="1" dirty="0"/>
              <a:t>Sosyal mühendislik </a:t>
            </a:r>
            <a:r>
              <a:rPr lang="tr-TR" sz="2400" dirty="0"/>
              <a:t>(</a:t>
            </a:r>
            <a:r>
              <a:rPr lang="tr-TR" sz="2400" dirty="0" err="1"/>
              <a:t>Social</a:t>
            </a:r>
            <a:r>
              <a:rPr lang="tr-TR" sz="2400" dirty="0"/>
              <a:t> </a:t>
            </a:r>
            <a:r>
              <a:rPr lang="tr-TR" sz="2400" dirty="0" err="1"/>
              <a:t>Engineering</a:t>
            </a:r>
            <a:r>
              <a:rPr lang="tr-TR" sz="2400" dirty="0" smtClean="0"/>
              <a:t>)</a:t>
            </a:r>
          </a:p>
          <a:p>
            <a:pPr marL="342900" indent="-342900">
              <a:buFont typeface="Arial" panose="020B0604020202020204" pitchFamily="34" charset="0"/>
              <a:buChar char="•"/>
            </a:pPr>
            <a:endParaRPr lang="tr-TR" sz="2400" dirty="0" smtClean="0"/>
          </a:p>
          <a:p>
            <a:pPr marL="342900" indent="-342900">
              <a:buFont typeface="Arial" panose="020B0604020202020204" pitchFamily="34" charset="0"/>
              <a:buChar char="•"/>
            </a:pPr>
            <a:endParaRPr lang="tr-TR" sz="2400" b="1" dirty="0"/>
          </a:p>
        </p:txBody>
      </p:sp>
      <p:sp>
        <p:nvSpPr>
          <p:cNvPr id="5" name="Metin kutusu 4"/>
          <p:cNvSpPr txBox="1"/>
          <p:nvPr/>
        </p:nvSpPr>
        <p:spPr>
          <a:xfrm>
            <a:off x="1776846" y="610391"/>
            <a:ext cx="6764482" cy="461665"/>
          </a:xfrm>
          <a:prstGeom prst="rect">
            <a:avLst/>
          </a:prstGeom>
          <a:noFill/>
        </p:spPr>
        <p:txBody>
          <a:bodyPr wrap="square" rtlCol="0">
            <a:spAutoFit/>
          </a:bodyPr>
          <a:lstStyle/>
          <a:p>
            <a:r>
              <a:rPr lang="tr-TR" sz="2400" b="1" dirty="0" smtClean="0"/>
              <a:t>MODERN TEHDİTLER</a:t>
            </a:r>
            <a:endParaRPr lang="tr-TR" sz="2400" b="1" dirty="0"/>
          </a:p>
        </p:txBody>
      </p:sp>
      <p:sp>
        <p:nvSpPr>
          <p:cNvPr id="2" name="Slayt Numarası Yer Tutucusu 1"/>
          <p:cNvSpPr>
            <a:spLocks noGrp="1"/>
          </p:cNvSpPr>
          <p:nvPr>
            <p:ph type="sldNum" sz="quarter" idx="12"/>
          </p:nvPr>
        </p:nvSpPr>
        <p:spPr/>
        <p:txBody>
          <a:bodyPr/>
          <a:lstStyle/>
          <a:p>
            <a:fld id="{B3BF8EA4-8A69-4270-8123-1D095C65A064}" type="slidenum">
              <a:rPr lang="tr-TR" smtClean="0"/>
              <a:pPr/>
              <a:t>9</a:t>
            </a:fld>
            <a:endParaRPr lang="tr-TR"/>
          </a:p>
        </p:txBody>
      </p:sp>
      <p:sp>
        <p:nvSpPr>
          <p:cNvPr id="6" name="Altbilgi Yer Tutucusu 5"/>
          <p:cNvSpPr>
            <a:spLocks noGrp="1"/>
          </p:cNvSpPr>
          <p:nvPr>
            <p:ph type="ftr" sz="quarter" idx="11"/>
          </p:nvPr>
        </p:nvSpPr>
        <p:spPr/>
        <p:txBody>
          <a:bodyPr/>
          <a:lstStyle/>
          <a:p>
            <a:r>
              <a:rPr lang="tr-TR" smtClean="0"/>
              <a:t>BİLGİ İŞLEM DAİRE BAŞKANLIĞI</a:t>
            </a:r>
            <a:endParaRPr lang="tr-TR"/>
          </a:p>
        </p:txBody>
      </p:sp>
    </p:spTree>
    <p:extLst>
      <p:ext uri="{BB962C8B-B14F-4D97-AF65-F5344CB8AC3E}">
        <p14:creationId xmlns:p14="http://schemas.microsoft.com/office/powerpoint/2010/main" val="222362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range">
      <a:dk1>
        <a:sysClr val="windowText" lastClr="000000"/>
      </a:dk1>
      <a:lt1>
        <a:sysClr val="window" lastClr="FFFFFF"/>
      </a:lt1>
      <a:dk2>
        <a:srgbClr val="441C10"/>
      </a:dk2>
      <a:lt2>
        <a:srgbClr val="DBEFF9"/>
      </a:lt2>
      <a:accent1>
        <a:srgbClr val="F37B03"/>
      </a:accent1>
      <a:accent2>
        <a:srgbClr val="DA730C"/>
      </a:accent2>
      <a:accent3>
        <a:srgbClr val="DE8F00"/>
      </a:accent3>
      <a:accent4>
        <a:srgbClr val="E39913"/>
      </a:accent4>
      <a:accent5>
        <a:srgbClr val="F2B300"/>
      </a:accent5>
      <a:accent6>
        <a:srgbClr val="D06D00"/>
      </a:accent6>
      <a:hlink>
        <a:srgbClr val="F49100"/>
      </a:hlink>
      <a:folHlink>
        <a:srgbClr val="85DFD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13272</TotalTime>
  <Words>2059</Words>
  <Application>Microsoft Office PowerPoint</Application>
  <PresentationFormat>Geniş ekran</PresentationFormat>
  <Paragraphs>305</Paragraphs>
  <Slides>37</Slides>
  <Notes>1</Notes>
  <HiddenSlides>0</HiddenSlides>
  <MMClips>3</MMClips>
  <ScaleCrop>false</ScaleCrop>
  <HeadingPairs>
    <vt:vector size="6" baseType="variant">
      <vt:variant>
        <vt:lpstr>Kullanılan Yazı Tipleri</vt:lpstr>
      </vt:variant>
      <vt:variant>
        <vt:i4>7</vt:i4>
      </vt:variant>
      <vt:variant>
        <vt:lpstr>Tema</vt:lpstr>
      </vt:variant>
      <vt:variant>
        <vt:i4>2</vt:i4>
      </vt:variant>
      <vt:variant>
        <vt:lpstr>Slayt Başlıkları</vt:lpstr>
      </vt:variant>
      <vt:variant>
        <vt:i4>37</vt:i4>
      </vt:variant>
    </vt:vector>
  </HeadingPairs>
  <TitlesOfParts>
    <vt:vector size="46" baseType="lpstr">
      <vt:lpstr>Arial</vt:lpstr>
      <vt:lpstr>Bebas Neue</vt:lpstr>
      <vt:lpstr>Calibri</vt:lpstr>
      <vt:lpstr>Calibri Light</vt:lpstr>
      <vt:lpstr>Gulim</vt:lpstr>
      <vt:lpstr>Segoe UI</vt:lpstr>
      <vt:lpstr>Times New Roman</vt:lpstr>
      <vt:lpstr>Office Teması</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Omer YATGIN</dc:creator>
  <cp:lastModifiedBy>Edip_Ertas</cp:lastModifiedBy>
  <cp:revision>977</cp:revision>
  <dcterms:created xsi:type="dcterms:W3CDTF">2018-02-07T07:43:50Z</dcterms:created>
  <dcterms:modified xsi:type="dcterms:W3CDTF">2022-10-24T05:55:32Z</dcterms:modified>
</cp:coreProperties>
</file>