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3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36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97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2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02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771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253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625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60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94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95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80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03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80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56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42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52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0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2CEF-9BC4-4668-9EE4-5A33D46F0705}" type="datetimeFigureOut">
              <a:rPr lang="tr-TR" smtClean="0"/>
              <a:pPr/>
              <a:t>1.08.2022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C3BC-598C-449D-8294-E720ADB50B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835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5000" b="1" dirty="0" smtClean="0">
                <a:solidFill>
                  <a:schemeClr val="bg2"/>
                </a:solidFill>
              </a:rPr>
              <a:t>SİİRT ÜNİVERSİTESİ </a:t>
            </a:r>
            <a:br>
              <a:rPr lang="tr-TR" sz="5000" b="1" dirty="0" smtClean="0">
                <a:solidFill>
                  <a:schemeClr val="bg2"/>
                </a:solidFill>
              </a:rPr>
            </a:br>
            <a:r>
              <a:rPr lang="tr-TR" sz="900" b="1" dirty="0" smtClean="0">
                <a:solidFill>
                  <a:schemeClr val="bg2"/>
                </a:solidFill>
              </a:rPr>
              <a:t/>
            </a:r>
            <a:br>
              <a:rPr lang="tr-TR" sz="900" b="1" dirty="0" smtClean="0">
                <a:solidFill>
                  <a:schemeClr val="bg2"/>
                </a:solidFill>
              </a:rPr>
            </a:br>
            <a:r>
              <a:rPr lang="tr-TR" sz="5000" b="1" dirty="0" smtClean="0">
                <a:solidFill>
                  <a:schemeClr val="bg2"/>
                </a:solidFill>
              </a:rPr>
              <a:t>Bilgi işlem Daire başkanlığı</a:t>
            </a:r>
            <a:endParaRPr lang="tr-TR" sz="5000" b="1" dirty="0">
              <a:solidFill>
                <a:schemeClr val="bg2"/>
              </a:solidFill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2262554" y="2406040"/>
            <a:ext cx="9144000" cy="3554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2"/>
                </a:solidFill>
              </a:rPr>
              <a:t>Active Directory (Dizin Yapısı)</a:t>
            </a:r>
            <a:br>
              <a:rPr lang="tr-TR" dirty="0" smtClean="0">
                <a:solidFill>
                  <a:schemeClr val="bg2"/>
                </a:solidFill>
              </a:rPr>
            </a:br>
            <a:r>
              <a:rPr lang="tr-TR" dirty="0" smtClean="0">
                <a:solidFill>
                  <a:schemeClr val="bg2"/>
                </a:solidFill>
              </a:rPr>
              <a:t/>
            </a:r>
            <a:br>
              <a:rPr lang="tr-TR" dirty="0" smtClean="0">
                <a:solidFill>
                  <a:schemeClr val="bg2"/>
                </a:solidFill>
              </a:rPr>
            </a:br>
            <a:r>
              <a:rPr lang="tr-TR" dirty="0" smtClean="0">
                <a:solidFill>
                  <a:schemeClr val="bg2"/>
                </a:solidFill>
              </a:rPr>
              <a:t>Nedir ?</a:t>
            </a:r>
            <a:br>
              <a:rPr lang="tr-TR" dirty="0" smtClean="0">
                <a:solidFill>
                  <a:schemeClr val="bg2"/>
                </a:solidFill>
              </a:rPr>
            </a:br>
            <a:r>
              <a:rPr lang="tr-TR" dirty="0" smtClean="0">
                <a:solidFill>
                  <a:schemeClr val="bg2"/>
                </a:solidFill>
              </a:rPr>
              <a:t>Ne Değildir ?</a:t>
            </a:r>
            <a:endParaRPr lang="tr-T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442594"/>
            <a:ext cx="10991850" cy="598106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dizin servisidir ve içerisinde </a:t>
            </a:r>
            <a:r>
              <a:rPr lang="tr-TR" dirty="0" smtClean="0"/>
              <a:t>Sunucu, Bilgisayar, Kullanıcı, Yazıcı </a:t>
            </a:r>
            <a:r>
              <a:rPr lang="tr-TR" dirty="0"/>
              <a:t>gibi bilgileri tutmaktadır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Güvenliği üst düzeyde tutmaktadır.</a:t>
            </a:r>
          </a:p>
          <a:p>
            <a:endParaRPr lang="tr-TR" dirty="0"/>
          </a:p>
          <a:p>
            <a:r>
              <a:rPr lang="tr-TR" dirty="0"/>
              <a:t>Merkezi olarak herhangi bir uygulamanın </a:t>
            </a:r>
            <a:r>
              <a:rPr lang="tr-TR" dirty="0" smtClean="0"/>
              <a:t>dağıtımı gerçekleştirilir. (</a:t>
            </a:r>
            <a:r>
              <a:rPr lang="tr-TR" dirty="0" err="1" smtClean="0"/>
              <a:t>Update’ler</a:t>
            </a:r>
            <a:r>
              <a:rPr lang="tr-TR" dirty="0" smtClean="0"/>
              <a:t>, programlar </a:t>
            </a:r>
            <a:r>
              <a:rPr lang="tr-TR" dirty="0" err="1" smtClean="0"/>
              <a:t>v.b</a:t>
            </a:r>
            <a:r>
              <a:rPr lang="tr-TR" dirty="0" smtClean="0"/>
              <a:t>.)</a:t>
            </a:r>
          </a:p>
          <a:p>
            <a:endParaRPr lang="tr-TR" dirty="0"/>
          </a:p>
          <a:p>
            <a:r>
              <a:rPr lang="tr-TR" dirty="0" smtClean="0"/>
              <a:t>Kullanıcılar </a:t>
            </a:r>
            <a:r>
              <a:rPr lang="tr-TR" dirty="0"/>
              <a:t>Active Directory üzerine üye edildikten sonra </a:t>
            </a:r>
            <a:r>
              <a:rPr lang="tr-TR" dirty="0" smtClean="0"/>
              <a:t>birçok </a:t>
            </a:r>
            <a:r>
              <a:rPr lang="tr-TR" dirty="0"/>
              <a:t>uygulama ve servise tek kullanıcı adı şifre üzerinden bağlanmaya olanak sağlar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5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6760" y="682624"/>
            <a:ext cx="10854690" cy="5889626"/>
          </a:xfrm>
        </p:spPr>
        <p:txBody>
          <a:bodyPr>
            <a:normAutofit/>
          </a:bodyPr>
          <a:lstStyle/>
          <a:p>
            <a:r>
              <a:rPr lang="tr-TR" dirty="0" smtClean="0"/>
              <a:t>Kullanıcılara yetkilendirme seviyeleri belirleyerek erişim izinleri belirlenebilir veya yönetimsel kısıtlamalar uygulanabilir. </a:t>
            </a:r>
          </a:p>
          <a:p>
            <a:endParaRPr lang="tr-TR" dirty="0"/>
          </a:p>
          <a:p>
            <a:r>
              <a:rPr lang="tr-TR" dirty="0"/>
              <a:t>Kullanıcılar gruplanabilir , grup bazında yetkiler verilebilir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 İstenilen kullanıcılar için yanlışlıkla program silmesi veya virüs bulaştırabilecek uygulamaların kurulması engellenir.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Kullanıcının </a:t>
            </a:r>
            <a:r>
              <a:rPr lang="tr-TR" dirty="0"/>
              <a:t>IP değiştirmesini engelleme </a:t>
            </a:r>
            <a:r>
              <a:rPr lang="tr-TR" dirty="0" err="1"/>
              <a:t>pc’ye</a:t>
            </a:r>
            <a:r>
              <a:rPr lang="tr-TR" dirty="0"/>
              <a:t> bilgi işlemden habersiz program yüklemeyi engelleme veya bilgi işlemcinin </a:t>
            </a:r>
            <a:r>
              <a:rPr lang="tr-TR" dirty="0" err="1"/>
              <a:t>gpo</a:t>
            </a:r>
            <a:r>
              <a:rPr lang="tr-TR" dirty="0"/>
              <a:t> sayesinde program yüklemesine olanak sağlar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Kişisel Verileri Koruma Kanunu</a:t>
            </a:r>
            <a:r>
              <a:rPr lang="tr-TR" dirty="0"/>
              <a:t> (KVKK) merkezi kimlik sunucusu </a:t>
            </a:r>
            <a:r>
              <a:rPr lang="tr-TR" dirty="0" smtClean="0"/>
              <a:t>istemektedir. Zorunludur.</a:t>
            </a:r>
          </a:p>
          <a:p>
            <a:endParaRPr lang="tr-TR" dirty="0"/>
          </a:p>
          <a:p>
            <a:r>
              <a:rPr lang="tr-TR" b="1" u="sng" dirty="0" smtClean="0"/>
              <a:t>NE DEĞİLDİR:  hiçbir kullanıcının hangi sitelere girdiğini, hangi videoları izlediğini öğrenmek ve takip etmek için kullanılan bir servis değildir.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41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Devr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Devr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v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Devre</Template>
  <TotalTime>17347</TotalTime>
  <Words>87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Devre</vt:lpstr>
      <vt:lpstr>SİİRT ÜNİVERSİTESİ   Bilgi işlem Daire başkanlığı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Directory (Dizin Yapısı)  Nedir ? Ne Değildir ?</dc:title>
  <dc:creator>Nurullah</dc:creator>
  <cp:lastModifiedBy>Nurullah</cp:lastModifiedBy>
  <cp:revision>10</cp:revision>
  <dcterms:created xsi:type="dcterms:W3CDTF">2022-07-29T11:40:25Z</dcterms:created>
  <dcterms:modified xsi:type="dcterms:W3CDTF">2022-08-01T08:19:34Z</dcterms:modified>
</cp:coreProperties>
</file>