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xlsx" ContentType="application/vnd.openxmlformats-officedocument.spreadsheetml.sheet"/>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30"/>
  </p:notesMasterIdLst>
  <p:sldIdLst>
    <p:sldId id="432" r:id="rId3"/>
    <p:sldId id="433" r:id="rId4"/>
    <p:sldId id="447" r:id="rId5"/>
    <p:sldId id="465" r:id="rId6"/>
    <p:sldId id="479" r:id="rId7"/>
    <p:sldId id="466" r:id="rId8"/>
    <p:sldId id="472" r:id="rId9"/>
    <p:sldId id="385" r:id="rId10"/>
    <p:sldId id="476" r:id="rId11"/>
    <p:sldId id="396" r:id="rId12"/>
    <p:sldId id="413" r:id="rId13"/>
    <p:sldId id="477" r:id="rId14"/>
    <p:sldId id="395" r:id="rId15"/>
    <p:sldId id="405" r:id="rId16"/>
    <p:sldId id="483" r:id="rId17"/>
    <p:sldId id="484" r:id="rId18"/>
    <p:sldId id="485" r:id="rId19"/>
    <p:sldId id="470" r:id="rId20"/>
    <p:sldId id="486" r:id="rId21"/>
    <p:sldId id="473" r:id="rId22"/>
    <p:sldId id="478" r:id="rId23"/>
    <p:sldId id="475" r:id="rId24"/>
    <p:sldId id="480" r:id="rId25"/>
    <p:sldId id="469" r:id="rId26"/>
    <p:sldId id="471" r:id="rId27"/>
    <p:sldId id="481" r:id="rId28"/>
    <p:sldId id="394" r:id="rId29"/>
  </p:sldIdLst>
  <p:sldSz cx="12192000" cy="6858000"/>
  <p:notesSz cx="6797675" cy="9872663"/>
  <p:defaultText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EC416"/>
    <a:srgbClr val="FFC301"/>
    <a:srgbClr val="85AB3A"/>
    <a:srgbClr val="81A736"/>
    <a:srgbClr val="88AE3D"/>
    <a:srgbClr val="85AC3A"/>
    <a:srgbClr val="80A635"/>
    <a:srgbClr val="59595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Orta Stil 2 - Vurgu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Orta Stil 2 - Vurgu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22838BEF-8BB2-4498-84A7-C5851F593DF1}" styleName="Orta Stil 4 - Vurgu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 styleId="{2D5ABB26-0587-4C30-8999-92F81FD0307C}" styleName="Stil Yok, Kılavuz Yok">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3C2FFA5D-87B4-456A-9821-1D502468CF0F}" styleName="Tema Uygulanmış Stil 1 - Vurgu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284E427A-3D55-4303-BF80-6455036E1DE7}" styleName="Tema Uygulanmış Stil 1 - Vurgu 2">
    <a:tblBg>
      <a:fillRef idx="2">
        <a:schemeClr val="accent2"/>
      </a:fillRef>
      <a:effectRef idx="1">
        <a:schemeClr val="accent2"/>
      </a:effectRef>
    </a:tblBg>
    <a:wholeTbl>
      <a:tcTxStyle>
        <a:fontRef idx="minor">
          <a:scrgbClr r="0" g="0" b="0"/>
        </a:fontRef>
        <a:schemeClr val="dk1"/>
      </a:tcTxStyle>
      <a:tcStyle>
        <a:tcBdr>
          <a:left>
            <a:lnRef idx="1">
              <a:schemeClr val="accent2"/>
            </a:lnRef>
          </a:left>
          <a:right>
            <a:lnRef idx="1">
              <a:schemeClr val="accent2"/>
            </a:lnRef>
          </a:right>
          <a:top>
            <a:lnRef idx="1">
              <a:schemeClr val="accent2"/>
            </a:lnRef>
          </a:top>
          <a:bottom>
            <a:lnRef idx="1">
              <a:schemeClr val="accent2"/>
            </a:lnRef>
          </a:bottom>
          <a:insideH>
            <a:lnRef idx="1">
              <a:schemeClr val="accent2"/>
            </a:lnRef>
          </a:insideH>
          <a:insideV>
            <a:lnRef idx="1">
              <a:schemeClr val="accent2"/>
            </a:lnRef>
          </a:insideV>
        </a:tcBdr>
        <a:fill>
          <a:noFill/>
        </a:fill>
      </a:tcStyle>
    </a:wholeTbl>
    <a:band1H>
      <a:tcStyle>
        <a:tcBdr/>
        <a:fill>
          <a:solidFill>
            <a:schemeClr val="accent2">
              <a:alpha val="40000"/>
            </a:schemeClr>
          </a:solidFill>
        </a:fill>
      </a:tcStyle>
    </a:band1H>
    <a:band2H>
      <a:tcStyle>
        <a:tcBdr/>
      </a:tcStyle>
    </a:band2H>
    <a:band1V>
      <a:tcStyle>
        <a:tcBdr>
          <a:top>
            <a:lnRef idx="1">
              <a:schemeClr val="accent2"/>
            </a:lnRef>
          </a:top>
          <a:bottom>
            <a:lnRef idx="1">
              <a:schemeClr val="accent2"/>
            </a:lnRef>
          </a:bottom>
        </a:tcBdr>
        <a:fill>
          <a:solidFill>
            <a:schemeClr val="accent2">
              <a:alpha val="40000"/>
            </a:schemeClr>
          </a:solidFill>
        </a:fill>
      </a:tcStyle>
    </a:band1V>
    <a:band2V>
      <a:tcStyle>
        <a:tcBdr/>
      </a:tcStyle>
    </a:band2V>
    <a:lastCol>
      <a:tcTxStyle b="on"/>
      <a:tcStyle>
        <a:tcBdr>
          <a:left>
            <a:lnRef idx="2">
              <a:schemeClr val="accent2"/>
            </a:lnRef>
          </a:left>
          <a:right>
            <a:lnRef idx="1">
              <a:schemeClr val="accent2"/>
            </a:lnRef>
          </a:right>
          <a:top>
            <a:lnRef idx="1">
              <a:schemeClr val="accent2"/>
            </a:lnRef>
          </a:top>
          <a:bottom>
            <a:lnRef idx="1">
              <a:schemeClr val="accent2"/>
            </a:lnRef>
          </a:bottom>
          <a:insideH>
            <a:lnRef idx="1">
              <a:schemeClr val="accent2"/>
            </a:lnRef>
          </a:insideH>
          <a:insideV>
            <a:ln>
              <a:noFill/>
            </a:ln>
          </a:insideV>
        </a:tcBdr>
      </a:tcStyle>
    </a:lastCol>
    <a:firstCol>
      <a:tcTxStyle b="on"/>
      <a:tcStyle>
        <a:tcBdr>
          <a:left>
            <a:lnRef idx="1">
              <a:schemeClr val="accent2"/>
            </a:lnRef>
          </a:left>
          <a:right>
            <a:lnRef idx="2">
              <a:schemeClr val="accent2"/>
            </a:lnRef>
          </a:right>
          <a:top>
            <a:lnRef idx="1">
              <a:schemeClr val="accent2"/>
            </a:lnRef>
          </a:top>
          <a:bottom>
            <a:lnRef idx="1">
              <a:schemeClr val="accent2"/>
            </a:lnRef>
          </a:bottom>
          <a:insideH>
            <a:lnRef idx="1">
              <a:schemeClr val="accent2"/>
            </a:lnRef>
          </a:insideH>
          <a:insideV>
            <a:ln>
              <a:noFill/>
            </a:ln>
          </a:insideV>
        </a:tcBdr>
      </a:tcStyle>
    </a:firstCol>
    <a:lastRow>
      <a:tcTxStyle b="on"/>
      <a:tcStyle>
        <a:tcBdr>
          <a:left>
            <a:lnRef idx="1">
              <a:schemeClr val="accent2"/>
            </a:lnRef>
          </a:left>
          <a:right>
            <a:lnRef idx="1">
              <a:schemeClr val="accent2"/>
            </a:lnRef>
          </a:right>
          <a:top>
            <a:lnRef idx="2">
              <a:schemeClr val="accent2"/>
            </a:lnRef>
          </a:top>
          <a:bottom>
            <a:lnRef idx="2">
              <a:schemeClr val="accent2"/>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2"/>
            </a:lnRef>
          </a:left>
          <a:right>
            <a:lnRef idx="1">
              <a:schemeClr val="accent2"/>
            </a:lnRef>
          </a:right>
          <a:top>
            <a:lnRef idx="1">
              <a:schemeClr val="accent2"/>
            </a:lnRef>
          </a:top>
          <a:bottom>
            <a:lnRef idx="2">
              <a:schemeClr val="lt1"/>
            </a:lnRef>
          </a:bottom>
          <a:insideH>
            <a:ln>
              <a:noFill/>
            </a:ln>
          </a:insideH>
          <a:insideV>
            <a:ln>
              <a:noFill/>
            </a:ln>
          </a:insideV>
        </a:tcBdr>
        <a:fill>
          <a:solidFill>
            <a:schemeClr val="accent2"/>
          </a:solidFill>
        </a:fill>
      </a:tcStyle>
    </a:firstRow>
  </a:tblStyle>
  <a:tblStyle styleId="{E269D01E-BC32-4049-B463-5C60D7B0CCD2}" styleName="Tema Uygulanmış Stil 2 - Vurgu 4">
    <a:tblBg>
      <a:fillRef idx="3">
        <a:schemeClr val="accent4"/>
      </a:fillRef>
      <a:effectRef idx="3">
        <a:schemeClr val="accent4"/>
      </a:effectRef>
    </a:tblBg>
    <a:wholeTbl>
      <a:tcTxStyle>
        <a:fontRef idx="minor">
          <a:scrgbClr r="0" g="0" b="0"/>
        </a:fontRef>
        <a:schemeClr val="lt1"/>
      </a:tcTxStyle>
      <a:tcStyle>
        <a:tcBdr>
          <a:left>
            <a:lnRef idx="1">
              <a:schemeClr val="accent4">
                <a:tint val="50000"/>
              </a:schemeClr>
            </a:lnRef>
          </a:left>
          <a:right>
            <a:lnRef idx="1">
              <a:schemeClr val="accent4">
                <a:tint val="50000"/>
              </a:schemeClr>
            </a:lnRef>
          </a:right>
          <a:top>
            <a:lnRef idx="1">
              <a:schemeClr val="accent4">
                <a:tint val="50000"/>
              </a:schemeClr>
            </a:lnRef>
          </a:top>
          <a:bottom>
            <a:lnRef idx="1">
              <a:schemeClr val="accent4">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5FD0F851-EC5A-4D38-B0AD-8093EC10F338}" styleName="Açık Stil 1 - Vurgu 5">
    <a:wholeTbl>
      <a:tcTxStyle>
        <a:fontRef idx="minor">
          <a:scrgbClr r="0" g="0" b="0"/>
        </a:fontRef>
        <a:schemeClr val="tx1"/>
      </a:tcTxStyle>
      <a:tcStyle>
        <a:tcBdr>
          <a:left>
            <a:ln>
              <a:noFill/>
            </a:ln>
          </a:left>
          <a:right>
            <a:ln>
              <a:noFill/>
            </a:ln>
          </a:right>
          <a:top>
            <a:ln w="12700" cmpd="sng">
              <a:solidFill>
                <a:schemeClr val="accent5"/>
              </a:solidFill>
            </a:ln>
          </a:top>
          <a:bottom>
            <a:ln w="12700" cmpd="sng">
              <a:solidFill>
                <a:schemeClr val="accent5"/>
              </a:solidFill>
            </a:ln>
          </a:bottom>
          <a:insideH>
            <a:ln>
              <a:noFill/>
            </a:ln>
          </a:insideH>
          <a:insideV>
            <a:ln>
              <a:noFill/>
            </a:ln>
          </a:insideV>
        </a:tcBdr>
        <a:fill>
          <a:noFill/>
        </a:fill>
      </a:tcStyle>
    </a:wholeTbl>
    <a:band1H>
      <a:tcStyle>
        <a:tcBdr/>
        <a:fill>
          <a:solidFill>
            <a:schemeClr val="accent5">
              <a:alpha val="20000"/>
            </a:schemeClr>
          </a:solidFill>
        </a:fill>
      </a:tcStyle>
    </a:band1H>
    <a:band2H>
      <a:tcStyle>
        <a:tcBdr/>
      </a:tcStyle>
    </a:band2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12700" cmpd="sng">
              <a:solidFill>
                <a:schemeClr val="accent5"/>
              </a:solidFill>
            </a:ln>
          </a:top>
        </a:tcBdr>
        <a:fill>
          <a:noFill/>
        </a:fill>
      </a:tcStyle>
    </a:lastRow>
    <a:firstRow>
      <a:tcTxStyle b="on"/>
      <a:tcStyle>
        <a:tcBdr>
          <a:bottom>
            <a:ln w="12700" cmpd="sng">
              <a:solidFill>
                <a:schemeClr val="accent5"/>
              </a:solidFill>
            </a:ln>
          </a:bottom>
        </a:tcBdr>
        <a:fill>
          <a:noFill/>
        </a:fill>
      </a:tcStyle>
    </a:firstRow>
  </a:tblStyle>
  <a:tblStyle styleId="{912C8C85-51F0-491E-9774-3900AFEF0FD7}" styleName="Açık Stil 2 - Vurgu 6">
    <a:wholeTbl>
      <a:tcTxStyle>
        <a:fontRef idx="minor">
          <a:scrgbClr r="0" g="0" b="0"/>
        </a:fontRef>
        <a:schemeClr val="tx1"/>
      </a:tcTxStyle>
      <a:tcStyle>
        <a:tcBdr>
          <a:left>
            <a:lnRef idx="1">
              <a:schemeClr val="accent6"/>
            </a:lnRef>
          </a:left>
          <a:right>
            <a:lnRef idx="1">
              <a:schemeClr val="accent6"/>
            </a:lnRef>
          </a:right>
          <a:top>
            <a:lnRef idx="1">
              <a:schemeClr val="accent6"/>
            </a:lnRef>
          </a:top>
          <a:bottom>
            <a:lnRef idx="1">
              <a:schemeClr val="accent6"/>
            </a:lnRef>
          </a:bottom>
          <a:insideH>
            <a:ln>
              <a:noFill/>
            </a:ln>
          </a:insideH>
          <a:insideV>
            <a:ln>
              <a:noFill/>
            </a:ln>
          </a:insideV>
        </a:tcBdr>
        <a:fill>
          <a:noFill/>
        </a:fill>
      </a:tcStyle>
    </a:wholeTbl>
    <a:band1H>
      <a:tcStyle>
        <a:tcBdr>
          <a:top>
            <a:lnRef idx="1">
              <a:schemeClr val="accent6"/>
            </a:lnRef>
          </a:top>
          <a:bottom>
            <a:lnRef idx="1">
              <a:schemeClr val="accent6"/>
            </a:lnRef>
          </a:bottom>
        </a:tcBdr>
      </a:tcStyle>
    </a:band1H>
    <a:band1V>
      <a:tcStyle>
        <a:tcBdr>
          <a:left>
            <a:lnRef idx="1">
              <a:schemeClr val="accent6"/>
            </a:lnRef>
          </a:left>
          <a:right>
            <a:lnRef idx="1">
              <a:schemeClr val="accent6"/>
            </a:lnRef>
          </a:right>
        </a:tcBdr>
      </a:tcStyle>
    </a:band1V>
    <a:band2V>
      <a:tcStyle>
        <a:tcBdr>
          <a:left>
            <a:lnRef idx="1">
              <a:schemeClr val="accent6"/>
            </a:lnRef>
          </a:left>
          <a:right>
            <a:lnRef idx="1">
              <a:schemeClr val="accent6"/>
            </a:lnRef>
          </a:right>
        </a:tcBdr>
      </a:tcStyle>
    </a:band2V>
    <a:lastCol>
      <a:tcTxStyle b="on"/>
      <a:tcStyle>
        <a:tcBdr/>
      </a:tcStyle>
    </a:lastCol>
    <a:firstCol>
      <a:tcTxStyle b="on"/>
      <a:tcStyle>
        <a:tcBdr/>
      </a:tcStyle>
    </a:firstCol>
    <a:lastRow>
      <a:tcTxStyle b="on"/>
      <a:tcStyle>
        <a:tcBdr>
          <a:top>
            <a:ln w="50800" cmpd="dbl">
              <a:solidFill>
                <a:schemeClr val="accent6"/>
              </a:solidFill>
            </a:ln>
          </a:top>
        </a:tcBdr>
      </a:tcStyle>
    </a:lastRow>
    <a:firstRow>
      <a:tcTxStyle b="on">
        <a:fontRef idx="minor">
          <a:scrgbClr r="0" g="0" b="0"/>
        </a:fontRef>
        <a:schemeClr val="bg1"/>
      </a:tcTxStyle>
      <a:tcStyle>
        <a:tcBdr/>
        <a:fillRef idx="1">
          <a:schemeClr val="accent6"/>
        </a:fillRef>
      </a:tcStyle>
    </a:firstRow>
  </a:tblStyle>
  <a:tblStyle styleId="{BDBED569-4797-4DF1-A0F4-6AAB3CD982D8}" styleName="Açık Stil 3 - Vurgu 5">
    <a:wholeTbl>
      <a:tcTxStyle>
        <a:fontRef idx="minor">
          <a:scrgbClr r="0" g="0" b="0"/>
        </a:fontRef>
        <a:schemeClr val="tx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noFill/>
        </a:fill>
      </a:tcStyle>
    </a:wholeTbl>
    <a:band1H>
      <a:tcStyle>
        <a:tcBdr/>
        <a:fill>
          <a:solidFill>
            <a:schemeClr val="accent5">
              <a:alpha val="20000"/>
            </a:schemeClr>
          </a:solidFill>
        </a:fill>
      </a:tcStyle>
    </a:band1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noFill/>
        </a:fill>
      </a:tcStyle>
    </a:lastRow>
    <a:firstRow>
      <a:tcTxStyle b="on"/>
      <a:tcStyle>
        <a:tcBdr>
          <a:bottom>
            <a:ln w="25400" cmpd="sng">
              <a:solidFill>
                <a:schemeClr val="accent5"/>
              </a:solidFill>
            </a:ln>
          </a:bottom>
        </a:tcBdr>
        <a:fill>
          <a:noFill/>
        </a:fill>
      </a:tcStyle>
    </a:firstRow>
  </a:tblStyle>
  <a:tblStyle styleId="{BC89EF96-8CEA-46FF-86C4-4CE0E7609802}" styleName="Açık Stil 3 - Vurgu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 styleId="{5A111915-BE36-4E01-A7E5-04B1672EAD32}" styleName="Açık Stil 2 - Vurgu 5">
    <a:wholeTbl>
      <a:tcTxStyle>
        <a:fontRef idx="minor">
          <a:scrgbClr r="0" g="0" b="0"/>
        </a:fontRef>
        <a:schemeClr val="tx1"/>
      </a:tcTxStyle>
      <a:tcStyle>
        <a:tcBdr>
          <a:left>
            <a:lnRef idx="1">
              <a:schemeClr val="accent5"/>
            </a:lnRef>
          </a:left>
          <a:right>
            <a:lnRef idx="1">
              <a:schemeClr val="accent5"/>
            </a:lnRef>
          </a:right>
          <a:top>
            <a:lnRef idx="1">
              <a:schemeClr val="accent5"/>
            </a:lnRef>
          </a:top>
          <a:bottom>
            <a:lnRef idx="1">
              <a:schemeClr val="accent5"/>
            </a:lnRef>
          </a:bottom>
          <a:insideH>
            <a:ln>
              <a:noFill/>
            </a:ln>
          </a:insideH>
          <a:insideV>
            <a:ln>
              <a:noFill/>
            </a:ln>
          </a:insideV>
        </a:tcBdr>
        <a:fill>
          <a:noFill/>
        </a:fill>
      </a:tcStyle>
    </a:wholeTbl>
    <a:band1H>
      <a:tcStyle>
        <a:tcBdr>
          <a:top>
            <a:lnRef idx="1">
              <a:schemeClr val="accent5"/>
            </a:lnRef>
          </a:top>
          <a:bottom>
            <a:lnRef idx="1">
              <a:schemeClr val="accent5"/>
            </a:lnRef>
          </a:bottom>
        </a:tcBdr>
      </a:tcStyle>
    </a:band1H>
    <a:band1V>
      <a:tcStyle>
        <a:tcBdr>
          <a:left>
            <a:lnRef idx="1">
              <a:schemeClr val="accent5"/>
            </a:lnRef>
          </a:left>
          <a:right>
            <a:lnRef idx="1">
              <a:schemeClr val="accent5"/>
            </a:lnRef>
          </a:right>
        </a:tcBdr>
      </a:tcStyle>
    </a:band1V>
    <a:band2V>
      <a:tcStyle>
        <a:tcBdr>
          <a:left>
            <a:lnRef idx="1">
              <a:schemeClr val="accent5"/>
            </a:lnRef>
          </a:left>
          <a:right>
            <a:lnRef idx="1">
              <a:schemeClr val="accent5"/>
            </a:lnRef>
          </a:right>
        </a:tcBdr>
      </a:tcStyle>
    </a:band2V>
    <a:lastCol>
      <a:tcTxStyle b="on"/>
      <a:tcStyle>
        <a:tcBdr/>
      </a:tcStyle>
    </a:lastCol>
    <a:firstCol>
      <a:tcTxStyle b="on"/>
      <a:tcStyle>
        <a:tcBdr/>
      </a:tcStyle>
    </a:firstCol>
    <a:lastRow>
      <a:tcTxStyle b="on"/>
      <a:tcStyle>
        <a:tcBdr>
          <a:top>
            <a:ln w="50800" cmpd="dbl">
              <a:solidFill>
                <a:schemeClr val="accent5"/>
              </a:solidFill>
            </a:ln>
          </a:top>
        </a:tcBdr>
      </a:tcStyle>
    </a:lastRow>
    <a:firstRow>
      <a:tcTxStyle b="on">
        <a:fontRef idx="minor">
          <a:scrgbClr r="0" g="0" b="0"/>
        </a:fontRef>
        <a:schemeClr val="bg1"/>
      </a:tcTxStyle>
      <a:tcStyle>
        <a:tcBdr/>
        <a:fillRef idx="1">
          <a:schemeClr val="accent5"/>
        </a:fillRef>
      </a:tcStyle>
    </a:firstRow>
  </a:tblStyle>
  <a:tblStyle styleId="{FABFCF23-3B69-468F-B69F-88F6DE6A72F2}" styleName="Orta Stil 1 - Vurgu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a:noFill/>
            </a:ln>
          </a:insideV>
        </a:tcBdr>
        <a:fill>
          <a:solidFill>
            <a:schemeClr val="lt1"/>
          </a:solidFill>
        </a:fill>
      </a:tcStyle>
    </a:wholeTbl>
    <a:band1H>
      <a:tcStyle>
        <a:tcBdr/>
        <a:fill>
          <a:solidFill>
            <a:schemeClr val="accent5">
              <a:tint val="20000"/>
            </a:schemeClr>
          </a:solidFill>
        </a:fill>
      </a:tcStyle>
    </a:band1H>
    <a:band1V>
      <a:tcStyle>
        <a:tcBdr/>
        <a:fill>
          <a:solidFill>
            <a:schemeClr val="accent5">
              <a:tint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solidFill>
            <a:schemeClr val="lt1"/>
          </a:solidFill>
        </a:fill>
      </a:tcStyle>
    </a:lastRow>
    <a:firstRow>
      <a:tcTxStyle b="on">
        <a:fontRef idx="minor">
          <a:scrgbClr r="0" g="0" b="0"/>
        </a:fontRef>
        <a:schemeClr val="lt1"/>
      </a:tcTxStyle>
      <a:tcStyle>
        <a:tcBdr/>
        <a:fill>
          <a:solidFill>
            <a:schemeClr val="accent5"/>
          </a:solidFill>
        </a:fill>
      </a:tcStyle>
    </a:firstRow>
  </a:tblStyle>
  <a:tblStyle styleId="{AF606853-7671-496A-8E4F-DF71F8EC918B}" styleName="Koyu Stil 1 - Vurgu 6">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6"/>
          </a:solidFill>
        </a:fill>
      </a:tcStyle>
    </a:wholeTbl>
    <a:band1H>
      <a:tcStyle>
        <a:tcBdr/>
        <a:fill>
          <a:solidFill>
            <a:schemeClr val="accent6">
              <a:shade val="60000"/>
            </a:schemeClr>
          </a:solidFill>
        </a:fill>
      </a:tcStyle>
    </a:band1H>
    <a:band1V>
      <a:tcStyle>
        <a:tcBdr/>
        <a:fill>
          <a:solidFill>
            <a:schemeClr val="accent6">
              <a:shade val="60000"/>
            </a:schemeClr>
          </a:solidFill>
        </a:fill>
      </a:tcStyle>
    </a:band1V>
    <a:lastCol>
      <a:tcTxStyle b="on"/>
      <a:tcStyle>
        <a:tcBdr>
          <a:left>
            <a:ln w="25400" cmpd="sng">
              <a:solidFill>
                <a:schemeClr val="lt1"/>
              </a:solidFill>
            </a:ln>
          </a:left>
        </a:tcBdr>
        <a:fill>
          <a:solidFill>
            <a:schemeClr val="accent6">
              <a:shade val="60000"/>
            </a:schemeClr>
          </a:solidFill>
        </a:fill>
      </a:tcStyle>
    </a:lastCol>
    <a:firstCol>
      <a:tcTxStyle b="on"/>
      <a:tcStyle>
        <a:tcBdr>
          <a:right>
            <a:ln w="25400" cmpd="sng">
              <a:solidFill>
                <a:schemeClr val="lt1"/>
              </a:solidFill>
            </a:ln>
          </a:right>
        </a:tcBdr>
        <a:fill>
          <a:solidFill>
            <a:schemeClr val="accent6">
              <a:shade val="60000"/>
            </a:schemeClr>
          </a:solidFill>
        </a:fill>
      </a:tcStyle>
    </a:firstCol>
    <a:lastRow>
      <a:tcTxStyle b="on"/>
      <a:tcStyle>
        <a:tcBdr>
          <a:top>
            <a:ln w="25400" cmpd="sng">
              <a:solidFill>
                <a:schemeClr val="lt1"/>
              </a:solidFill>
            </a:ln>
          </a:top>
        </a:tcBdr>
        <a:fill>
          <a:solidFill>
            <a:schemeClr val="accent6">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46F890A9-2807-4EBB-B81D-B2AA78EC7F39}" styleName="Koyu Stil 2 - Vurgu 5/Vurgu 6">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5">
              <a:tint val="20000"/>
            </a:schemeClr>
          </a:solidFill>
        </a:fill>
      </a:tcStyle>
    </a:lastRow>
    <a:firstRow>
      <a:tcTxStyle b="on">
        <a:fontRef idx="minor">
          <a:scrgbClr r="0" g="0" b="0"/>
        </a:fontRef>
        <a:schemeClr val="lt1"/>
      </a:tcTxStyle>
      <a:tcStyle>
        <a:tcBdr/>
        <a:fill>
          <a:solidFill>
            <a:schemeClr val="accent6"/>
          </a:solidFill>
        </a:fill>
      </a:tcStyle>
    </a:firstRow>
  </a:tblStyle>
  <a:tblStyle styleId="{91EBBBCC-DAD2-459C-BE2E-F6DE35CF9A28}" styleName="Koyu Stil 2 - Vurgu 3/Vurgu 4">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3">
              <a:tint val="20000"/>
            </a:schemeClr>
          </a:solidFill>
        </a:fill>
      </a:tcStyle>
    </a:lastRow>
    <a:firstRow>
      <a:tcTxStyle b="on">
        <a:fontRef idx="minor">
          <a:scrgbClr r="0" g="0" b="0"/>
        </a:fontRef>
        <a:schemeClr val="lt1"/>
      </a:tcTxStyle>
      <a:tcStyle>
        <a:tcBdr/>
        <a:fill>
          <a:solidFill>
            <a:schemeClr val="accent4"/>
          </a:solidFill>
        </a:fill>
      </a:tcStyle>
    </a:firstRow>
  </a:tblStyle>
  <a:tblStyle styleId="{0660B408-B3CF-4A94-85FC-2B1E0A45F4A2}" styleName="Koyu Stil 2 - Vurgu 1/Vurgu 2">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1">
              <a:tint val="20000"/>
            </a:schemeClr>
          </a:solidFill>
        </a:fill>
      </a:tcStyle>
    </a:lastRow>
    <a:firstRow>
      <a:tcTxStyle b="on">
        <a:fontRef idx="minor">
          <a:scrgbClr r="0" g="0" b="0"/>
        </a:fontRef>
        <a:schemeClr val="lt1"/>
      </a:tcTxStyle>
      <a:tcStyle>
        <a:tcBdr/>
        <a:fill>
          <a:solidFill>
            <a:schemeClr val="accent2"/>
          </a:solidFill>
        </a:fill>
      </a:tcStyle>
    </a:firstRow>
  </a:tblStyle>
  <a:tblStyle styleId="{5202B0CA-FC54-4496-8BCA-5EF66A818D29}" styleName="Koyu Stil 2">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dk1">
              <a:tint val="20000"/>
            </a:schemeClr>
          </a:solidFill>
        </a:fill>
      </a:tcStyle>
    </a:lastRow>
    <a:firstRow>
      <a:tcTxStyle b="on">
        <a:fontRef idx="minor">
          <a:scrgbClr r="0" g="0" b="0"/>
        </a:fontRef>
        <a:schemeClr val="lt1"/>
      </a:tcTxStyle>
      <a:tcStyle>
        <a:tcBdr/>
        <a:fill>
          <a:solidFill>
            <a:schemeClr val="dk1"/>
          </a:solidFill>
        </a:fill>
      </a:tcStyle>
    </a:firstRow>
  </a:tblStyle>
  <a:tblStyle styleId="{85BE263C-DBD7-4A20-BB59-AAB30ACAA65A}" styleName="Orta Stil 3 - Vurgu 2">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2"/>
          </a:solidFill>
        </a:fill>
      </a:tcStyle>
    </a:lastCol>
    <a:firstCol>
      <a:tcTxStyle b="on">
        <a:fontRef idx="minor">
          <a:scrgbClr r="0" g="0" b="0"/>
        </a:fontRef>
        <a:schemeClr val="lt1"/>
      </a:tcTxStyle>
      <a:tcStyle>
        <a:tcBdr/>
        <a:fill>
          <a:solidFill>
            <a:schemeClr val="accent2"/>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2"/>
          </a:solidFill>
        </a:fill>
      </a:tcStyle>
    </a:firstRow>
  </a:tblStyle>
  <a:tblStyle styleId="{6E25E649-3F16-4E02-A733-19D2CDBF48F0}" styleName="Orta Stil 3 - Vurgu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 styleId="{EB9631B5-78F2-41C9-869B-9F39066F8104}" styleName="Orta Stil 3 - Vurgu 4">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4"/>
          </a:solidFill>
        </a:fill>
      </a:tcStyle>
    </a:lastCol>
    <a:firstCol>
      <a:tcTxStyle b="on">
        <a:fontRef idx="minor">
          <a:scrgbClr r="0" g="0" b="0"/>
        </a:fontRef>
        <a:schemeClr val="lt1"/>
      </a:tcTxStyle>
      <a:tcStyle>
        <a:tcBdr/>
        <a:fill>
          <a:solidFill>
            <a:schemeClr val="accent4"/>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4"/>
          </a:solidFill>
        </a:fill>
      </a:tcStyle>
    </a:firstRow>
  </a:tblStyle>
  <a:tblStyle styleId="{74C1A8A3-306A-4EB7-A6B1-4F7E0EB9C5D6}" styleName="Orta Stil 3 - Vurgu 5">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5"/>
          </a:solidFill>
        </a:fill>
      </a:tcStyle>
    </a:lastCol>
    <a:firstCol>
      <a:tcTxStyle b="on">
        <a:fontRef idx="minor">
          <a:scrgbClr r="0" g="0" b="0"/>
        </a:fontRef>
        <a:schemeClr val="lt1"/>
      </a:tcTxStyle>
      <a:tcStyle>
        <a:tcBdr/>
        <a:fill>
          <a:solidFill>
            <a:schemeClr val="accent5"/>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5"/>
          </a:solidFill>
        </a:fill>
      </a:tcStyle>
    </a:firstRow>
  </a:tblStyle>
  <a:tblStyle styleId="{7DF18680-E054-41AD-8BC1-D1AEF772440D}" styleName="Orta Stil 2 - Vurgu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17292A2E-F333-43FB-9621-5CBBE7FDCDCB}" styleName="Light Style 2 - Accent 4">
    <a:wholeTbl>
      <a:tcTxStyle>
        <a:fontRef idx="minor">
          <a:scrgbClr r="0" g="0" b="0"/>
        </a:fontRef>
        <a:schemeClr val="tx1"/>
      </a:tcTxStyle>
      <a:tcStyle>
        <a:tcBdr>
          <a:left>
            <a:lnRef idx="1">
              <a:schemeClr val="accent4"/>
            </a:lnRef>
          </a:left>
          <a:right>
            <a:lnRef idx="1">
              <a:schemeClr val="accent4"/>
            </a:lnRef>
          </a:right>
          <a:top>
            <a:lnRef idx="1">
              <a:schemeClr val="accent4"/>
            </a:lnRef>
          </a:top>
          <a:bottom>
            <a:lnRef idx="1">
              <a:schemeClr val="accent4"/>
            </a:lnRef>
          </a:bottom>
          <a:insideH>
            <a:ln>
              <a:noFill/>
            </a:ln>
          </a:insideH>
          <a:insideV>
            <a:ln>
              <a:noFill/>
            </a:ln>
          </a:insideV>
        </a:tcBdr>
        <a:fill>
          <a:noFill/>
        </a:fill>
      </a:tcStyle>
    </a:wholeTbl>
    <a:band1H>
      <a:tcStyle>
        <a:tcBdr>
          <a:top>
            <a:lnRef idx="1">
              <a:schemeClr val="accent4"/>
            </a:lnRef>
          </a:top>
          <a:bottom>
            <a:lnRef idx="1">
              <a:schemeClr val="accent4"/>
            </a:lnRef>
          </a:bottom>
        </a:tcBdr>
      </a:tcStyle>
    </a:band1H>
    <a:band1V>
      <a:tcStyle>
        <a:tcBdr>
          <a:left>
            <a:lnRef idx="1">
              <a:schemeClr val="accent4"/>
            </a:lnRef>
          </a:left>
          <a:right>
            <a:lnRef idx="1">
              <a:schemeClr val="accent4"/>
            </a:lnRef>
          </a:right>
        </a:tcBdr>
      </a:tcStyle>
    </a:band1V>
    <a:band2V>
      <a:tcStyle>
        <a:tcBdr>
          <a:left>
            <a:lnRef idx="1">
              <a:schemeClr val="accent4"/>
            </a:lnRef>
          </a:left>
          <a:right>
            <a:lnRef idx="1">
              <a:schemeClr val="accent4"/>
            </a:lnRef>
          </a:right>
        </a:tcBdr>
      </a:tcStyle>
    </a:band2V>
    <a:lastCol>
      <a:tcTxStyle b="on"/>
      <a:tcStyle>
        <a:tcBdr/>
      </a:tcStyle>
    </a:lastCol>
    <a:firstCol>
      <a:tcTxStyle b="on"/>
      <a:tcStyle>
        <a:tcBdr/>
      </a:tcStyle>
    </a:firstCol>
    <a:lastRow>
      <a:tcTxStyle b="on"/>
      <a:tcStyle>
        <a:tcBdr>
          <a:top>
            <a:ln w="50800" cmpd="dbl">
              <a:solidFill>
                <a:schemeClr val="accent4"/>
              </a:solidFill>
            </a:ln>
          </a:top>
        </a:tcBdr>
      </a:tcStyle>
    </a:lastRow>
    <a:firstRow>
      <a:tcTxStyle b="on">
        <a:fontRef idx="minor">
          <a:scrgbClr r="0" g="0" b="0"/>
        </a:fontRef>
        <a:schemeClr val="bg1"/>
      </a:tcTxStyle>
      <a:tcStyle>
        <a:tcBdr/>
        <a:fillRef idx="1">
          <a:schemeClr val="accent4"/>
        </a:fillRef>
      </a:tcStyle>
    </a:firstRow>
  </a:tblStyle>
  <a:tblStyle styleId="{69C7853C-536D-4A76-A0AE-DD22124D55A5}" styleName="Themed Style 1 - Accent 3">
    <a:tblBg>
      <a:fillRef idx="2">
        <a:schemeClr val="accent3"/>
      </a:fillRef>
      <a:effectRef idx="1">
        <a:schemeClr val="accent3"/>
      </a:effectRef>
    </a:tblBg>
    <a:wholeTbl>
      <a:tcTxStyle>
        <a:fontRef idx="minor">
          <a:scrgbClr r="0" g="0" b="0"/>
        </a:fontRef>
        <a:schemeClr val="dk1"/>
      </a:tcTxStyle>
      <a:tcStyle>
        <a:tcBdr>
          <a:left>
            <a:lnRef idx="1">
              <a:schemeClr val="accent3"/>
            </a:lnRef>
          </a:left>
          <a:right>
            <a:lnRef idx="1">
              <a:schemeClr val="accent3"/>
            </a:lnRef>
          </a:right>
          <a:top>
            <a:lnRef idx="1">
              <a:schemeClr val="accent3"/>
            </a:lnRef>
          </a:top>
          <a:bottom>
            <a:lnRef idx="1">
              <a:schemeClr val="accent3"/>
            </a:lnRef>
          </a:bottom>
          <a:insideH>
            <a:lnRef idx="1">
              <a:schemeClr val="accent3"/>
            </a:lnRef>
          </a:insideH>
          <a:insideV>
            <a:lnRef idx="1">
              <a:schemeClr val="accent3"/>
            </a:lnRef>
          </a:insideV>
        </a:tcBdr>
        <a:fill>
          <a:noFill/>
        </a:fill>
      </a:tcStyle>
    </a:wholeTbl>
    <a:band1H>
      <a:tcStyle>
        <a:tcBdr/>
        <a:fill>
          <a:solidFill>
            <a:schemeClr val="accent3">
              <a:alpha val="40000"/>
            </a:schemeClr>
          </a:solidFill>
        </a:fill>
      </a:tcStyle>
    </a:band1H>
    <a:band2H>
      <a:tcStyle>
        <a:tcBdr/>
      </a:tcStyle>
    </a:band2H>
    <a:band1V>
      <a:tcStyle>
        <a:tcBdr>
          <a:top>
            <a:lnRef idx="1">
              <a:schemeClr val="accent3"/>
            </a:lnRef>
          </a:top>
          <a:bottom>
            <a:lnRef idx="1">
              <a:schemeClr val="accent3"/>
            </a:lnRef>
          </a:bottom>
        </a:tcBdr>
        <a:fill>
          <a:solidFill>
            <a:schemeClr val="accent3">
              <a:alpha val="40000"/>
            </a:schemeClr>
          </a:solidFill>
        </a:fill>
      </a:tcStyle>
    </a:band1V>
    <a:band2V>
      <a:tcStyle>
        <a:tcBdr/>
      </a:tcStyle>
    </a:band2V>
    <a:lastCol>
      <a:tcTxStyle b="on"/>
      <a:tcStyle>
        <a:tcBdr>
          <a:left>
            <a:lnRef idx="2">
              <a:schemeClr val="accent3"/>
            </a:lnRef>
          </a:left>
          <a:right>
            <a:lnRef idx="1">
              <a:schemeClr val="accent3"/>
            </a:lnRef>
          </a:right>
          <a:top>
            <a:lnRef idx="1">
              <a:schemeClr val="accent3"/>
            </a:lnRef>
          </a:top>
          <a:bottom>
            <a:lnRef idx="1">
              <a:schemeClr val="accent3"/>
            </a:lnRef>
          </a:bottom>
          <a:insideH>
            <a:lnRef idx="1">
              <a:schemeClr val="accent3"/>
            </a:lnRef>
          </a:insideH>
          <a:insideV>
            <a:ln>
              <a:noFill/>
            </a:ln>
          </a:insideV>
        </a:tcBdr>
      </a:tcStyle>
    </a:lastCol>
    <a:firstCol>
      <a:tcTxStyle b="on"/>
      <a:tcStyle>
        <a:tcBdr>
          <a:left>
            <a:lnRef idx="1">
              <a:schemeClr val="accent3"/>
            </a:lnRef>
          </a:left>
          <a:right>
            <a:lnRef idx="2">
              <a:schemeClr val="accent3"/>
            </a:lnRef>
          </a:right>
          <a:top>
            <a:lnRef idx="1">
              <a:schemeClr val="accent3"/>
            </a:lnRef>
          </a:top>
          <a:bottom>
            <a:lnRef idx="1">
              <a:schemeClr val="accent3"/>
            </a:lnRef>
          </a:bottom>
          <a:insideH>
            <a:lnRef idx="1">
              <a:schemeClr val="accent3"/>
            </a:lnRef>
          </a:insideH>
          <a:insideV>
            <a:ln>
              <a:noFill/>
            </a:ln>
          </a:insideV>
        </a:tcBdr>
      </a:tcStyle>
    </a:firstCol>
    <a:lastRow>
      <a:tcTxStyle b="on"/>
      <a:tcStyle>
        <a:tcBdr>
          <a:left>
            <a:lnRef idx="1">
              <a:schemeClr val="accent3"/>
            </a:lnRef>
          </a:left>
          <a:right>
            <a:lnRef idx="1">
              <a:schemeClr val="accent3"/>
            </a:lnRef>
          </a:right>
          <a:top>
            <a:lnRef idx="2">
              <a:schemeClr val="accent3"/>
            </a:lnRef>
          </a:top>
          <a:bottom>
            <a:lnRef idx="2">
              <a:schemeClr val="accent3"/>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3"/>
            </a:lnRef>
          </a:left>
          <a:right>
            <a:lnRef idx="1">
              <a:schemeClr val="accent3"/>
            </a:lnRef>
          </a:right>
          <a:top>
            <a:lnRef idx="1">
              <a:schemeClr val="accent3"/>
            </a:lnRef>
          </a:top>
          <a:bottom>
            <a:lnRef idx="2">
              <a:schemeClr val="lt1"/>
            </a:lnRef>
          </a:bottom>
          <a:insideH>
            <a:ln>
              <a:noFill/>
            </a:ln>
          </a:insideH>
          <a:insideV>
            <a:ln>
              <a:noFill/>
            </a:ln>
          </a:insideV>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1755" autoAdjust="0"/>
    <p:restoredTop sz="94660"/>
  </p:normalViewPr>
  <p:slideViewPr>
    <p:cSldViewPr snapToGrid="0">
      <p:cViewPr varScale="1">
        <p:scale>
          <a:sx n="114" d="100"/>
          <a:sy n="114" d="100"/>
        </p:scale>
        <p:origin x="660" y="108"/>
      </p:cViewPr>
      <p:guideLst>
        <p:guide orient="horz" pos="2160"/>
        <p:guide pos="3840"/>
      </p:guideLst>
    </p:cSldViewPr>
  </p:slideViewPr>
  <p:notesTextViewPr>
    <p:cViewPr>
      <p:scale>
        <a:sx n="3" d="2"/>
        <a:sy n="3" d="2"/>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tableStyles" Target="tableStyle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notesMaster" Target="notesMasters/notesMaster1.xml"/><Relationship Id="rId8" Type="http://schemas.openxmlformats.org/officeDocument/2006/relationships/slide" Target="slides/slide6.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_al__ma_Sayfas_.xlsx"/><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package" Target="../embeddings/Microsoft_Excel__al__ma_Sayfas_1.xlsx"/><Relationship Id="rId2" Type="http://schemas.microsoft.com/office/2011/relationships/chartColorStyle" Target="colors2.xml"/><Relationship Id="rId1" Type="http://schemas.microsoft.com/office/2011/relationships/chartStyle" Target="style2.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tr-TR"/>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lineChart>
        <c:grouping val="standard"/>
        <c:varyColors val="0"/>
        <c:ser>
          <c:idx val="0"/>
          <c:order val="0"/>
          <c:tx>
            <c:strRef>
              <c:f>Sayfa1!$B$1</c:f>
              <c:strCache>
                <c:ptCount val="1"/>
                <c:pt idx="0">
                  <c:v>TL</c:v>
                </c:pt>
              </c:strCache>
            </c:strRef>
          </c:tx>
          <c:spPr>
            <a:ln w="28575" cap="rnd">
              <a:solidFill>
                <a:schemeClr val="accent1"/>
              </a:solidFill>
              <a:round/>
            </a:ln>
            <a:effectLst/>
          </c:spPr>
          <c:marker>
            <c:symbol val="none"/>
          </c:marker>
          <c:dLbls>
            <c:dLbl>
              <c:idx val="0"/>
              <c:layout>
                <c:manualLayout>
                  <c:x val="6.034229762246596E-3"/>
                  <c:y val="-2.5752633674306014E-2"/>
                </c:manualLayout>
              </c:layout>
              <c:showLegendKey val="0"/>
              <c:showVal val="1"/>
              <c:showCatName val="0"/>
              <c:showSerName val="0"/>
              <c:showPercent val="0"/>
              <c:showBubbleSize val="0"/>
              <c:extLst>
                <c:ext xmlns:c15="http://schemas.microsoft.com/office/drawing/2012/chart" uri="{CE6537A1-D6FC-4f65-9D91-7224C49458BB}">
                  <c15:layout/>
                </c:ext>
                <c:ext xmlns:c16="http://schemas.microsoft.com/office/drawing/2014/chart" uri="{C3380CC4-5D6E-409C-BE32-E72D297353CC}">
                  <c16:uniqueId val="{00000002-8E67-467E-91E9-8ABA28B5AA3B}"/>
                </c:ext>
              </c:extLst>
            </c:dLbl>
            <c:dLbl>
              <c:idx val="3"/>
              <c:layout>
                <c:manualLayout>
                  <c:x val="-2.0114099207488652E-3"/>
                  <c:y val="2.5752633674305962E-2"/>
                </c:manualLayout>
              </c:layout>
              <c:showLegendKey val="0"/>
              <c:showVal val="1"/>
              <c:showCatName val="0"/>
              <c:showSerName val="0"/>
              <c:showPercent val="0"/>
              <c:showBubbleSize val="0"/>
              <c:extLst>
                <c:ext xmlns:c15="http://schemas.microsoft.com/office/drawing/2012/chart" uri="{CE6537A1-D6FC-4f65-9D91-7224C49458BB}">
                  <c15:layout/>
                </c:ext>
                <c:ext xmlns:c16="http://schemas.microsoft.com/office/drawing/2014/chart" uri="{C3380CC4-5D6E-409C-BE32-E72D297353CC}">
                  <c16:uniqueId val="{00000006-4E33-45DC-B70A-2CF232870347}"/>
                </c:ext>
              </c:extLst>
            </c:dLbl>
            <c:dLbl>
              <c:idx val="4"/>
              <c:layout>
                <c:manualLayout>
                  <c:x val="0"/>
                  <c:y val="-4.2921056123843358E-2"/>
                </c:manualLayout>
              </c:layout>
              <c:showLegendKey val="0"/>
              <c:showVal val="1"/>
              <c:showCatName val="0"/>
              <c:showSerName val="0"/>
              <c:showPercent val="0"/>
              <c:showBubbleSize val="0"/>
              <c:extLst>
                <c:ext xmlns:c15="http://schemas.microsoft.com/office/drawing/2012/chart" uri="{CE6537A1-D6FC-4f65-9D91-7224C49458BB}">
                  <c15:layout/>
                </c:ext>
                <c:ext xmlns:c16="http://schemas.microsoft.com/office/drawing/2014/chart" uri="{C3380CC4-5D6E-409C-BE32-E72D297353CC}">
                  <c16:uniqueId val="{00000005-4E33-45DC-B70A-2CF232870347}"/>
                </c:ext>
              </c:extLst>
            </c:dLbl>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tr-TR"/>
              </a:p>
            </c:txPr>
            <c:showLegendKey val="0"/>
            <c:showVal val="1"/>
            <c:showCatName val="0"/>
            <c:showSerName val="0"/>
            <c:showPercent val="0"/>
            <c:showBubbleSize val="0"/>
            <c:showLeaderLines val="0"/>
            <c:extLst>
              <c:ext xmlns:c15="http://schemas.microsoft.com/office/drawing/2012/chart" uri="{CE6537A1-D6FC-4f65-9D91-7224C49458BB}">
                <c15:layout/>
                <c15:showLeaderLines val="1"/>
                <c15:leaderLines>
                  <c:spPr>
                    <a:ln w="9525" cap="flat" cmpd="sng" algn="ctr">
                      <a:solidFill>
                        <a:schemeClr val="tx1">
                          <a:lumMod val="35000"/>
                          <a:lumOff val="65000"/>
                        </a:schemeClr>
                      </a:solidFill>
                      <a:round/>
                    </a:ln>
                    <a:effectLst/>
                  </c:spPr>
                </c15:leaderLines>
              </c:ext>
            </c:extLst>
          </c:dLbls>
          <c:cat>
            <c:numRef>
              <c:f>Sayfa1!$A$2:$A$8</c:f>
              <c:numCache>
                <c:formatCode>General</c:formatCode>
                <c:ptCount val="7"/>
                <c:pt idx="0">
                  <c:v>2017</c:v>
                </c:pt>
                <c:pt idx="1">
                  <c:v>2018</c:v>
                </c:pt>
                <c:pt idx="2">
                  <c:v>2019</c:v>
                </c:pt>
                <c:pt idx="3">
                  <c:v>2020</c:v>
                </c:pt>
                <c:pt idx="4">
                  <c:v>2021</c:v>
                </c:pt>
                <c:pt idx="5">
                  <c:v>2022</c:v>
                </c:pt>
                <c:pt idx="6">
                  <c:v>2023</c:v>
                </c:pt>
              </c:numCache>
            </c:numRef>
          </c:cat>
          <c:val>
            <c:numRef>
              <c:f>Sayfa1!$B$2:$B$8</c:f>
              <c:numCache>
                <c:formatCode>#,##0</c:formatCode>
                <c:ptCount val="7"/>
                <c:pt idx="0">
                  <c:v>137614.01999999999</c:v>
                </c:pt>
                <c:pt idx="1">
                  <c:v>357614.02</c:v>
                </c:pt>
                <c:pt idx="2">
                  <c:v>289376.59999999998</c:v>
                </c:pt>
                <c:pt idx="3">
                  <c:v>480446</c:v>
                </c:pt>
                <c:pt idx="4">
                  <c:v>500881</c:v>
                </c:pt>
                <c:pt idx="5">
                  <c:v>801238</c:v>
                </c:pt>
                <c:pt idx="6">
                  <c:v>2381231</c:v>
                </c:pt>
              </c:numCache>
            </c:numRef>
          </c:val>
          <c:smooth val="0"/>
          <c:extLst>
            <c:ext xmlns:c16="http://schemas.microsoft.com/office/drawing/2014/chart" uri="{C3380CC4-5D6E-409C-BE32-E72D297353CC}">
              <c16:uniqueId val="{00000000-4E33-45DC-B70A-2CF232870347}"/>
            </c:ext>
          </c:extLst>
        </c:ser>
        <c:ser>
          <c:idx val="1"/>
          <c:order val="1"/>
          <c:tx>
            <c:strRef>
              <c:f>Sayfa1!$C$1</c:f>
              <c:strCache>
                <c:ptCount val="1"/>
                <c:pt idx="0">
                  <c:v>DOLAR</c:v>
                </c:pt>
              </c:strCache>
            </c:strRef>
          </c:tx>
          <c:spPr>
            <a:ln w="28575" cap="rnd">
              <a:solidFill>
                <a:schemeClr val="accent2"/>
              </a:solidFill>
              <a:round/>
            </a:ln>
            <a:effectLst/>
          </c:spPr>
          <c:marker>
            <c:symbol val="none"/>
          </c:marker>
          <c:dLbls>
            <c:dLbl>
              <c:idx val="0"/>
              <c:layout>
                <c:manualLayout>
                  <c:x val="1.4079869445242057E-2"/>
                  <c:y val="8.584211224768672E-3"/>
                </c:manualLayout>
              </c:layout>
              <c:showLegendKey val="0"/>
              <c:showVal val="1"/>
              <c:showCatName val="0"/>
              <c:showSerName val="0"/>
              <c:showPercent val="0"/>
              <c:showBubbleSize val="0"/>
              <c:extLst>
                <c:ext xmlns:c15="http://schemas.microsoft.com/office/drawing/2012/chart" uri="{CE6537A1-D6FC-4f65-9D91-7224C49458BB}">
                  <c15:layout/>
                </c:ext>
                <c:ext xmlns:c16="http://schemas.microsoft.com/office/drawing/2014/chart" uri="{C3380CC4-5D6E-409C-BE32-E72D297353CC}">
                  <c16:uniqueId val="{00000003-8E67-467E-91E9-8ABA28B5AA3B}"/>
                </c:ext>
              </c:extLst>
            </c:dLbl>
            <c:dLbl>
              <c:idx val="1"/>
              <c:layout>
                <c:manualLayout>
                  <c:x val="-2.2125509128237592E-2"/>
                  <c:y val="-3.1475441157485129E-2"/>
                </c:manualLayout>
              </c:layout>
              <c:showLegendKey val="0"/>
              <c:showVal val="1"/>
              <c:showCatName val="0"/>
              <c:showSerName val="0"/>
              <c:showPercent val="0"/>
              <c:showBubbleSize val="0"/>
              <c:extLst>
                <c:ext xmlns:c15="http://schemas.microsoft.com/office/drawing/2012/chart" uri="{CE6537A1-D6FC-4f65-9D91-7224C49458BB}">
                  <c15:layout/>
                </c:ext>
                <c:ext xmlns:c16="http://schemas.microsoft.com/office/drawing/2014/chart" uri="{C3380CC4-5D6E-409C-BE32-E72D297353CC}">
                  <c16:uniqueId val="{00000001-8E67-467E-91E9-8ABA28B5AA3B}"/>
                </c:ext>
              </c:extLst>
            </c:dLbl>
            <c:dLbl>
              <c:idx val="2"/>
              <c:layout>
                <c:manualLayout>
                  <c:x val="-7.3750845118068847E-17"/>
                  <c:y val="2.5752633674306014E-2"/>
                </c:manualLayout>
              </c:layout>
              <c:showLegendKey val="0"/>
              <c:showVal val="1"/>
              <c:showCatName val="0"/>
              <c:showSerName val="0"/>
              <c:showPercent val="0"/>
              <c:showBubbleSize val="0"/>
              <c:extLst>
                <c:ext xmlns:c15="http://schemas.microsoft.com/office/drawing/2012/chart" uri="{CE6537A1-D6FC-4f65-9D91-7224C49458BB}">
                  <c15:layout/>
                </c:ext>
                <c:ext xmlns:c16="http://schemas.microsoft.com/office/drawing/2014/chart" uri="{C3380CC4-5D6E-409C-BE32-E72D297353CC}">
                  <c16:uniqueId val="{00000001-E551-48A7-8CCA-5A7A4487D955}"/>
                </c:ext>
              </c:extLst>
            </c:dLbl>
            <c:dLbl>
              <c:idx val="3"/>
              <c:layout>
                <c:manualLayout>
                  <c:x val="0"/>
                  <c:y val="-4.2921056123843358E-2"/>
                </c:manualLayout>
              </c:layout>
              <c:showLegendKey val="0"/>
              <c:showVal val="1"/>
              <c:showCatName val="0"/>
              <c:showSerName val="0"/>
              <c:showPercent val="0"/>
              <c:showBubbleSize val="0"/>
              <c:extLst>
                <c:ext xmlns:c15="http://schemas.microsoft.com/office/drawing/2012/chart" uri="{CE6537A1-D6FC-4f65-9D91-7224C49458BB}">
                  <c15:layout/>
                </c:ext>
                <c:ext xmlns:c16="http://schemas.microsoft.com/office/drawing/2014/chart" uri="{C3380CC4-5D6E-409C-BE32-E72D297353CC}">
                  <c16:uniqueId val="{00000000-8E67-467E-91E9-8ABA28B5AA3B}"/>
                </c:ext>
              </c:extLst>
            </c:dLbl>
            <c:dLbl>
              <c:idx val="4"/>
              <c:layout>
                <c:manualLayout>
                  <c:x val="-1.4750169023613769E-16"/>
                  <c:y val="3.719824864066424E-2"/>
                </c:manualLayout>
              </c:layout>
              <c:showLegendKey val="0"/>
              <c:showVal val="1"/>
              <c:showCatName val="0"/>
              <c:showSerName val="0"/>
              <c:showPercent val="0"/>
              <c:showBubbleSize val="0"/>
              <c:extLst>
                <c:ext xmlns:c15="http://schemas.microsoft.com/office/drawing/2012/chart" uri="{CE6537A1-D6FC-4f65-9D91-7224C49458BB}">
                  <c15:layout/>
                </c:ext>
                <c:ext xmlns:c16="http://schemas.microsoft.com/office/drawing/2014/chart" uri="{C3380CC4-5D6E-409C-BE32-E72D297353CC}">
                  <c16:uniqueId val="{00000000-E551-48A7-8CCA-5A7A4487D955}"/>
                </c:ext>
              </c:extLst>
            </c:dLbl>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tr-TR"/>
              </a:p>
            </c:txPr>
            <c:showLegendKey val="0"/>
            <c:showVal val="1"/>
            <c:showCatName val="0"/>
            <c:showSerName val="0"/>
            <c:showPercent val="0"/>
            <c:showBubbleSize val="0"/>
            <c:showLeaderLines val="0"/>
            <c:extLst>
              <c:ext xmlns:c15="http://schemas.microsoft.com/office/drawing/2012/chart" uri="{CE6537A1-D6FC-4f65-9D91-7224C49458BB}">
                <c15:layout/>
                <c15:showLeaderLines val="1"/>
                <c15:leaderLines>
                  <c:spPr>
                    <a:ln w="9525" cap="flat" cmpd="sng" algn="ctr">
                      <a:solidFill>
                        <a:schemeClr val="tx1">
                          <a:lumMod val="35000"/>
                          <a:lumOff val="65000"/>
                        </a:schemeClr>
                      </a:solidFill>
                      <a:round/>
                    </a:ln>
                    <a:effectLst/>
                  </c:spPr>
                </c15:leaderLines>
              </c:ext>
            </c:extLst>
          </c:dLbls>
          <c:cat>
            <c:numRef>
              <c:f>Sayfa1!$A$2:$A$8</c:f>
              <c:numCache>
                <c:formatCode>General</c:formatCode>
                <c:ptCount val="7"/>
                <c:pt idx="0">
                  <c:v>2017</c:v>
                </c:pt>
                <c:pt idx="1">
                  <c:v>2018</c:v>
                </c:pt>
                <c:pt idx="2">
                  <c:v>2019</c:v>
                </c:pt>
                <c:pt idx="3">
                  <c:v>2020</c:v>
                </c:pt>
                <c:pt idx="4">
                  <c:v>2021</c:v>
                </c:pt>
                <c:pt idx="5">
                  <c:v>2022</c:v>
                </c:pt>
                <c:pt idx="6">
                  <c:v>2023</c:v>
                </c:pt>
              </c:numCache>
            </c:numRef>
          </c:cat>
          <c:val>
            <c:numRef>
              <c:f>Sayfa1!$C$2:$C$8</c:f>
              <c:numCache>
                <c:formatCode>#,##0</c:formatCode>
                <c:ptCount val="7"/>
                <c:pt idx="0">
                  <c:v>39094.892045454544</c:v>
                </c:pt>
                <c:pt idx="1">
                  <c:v>94857.83023872679</c:v>
                </c:pt>
                <c:pt idx="2">
                  <c:v>51674.39</c:v>
                </c:pt>
                <c:pt idx="3">
                  <c:v>80747</c:v>
                </c:pt>
                <c:pt idx="4">
                  <c:v>55653</c:v>
                </c:pt>
                <c:pt idx="5">
                  <c:v>42938</c:v>
                </c:pt>
                <c:pt idx="6">
                  <c:v>80939</c:v>
                </c:pt>
              </c:numCache>
            </c:numRef>
          </c:val>
          <c:smooth val="0"/>
          <c:extLst>
            <c:ext xmlns:c16="http://schemas.microsoft.com/office/drawing/2014/chart" uri="{C3380CC4-5D6E-409C-BE32-E72D297353CC}">
              <c16:uniqueId val="{00000000-9159-4739-8C64-2FDE029FB8DE}"/>
            </c:ext>
          </c:extLst>
        </c:ser>
        <c:dLbls>
          <c:showLegendKey val="0"/>
          <c:showVal val="0"/>
          <c:showCatName val="0"/>
          <c:showSerName val="0"/>
          <c:showPercent val="0"/>
          <c:showBubbleSize val="0"/>
        </c:dLbls>
        <c:smooth val="0"/>
        <c:axId val="1042834815"/>
        <c:axId val="1042829407"/>
      </c:lineChart>
      <c:catAx>
        <c:axId val="1042834815"/>
        <c:scaling>
          <c:orientation val="minMax"/>
        </c:scaling>
        <c:delete val="0"/>
        <c:axPos val="b"/>
        <c:majorGridlines>
          <c:spPr>
            <a:ln w="9525" cap="flat" cmpd="sng" algn="ctr">
              <a:solidFill>
                <a:schemeClr val="tx1">
                  <a:lumMod val="15000"/>
                  <a:lumOff val="85000"/>
                </a:schemeClr>
              </a:solidFill>
              <a:round/>
            </a:ln>
            <a:effectLst/>
          </c:spPr>
        </c:majorGridlines>
        <c:minorGridlines>
          <c:spPr>
            <a:ln w="9525" cap="flat" cmpd="sng" algn="ctr">
              <a:solidFill>
                <a:schemeClr val="tx1">
                  <a:lumMod val="5000"/>
                  <a:lumOff val="95000"/>
                </a:schemeClr>
              </a:solidFill>
              <a:round/>
            </a:ln>
            <a:effectLst/>
          </c:spPr>
        </c:minorGridlines>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tr-TR"/>
          </a:p>
        </c:txPr>
        <c:crossAx val="1042829407"/>
        <c:crosses val="autoZero"/>
        <c:auto val="1"/>
        <c:lblAlgn val="ctr"/>
        <c:lblOffset val="100"/>
        <c:noMultiLvlLbl val="0"/>
      </c:catAx>
      <c:valAx>
        <c:axId val="1042829407"/>
        <c:scaling>
          <c:orientation val="minMax"/>
        </c:scaling>
        <c:delete val="0"/>
        <c:axPos val="l"/>
        <c:majorGridlines>
          <c:spPr>
            <a:ln w="9525" cap="flat" cmpd="sng" algn="ctr">
              <a:solidFill>
                <a:schemeClr val="tx1">
                  <a:lumMod val="15000"/>
                  <a:lumOff val="8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tr-TR"/>
          </a:p>
        </c:txPr>
        <c:crossAx val="1042834815"/>
        <c:crosses val="autoZero"/>
        <c:crossBetween val="between"/>
      </c:valAx>
      <c:spPr>
        <a:noFill/>
        <a:ln>
          <a:noFill/>
        </a:ln>
        <a:effectLst/>
      </c:spPr>
    </c:plotArea>
    <c:legend>
      <c:legendPos val="b"/>
      <c:layout/>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tr-TR"/>
        </a:p>
      </c:txPr>
    </c:legend>
    <c:plotVisOnly val="1"/>
    <c:dispBlanksAs val="gap"/>
    <c:showDLblsOverMax val="0"/>
  </c:chart>
  <c:spPr>
    <a:noFill/>
    <a:ln>
      <a:noFill/>
    </a:ln>
    <a:effectLst/>
  </c:spPr>
  <c:txPr>
    <a:bodyPr/>
    <a:lstStyle/>
    <a:p>
      <a:pPr>
        <a:defRPr/>
      </a:pPr>
      <a:endParaRPr lang="tr-TR"/>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tr-TR"/>
  <c:roundedCorners val="0"/>
  <mc:AlternateContent xmlns:mc="http://schemas.openxmlformats.org/markup-compatibility/2006">
    <mc:Choice xmlns:c14="http://schemas.microsoft.com/office/drawing/2007/8/2/chart" Requires="c14">
      <c14:style val="102"/>
    </mc:Choice>
    <mc:Fallback>
      <c:style val="2"/>
    </mc:Fallback>
  </mc:AlternateContent>
  <c:chart>
    <c:title>
      <c:layout/>
      <c:overlay val="0"/>
      <c:spPr>
        <a:noFill/>
        <a:ln>
          <a:noFill/>
        </a:ln>
        <a:effectLst/>
      </c:spPr>
      <c:txPr>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endParaRPr lang="tr-TR"/>
        </a:p>
      </c:txPr>
    </c:title>
    <c:autoTitleDeleted val="0"/>
    <c:plotArea>
      <c:layout/>
      <c:barChart>
        <c:barDir val="col"/>
        <c:grouping val="clustered"/>
        <c:varyColors val="0"/>
        <c:ser>
          <c:idx val="0"/>
          <c:order val="0"/>
          <c:tx>
            <c:strRef>
              <c:f>Sayfa1!$C$21</c:f>
              <c:strCache>
                <c:ptCount val="1"/>
                <c:pt idx="0">
                  <c:v>Teknik Destek Sayısı</c:v>
                </c:pt>
              </c:strCache>
            </c:strRef>
          </c:tx>
          <c:spPr>
            <a:solidFill>
              <a:schemeClr val="accent1"/>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050" b="1" i="0" u="none" strike="noStrike" kern="1200" baseline="0">
                    <a:solidFill>
                      <a:schemeClr val="tx1">
                        <a:lumMod val="75000"/>
                        <a:lumOff val="25000"/>
                      </a:schemeClr>
                    </a:solidFill>
                    <a:latin typeface="+mn-lt"/>
                    <a:ea typeface="+mn-ea"/>
                    <a:cs typeface="+mn-cs"/>
                  </a:defRPr>
                </a:pPr>
                <a:endParaRPr lang="tr-TR"/>
              </a:p>
            </c:txPr>
            <c:showLegendKey val="0"/>
            <c:showVal val="1"/>
            <c:showCatName val="0"/>
            <c:showSerName val="0"/>
            <c:showPercent val="0"/>
            <c:showBubbleSize val="0"/>
            <c:showLeaderLines val="0"/>
            <c:extLst>
              <c:ext xmlns:c15="http://schemas.microsoft.com/office/drawing/2012/chart" uri="{CE6537A1-D6FC-4f65-9D91-7224C49458BB}">
                <c15:layout/>
                <c15:showLeaderLines val="1"/>
                <c15:leaderLines>
                  <c:spPr>
                    <a:ln w="9525" cap="flat" cmpd="sng" algn="ctr">
                      <a:solidFill>
                        <a:schemeClr val="tx1">
                          <a:lumMod val="35000"/>
                          <a:lumOff val="65000"/>
                        </a:schemeClr>
                      </a:solidFill>
                      <a:round/>
                    </a:ln>
                    <a:effectLst/>
                  </c:spPr>
                </c15:leaderLines>
              </c:ext>
            </c:extLst>
          </c:dLbls>
          <c:cat>
            <c:numRef>
              <c:f>Sayfa1!$D$20:$K$20</c:f>
              <c:numCache>
                <c:formatCode>General</c:formatCode>
                <c:ptCount val="8"/>
                <c:pt idx="0">
                  <c:v>2016</c:v>
                </c:pt>
                <c:pt idx="1">
                  <c:v>2017</c:v>
                </c:pt>
                <c:pt idx="2">
                  <c:v>2018</c:v>
                </c:pt>
                <c:pt idx="3">
                  <c:v>2019</c:v>
                </c:pt>
                <c:pt idx="4">
                  <c:v>2020</c:v>
                </c:pt>
                <c:pt idx="5">
                  <c:v>2021</c:v>
                </c:pt>
                <c:pt idx="6">
                  <c:v>2022</c:v>
                </c:pt>
                <c:pt idx="7">
                  <c:v>2023</c:v>
                </c:pt>
              </c:numCache>
            </c:numRef>
          </c:cat>
          <c:val>
            <c:numRef>
              <c:f>Sayfa1!$D$21:$K$21</c:f>
              <c:numCache>
                <c:formatCode>General</c:formatCode>
                <c:ptCount val="8"/>
                <c:pt idx="0">
                  <c:v>1502</c:v>
                </c:pt>
                <c:pt idx="1">
                  <c:v>1210</c:v>
                </c:pt>
                <c:pt idx="2">
                  <c:v>1659</c:v>
                </c:pt>
                <c:pt idx="3">
                  <c:v>1616</c:v>
                </c:pt>
                <c:pt idx="4">
                  <c:v>1376</c:v>
                </c:pt>
                <c:pt idx="5">
                  <c:v>1623</c:v>
                </c:pt>
                <c:pt idx="6">
                  <c:v>1775</c:v>
                </c:pt>
                <c:pt idx="7">
                  <c:v>1328</c:v>
                </c:pt>
              </c:numCache>
            </c:numRef>
          </c:val>
          <c:extLst>
            <c:ext xmlns:c16="http://schemas.microsoft.com/office/drawing/2014/chart" uri="{C3380CC4-5D6E-409C-BE32-E72D297353CC}">
              <c16:uniqueId val="{00000000-DBED-4008-9C78-F5F78A467E96}"/>
            </c:ext>
          </c:extLst>
        </c:ser>
        <c:dLbls>
          <c:showLegendKey val="0"/>
          <c:showVal val="0"/>
          <c:showCatName val="0"/>
          <c:showSerName val="0"/>
          <c:showPercent val="0"/>
          <c:showBubbleSize val="0"/>
        </c:dLbls>
        <c:gapWidth val="219"/>
        <c:overlap val="-27"/>
        <c:axId val="1493619695"/>
        <c:axId val="1493615535"/>
      </c:barChart>
      <c:catAx>
        <c:axId val="1493619695"/>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200" b="0" i="0" u="none" strike="noStrike" kern="1200" baseline="0">
                <a:solidFill>
                  <a:schemeClr val="tx1">
                    <a:lumMod val="65000"/>
                    <a:lumOff val="35000"/>
                  </a:schemeClr>
                </a:solidFill>
                <a:latin typeface="+mn-lt"/>
                <a:ea typeface="+mn-ea"/>
                <a:cs typeface="+mn-cs"/>
              </a:defRPr>
            </a:pPr>
            <a:endParaRPr lang="tr-TR"/>
          </a:p>
        </c:txPr>
        <c:crossAx val="1493615535"/>
        <c:crosses val="autoZero"/>
        <c:auto val="1"/>
        <c:lblAlgn val="ctr"/>
        <c:lblOffset val="100"/>
        <c:noMultiLvlLbl val="0"/>
      </c:catAx>
      <c:valAx>
        <c:axId val="1493615535"/>
        <c:scaling>
          <c:orientation val="minMax"/>
        </c:scaling>
        <c:delete val="1"/>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1493619695"/>
        <c:crosses val="autoZero"/>
        <c:crossBetween val="between"/>
      </c:valAx>
      <c:spPr>
        <a:noFill/>
        <a:ln>
          <a:noFill/>
        </a:ln>
        <a:effectLst/>
      </c:spPr>
    </c:plotArea>
    <c:plotVisOnly val="1"/>
    <c:dispBlanksAs val="gap"/>
    <c:showDLblsOverMax val="0"/>
  </c:chart>
  <c:spPr>
    <a:noFill/>
    <a:ln>
      <a:noFill/>
    </a:ln>
    <a:effectLst/>
  </c:spPr>
  <c:txPr>
    <a:bodyPr/>
    <a:lstStyle/>
    <a:p>
      <a:pPr>
        <a:defRPr/>
      </a:pPr>
      <a:endParaRPr lang="tr-TR"/>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27">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solidFill>
        <a:schemeClr val="phClr"/>
      </a:solidFill>
    </cs:spPr>
  </cs:dataPoint>
  <cs:dataPoint3D>
    <cs:lnRef idx="0"/>
    <cs:fillRef idx="1">
      <cs:styleClr val="auto"/>
    </cs:fillRef>
    <cs:effectRef idx="0"/>
    <cs:fontRef idx="minor">
      <a:schemeClr val="tx1"/>
    </cs:fontRef>
    <cs:spPr>
      <a:solidFill>
        <a:schemeClr val="phClr"/>
      </a:solidFill>
    </cs:spPr>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solidFill>
        <a:schemeClr val="phClr"/>
      </a:solidFill>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Üstbilgi Yer Tutucusu 1"/>
          <p:cNvSpPr>
            <a:spLocks noGrp="1"/>
          </p:cNvSpPr>
          <p:nvPr>
            <p:ph type="hdr" sz="quarter"/>
          </p:nvPr>
        </p:nvSpPr>
        <p:spPr>
          <a:xfrm>
            <a:off x="0" y="0"/>
            <a:ext cx="2945659" cy="495348"/>
          </a:xfrm>
          <a:prstGeom prst="rect">
            <a:avLst/>
          </a:prstGeom>
        </p:spPr>
        <p:txBody>
          <a:bodyPr vert="horz" lIns="91440" tIns="45720" rIns="91440" bIns="45720" rtlCol="0"/>
          <a:lstStyle>
            <a:lvl1pPr algn="l">
              <a:defRPr sz="1200"/>
            </a:lvl1pPr>
          </a:lstStyle>
          <a:p>
            <a:endParaRPr lang="tr-TR"/>
          </a:p>
        </p:txBody>
      </p:sp>
      <p:sp>
        <p:nvSpPr>
          <p:cNvPr id="3" name="Veri Yer Tutucusu 2"/>
          <p:cNvSpPr>
            <a:spLocks noGrp="1"/>
          </p:cNvSpPr>
          <p:nvPr>
            <p:ph type="dt" idx="1"/>
          </p:nvPr>
        </p:nvSpPr>
        <p:spPr>
          <a:xfrm>
            <a:off x="3850443" y="0"/>
            <a:ext cx="2945659" cy="495348"/>
          </a:xfrm>
          <a:prstGeom prst="rect">
            <a:avLst/>
          </a:prstGeom>
        </p:spPr>
        <p:txBody>
          <a:bodyPr vert="horz" lIns="91440" tIns="45720" rIns="91440" bIns="45720" rtlCol="0"/>
          <a:lstStyle>
            <a:lvl1pPr algn="r">
              <a:defRPr sz="1200"/>
            </a:lvl1pPr>
          </a:lstStyle>
          <a:p>
            <a:fld id="{206D492D-EB53-4473-BF7F-ABE29CB8EADE}" type="datetimeFigureOut">
              <a:rPr lang="tr-TR" smtClean="0"/>
              <a:t>13.06.2024</a:t>
            </a:fld>
            <a:endParaRPr lang="tr-TR"/>
          </a:p>
        </p:txBody>
      </p:sp>
      <p:sp>
        <p:nvSpPr>
          <p:cNvPr id="4" name="Slayt Görüntüsü Yer Tutucusu 3"/>
          <p:cNvSpPr>
            <a:spLocks noGrp="1" noRot="1" noChangeAspect="1"/>
          </p:cNvSpPr>
          <p:nvPr>
            <p:ph type="sldImg" idx="2"/>
          </p:nvPr>
        </p:nvSpPr>
        <p:spPr>
          <a:xfrm>
            <a:off x="438150" y="1233488"/>
            <a:ext cx="5921375" cy="3332162"/>
          </a:xfrm>
          <a:prstGeom prst="rect">
            <a:avLst/>
          </a:prstGeom>
          <a:noFill/>
          <a:ln w="12700">
            <a:solidFill>
              <a:prstClr val="black"/>
            </a:solidFill>
          </a:ln>
        </p:spPr>
        <p:txBody>
          <a:bodyPr vert="horz" lIns="91440" tIns="45720" rIns="91440" bIns="45720" rtlCol="0" anchor="ctr"/>
          <a:lstStyle/>
          <a:p>
            <a:endParaRPr lang="tr-TR"/>
          </a:p>
        </p:txBody>
      </p:sp>
      <p:sp>
        <p:nvSpPr>
          <p:cNvPr id="5" name="Not Yer Tutucusu 4"/>
          <p:cNvSpPr>
            <a:spLocks noGrp="1"/>
          </p:cNvSpPr>
          <p:nvPr>
            <p:ph type="body" sz="quarter" idx="3"/>
          </p:nvPr>
        </p:nvSpPr>
        <p:spPr>
          <a:xfrm>
            <a:off x="679768" y="4751219"/>
            <a:ext cx="5438140" cy="3887361"/>
          </a:xfrm>
          <a:prstGeom prst="rect">
            <a:avLst/>
          </a:prstGeom>
        </p:spPr>
        <p:txBody>
          <a:bodyPr vert="horz" lIns="91440" tIns="45720" rIns="91440" bIns="45720" rtlCol="0"/>
          <a:lstStyle/>
          <a:p>
            <a:pPr lvl="0"/>
            <a:r>
              <a:rPr lang="tr-TR" smtClean="0"/>
              <a:t>Asıl metin stillerini düzenle</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6" name="Altbilgi Yer Tutucusu 5"/>
          <p:cNvSpPr>
            <a:spLocks noGrp="1"/>
          </p:cNvSpPr>
          <p:nvPr>
            <p:ph type="ftr" sz="quarter" idx="4"/>
          </p:nvPr>
        </p:nvSpPr>
        <p:spPr>
          <a:xfrm>
            <a:off x="0" y="9377317"/>
            <a:ext cx="2945659" cy="495347"/>
          </a:xfrm>
          <a:prstGeom prst="rect">
            <a:avLst/>
          </a:prstGeom>
        </p:spPr>
        <p:txBody>
          <a:bodyPr vert="horz" lIns="91440" tIns="45720" rIns="91440" bIns="45720" rtlCol="0" anchor="b"/>
          <a:lstStyle>
            <a:lvl1pPr algn="l">
              <a:defRPr sz="1200"/>
            </a:lvl1pPr>
          </a:lstStyle>
          <a:p>
            <a:endParaRPr lang="tr-TR"/>
          </a:p>
        </p:txBody>
      </p:sp>
      <p:sp>
        <p:nvSpPr>
          <p:cNvPr id="7" name="Slayt Numarası Yer Tutucusu 6"/>
          <p:cNvSpPr>
            <a:spLocks noGrp="1"/>
          </p:cNvSpPr>
          <p:nvPr>
            <p:ph type="sldNum" sz="quarter" idx="5"/>
          </p:nvPr>
        </p:nvSpPr>
        <p:spPr>
          <a:xfrm>
            <a:off x="3850443" y="9377317"/>
            <a:ext cx="2945659" cy="495347"/>
          </a:xfrm>
          <a:prstGeom prst="rect">
            <a:avLst/>
          </a:prstGeom>
        </p:spPr>
        <p:txBody>
          <a:bodyPr vert="horz" lIns="91440" tIns="45720" rIns="91440" bIns="45720" rtlCol="0" anchor="b"/>
          <a:lstStyle>
            <a:lvl1pPr algn="r">
              <a:defRPr sz="1200"/>
            </a:lvl1pPr>
          </a:lstStyle>
          <a:p>
            <a:fld id="{0E24CECB-3CFC-480B-BDF4-09ACE4BED470}" type="slidenum">
              <a:rPr lang="tr-TR" smtClean="0"/>
              <a:t>‹#›</a:t>
            </a:fld>
            <a:endParaRPr lang="tr-TR"/>
          </a:p>
        </p:txBody>
      </p:sp>
    </p:spTree>
    <p:extLst>
      <p:ext uri="{BB962C8B-B14F-4D97-AF65-F5344CB8AC3E}">
        <p14:creationId xmlns:p14="http://schemas.microsoft.com/office/powerpoint/2010/main" val="82088021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Slayt Resmi Yer Tutucusu 1"/>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0723" name="Not Yer Tutucusu 2"/>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tr-TR" altLang="tr-TR" smtClean="0"/>
          </a:p>
        </p:txBody>
      </p:sp>
      <p:sp>
        <p:nvSpPr>
          <p:cNvPr id="30724" name="Slayt Numarası Yer Tutucusu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fontAlgn="base">
              <a:spcBef>
                <a:spcPct val="0"/>
              </a:spcBef>
              <a:spcAft>
                <a:spcPct val="0"/>
              </a:spcAft>
            </a:pPr>
            <a:fld id="{6BDEEC70-F5E0-4321-82A8-92172DB6F5EE}" type="slidenum">
              <a:rPr lang="id-ID" altLang="tr-TR" smtClean="0"/>
              <a:pPr fontAlgn="base">
                <a:spcBef>
                  <a:spcPct val="0"/>
                </a:spcBef>
                <a:spcAft>
                  <a:spcPct val="0"/>
                </a:spcAft>
              </a:pPr>
              <a:t>2</a:t>
            </a:fld>
            <a:endParaRPr lang="id-ID" altLang="tr-TR" smtClean="0"/>
          </a:p>
        </p:txBody>
      </p:sp>
    </p:spTree>
    <p:extLst>
      <p:ext uri="{BB962C8B-B14F-4D97-AF65-F5344CB8AC3E}">
        <p14:creationId xmlns:p14="http://schemas.microsoft.com/office/powerpoint/2010/main" val="415709641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Başlık Slaydı">
    <p:spTree>
      <p:nvGrpSpPr>
        <p:cNvPr id="1" name=""/>
        <p:cNvGrpSpPr/>
        <p:nvPr/>
      </p:nvGrpSpPr>
      <p:grpSpPr>
        <a:xfrm>
          <a:off x="0" y="0"/>
          <a:ext cx="0" cy="0"/>
          <a:chOff x="0" y="0"/>
          <a:chExt cx="0" cy="0"/>
        </a:xfrm>
      </p:grpSpPr>
      <p:sp>
        <p:nvSpPr>
          <p:cNvPr id="2" name="Unvan 1"/>
          <p:cNvSpPr>
            <a:spLocks noGrp="1"/>
          </p:cNvSpPr>
          <p:nvPr>
            <p:ph type="ctrTitle"/>
          </p:nvPr>
        </p:nvSpPr>
        <p:spPr>
          <a:xfrm>
            <a:off x="1524000" y="1122363"/>
            <a:ext cx="9144000" cy="2387600"/>
          </a:xfrm>
        </p:spPr>
        <p:txBody>
          <a:bodyPr anchor="b"/>
          <a:lstStyle>
            <a:lvl1pPr algn="ctr">
              <a:defRPr sz="6000"/>
            </a:lvl1pPr>
          </a:lstStyle>
          <a:p>
            <a:r>
              <a:rPr lang="tr-TR" smtClean="0"/>
              <a:t>Asıl başlık stili için tıklatın</a:t>
            </a:r>
            <a:endParaRPr lang="tr-TR"/>
          </a:p>
        </p:txBody>
      </p:sp>
      <p:sp>
        <p:nvSpPr>
          <p:cNvPr id="3" name="Alt Başlık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tr-TR" smtClean="0"/>
              <a:t>Asıl alt başlık stilini düzenlemek için tıklatın</a:t>
            </a:r>
            <a:endParaRPr lang="tr-TR"/>
          </a:p>
        </p:txBody>
      </p:sp>
      <p:sp>
        <p:nvSpPr>
          <p:cNvPr id="4" name="Veri Yer Tutucusu 3"/>
          <p:cNvSpPr>
            <a:spLocks noGrp="1"/>
          </p:cNvSpPr>
          <p:nvPr>
            <p:ph type="dt" sz="half" idx="10"/>
          </p:nvPr>
        </p:nvSpPr>
        <p:spPr/>
        <p:txBody>
          <a:bodyPr/>
          <a:lstStyle/>
          <a:p>
            <a:fld id="{9C6F7165-3F3F-4AEF-90AD-61FBA5020117}" type="datetimeFigureOut">
              <a:rPr lang="tr-TR" smtClean="0"/>
              <a:pPr/>
              <a:t>13.06.2024</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115743112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Başlık ve İçerik">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smtClean="0"/>
              <a:t>Asıl başlık stili için tıklatın</a:t>
            </a:r>
            <a:endParaRPr lang="tr-TR"/>
          </a:p>
        </p:txBody>
      </p:sp>
      <p:sp>
        <p:nvSpPr>
          <p:cNvPr id="3" name="İçerik Yer Tutucusu 2"/>
          <p:cNvSpPr>
            <a:spLocks noGrp="1"/>
          </p:cNvSpPr>
          <p:nvPr>
            <p:ph idx="1"/>
          </p:nvPr>
        </p:nvSpPr>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Veri Yer Tutucusu 3"/>
          <p:cNvSpPr>
            <a:spLocks noGrp="1"/>
          </p:cNvSpPr>
          <p:nvPr>
            <p:ph type="dt" sz="half" idx="10"/>
          </p:nvPr>
        </p:nvSpPr>
        <p:spPr/>
        <p:txBody>
          <a:bodyPr/>
          <a:lstStyle/>
          <a:p>
            <a:fld id="{9C6F7165-3F3F-4AEF-90AD-61FBA5020117}" type="datetimeFigureOut">
              <a:rPr lang="tr-TR" smtClean="0"/>
              <a:pPr/>
              <a:t>13.06.2024</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334495270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Bölüm Üstbilgisi">
    <p:spTree>
      <p:nvGrpSpPr>
        <p:cNvPr id="1" name=""/>
        <p:cNvGrpSpPr/>
        <p:nvPr/>
      </p:nvGrpSpPr>
      <p:grpSpPr>
        <a:xfrm>
          <a:off x="0" y="0"/>
          <a:ext cx="0" cy="0"/>
          <a:chOff x="0" y="0"/>
          <a:chExt cx="0" cy="0"/>
        </a:xfrm>
      </p:grpSpPr>
      <p:sp>
        <p:nvSpPr>
          <p:cNvPr id="2" name="Unvan 1"/>
          <p:cNvSpPr>
            <a:spLocks noGrp="1"/>
          </p:cNvSpPr>
          <p:nvPr>
            <p:ph type="title"/>
          </p:nvPr>
        </p:nvSpPr>
        <p:spPr>
          <a:xfrm>
            <a:off x="831850" y="1709738"/>
            <a:ext cx="10515600" cy="2852737"/>
          </a:xfrm>
        </p:spPr>
        <p:txBody>
          <a:bodyPr anchor="b"/>
          <a:lstStyle>
            <a:lvl1pPr>
              <a:defRPr sz="6000"/>
            </a:lvl1pPr>
          </a:lstStyle>
          <a:p>
            <a:r>
              <a:rPr lang="tr-TR" smtClean="0"/>
              <a:t>Asıl başlık stili için tıklatın</a:t>
            </a:r>
            <a:endParaRPr lang="tr-TR"/>
          </a:p>
        </p:txBody>
      </p:sp>
      <p:sp>
        <p:nvSpPr>
          <p:cNvPr id="3" name="Metin Yer Tutucusu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tr-TR" smtClean="0"/>
              <a:t>Asıl metin stillerini düzenlemek için tıklatın</a:t>
            </a:r>
          </a:p>
        </p:txBody>
      </p:sp>
      <p:sp>
        <p:nvSpPr>
          <p:cNvPr id="4" name="Veri Yer Tutucusu 3"/>
          <p:cNvSpPr>
            <a:spLocks noGrp="1"/>
          </p:cNvSpPr>
          <p:nvPr>
            <p:ph type="dt" sz="half" idx="10"/>
          </p:nvPr>
        </p:nvSpPr>
        <p:spPr/>
        <p:txBody>
          <a:bodyPr/>
          <a:lstStyle/>
          <a:p>
            <a:fld id="{9C6F7165-3F3F-4AEF-90AD-61FBA5020117}" type="datetimeFigureOut">
              <a:rPr lang="tr-TR" smtClean="0"/>
              <a:pPr/>
              <a:t>13.06.2024</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281326014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İki İçerik">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smtClean="0"/>
              <a:t>Asıl başlık stili için tıklatın</a:t>
            </a:r>
            <a:endParaRPr lang="tr-TR"/>
          </a:p>
        </p:txBody>
      </p:sp>
      <p:sp>
        <p:nvSpPr>
          <p:cNvPr id="3" name="İçerik Yer Tutucusu 2"/>
          <p:cNvSpPr>
            <a:spLocks noGrp="1"/>
          </p:cNvSpPr>
          <p:nvPr>
            <p:ph sz="half" idx="1"/>
          </p:nvPr>
        </p:nvSpPr>
        <p:spPr>
          <a:xfrm>
            <a:off x="838200" y="1825625"/>
            <a:ext cx="5181600" cy="4351338"/>
          </a:xfrm>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İçerik Yer Tutucusu 3"/>
          <p:cNvSpPr>
            <a:spLocks noGrp="1"/>
          </p:cNvSpPr>
          <p:nvPr>
            <p:ph sz="half" idx="2"/>
          </p:nvPr>
        </p:nvSpPr>
        <p:spPr>
          <a:xfrm>
            <a:off x="6172200" y="1825625"/>
            <a:ext cx="5181600" cy="4351338"/>
          </a:xfrm>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Veri Yer Tutucusu 4"/>
          <p:cNvSpPr>
            <a:spLocks noGrp="1"/>
          </p:cNvSpPr>
          <p:nvPr>
            <p:ph type="dt" sz="half" idx="10"/>
          </p:nvPr>
        </p:nvSpPr>
        <p:spPr/>
        <p:txBody>
          <a:bodyPr/>
          <a:lstStyle/>
          <a:p>
            <a:fld id="{9C6F7165-3F3F-4AEF-90AD-61FBA5020117}" type="datetimeFigureOut">
              <a:rPr lang="tr-TR" smtClean="0"/>
              <a:pPr/>
              <a:t>13.06.2024</a:t>
            </a:fld>
            <a:endParaRPr lang="tr-TR"/>
          </a:p>
        </p:txBody>
      </p:sp>
      <p:sp>
        <p:nvSpPr>
          <p:cNvPr id="6" name="Altbilgi Yer Tutucusu 5"/>
          <p:cNvSpPr>
            <a:spLocks noGrp="1"/>
          </p:cNvSpPr>
          <p:nvPr>
            <p:ph type="ftr" sz="quarter" idx="11"/>
          </p:nvPr>
        </p:nvSpPr>
        <p:spPr/>
        <p:txBody>
          <a:bodyPr/>
          <a:lstStyle/>
          <a:p>
            <a:endParaRPr lang="tr-TR"/>
          </a:p>
        </p:txBody>
      </p:sp>
      <p:sp>
        <p:nvSpPr>
          <p:cNvPr id="7" name="Slayt Numarası Yer Tutucusu 6"/>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309028172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Karşılaştırma">
    <p:spTree>
      <p:nvGrpSpPr>
        <p:cNvPr id="1" name=""/>
        <p:cNvGrpSpPr/>
        <p:nvPr/>
      </p:nvGrpSpPr>
      <p:grpSpPr>
        <a:xfrm>
          <a:off x="0" y="0"/>
          <a:ext cx="0" cy="0"/>
          <a:chOff x="0" y="0"/>
          <a:chExt cx="0" cy="0"/>
        </a:xfrm>
      </p:grpSpPr>
      <p:sp>
        <p:nvSpPr>
          <p:cNvPr id="2" name="Unvan 1"/>
          <p:cNvSpPr>
            <a:spLocks noGrp="1"/>
          </p:cNvSpPr>
          <p:nvPr>
            <p:ph type="title"/>
          </p:nvPr>
        </p:nvSpPr>
        <p:spPr>
          <a:xfrm>
            <a:off x="839788" y="365125"/>
            <a:ext cx="10515600" cy="1325563"/>
          </a:xfrm>
        </p:spPr>
        <p:txBody>
          <a:bodyPr/>
          <a:lstStyle/>
          <a:p>
            <a:r>
              <a:rPr lang="tr-TR" smtClean="0"/>
              <a:t>Asıl başlık stili için tıklatın</a:t>
            </a:r>
            <a:endParaRPr lang="tr-TR"/>
          </a:p>
        </p:txBody>
      </p:sp>
      <p:sp>
        <p:nvSpPr>
          <p:cNvPr id="3" name="Metin Yer Tutucusu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4" name="İçerik Yer Tutucusu 3"/>
          <p:cNvSpPr>
            <a:spLocks noGrp="1"/>
          </p:cNvSpPr>
          <p:nvPr>
            <p:ph sz="half" idx="2"/>
          </p:nvPr>
        </p:nvSpPr>
        <p:spPr>
          <a:xfrm>
            <a:off x="839788" y="2505075"/>
            <a:ext cx="5157787" cy="3684588"/>
          </a:xfrm>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Metin Yer Tutucusu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6" name="İçerik Yer Tutucusu 5"/>
          <p:cNvSpPr>
            <a:spLocks noGrp="1"/>
          </p:cNvSpPr>
          <p:nvPr>
            <p:ph sz="quarter" idx="4"/>
          </p:nvPr>
        </p:nvSpPr>
        <p:spPr>
          <a:xfrm>
            <a:off x="6172200" y="2505075"/>
            <a:ext cx="5183188" cy="3684588"/>
          </a:xfrm>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7" name="Veri Yer Tutucusu 6"/>
          <p:cNvSpPr>
            <a:spLocks noGrp="1"/>
          </p:cNvSpPr>
          <p:nvPr>
            <p:ph type="dt" sz="half" idx="10"/>
          </p:nvPr>
        </p:nvSpPr>
        <p:spPr/>
        <p:txBody>
          <a:bodyPr/>
          <a:lstStyle/>
          <a:p>
            <a:fld id="{9C6F7165-3F3F-4AEF-90AD-61FBA5020117}" type="datetimeFigureOut">
              <a:rPr lang="tr-TR" smtClean="0"/>
              <a:pPr/>
              <a:t>13.06.2024</a:t>
            </a:fld>
            <a:endParaRPr lang="tr-TR"/>
          </a:p>
        </p:txBody>
      </p:sp>
      <p:sp>
        <p:nvSpPr>
          <p:cNvPr id="8" name="Altbilgi Yer Tutucusu 7"/>
          <p:cNvSpPr>
            <a:spLocks noGrp="1"/>
          </p:cNvSpPr>
          <p:nvPr>
            <p:ph type="ftr" sz="quarter" idx="11"/>
          </p:nvPr>
        </p:nvSpPr>
        <p:spPr/>
        <p:txBody>
          <a:bodyPr/>
          <a:lstStyle/>
          <a:p>
            <a:endParaRPr lang="tr-TR"/>
          </a:p>
        </p:txBody>
      </p:sp>
      <p:sp>
        <p:nvSpPr>
          <p:cNvPr id="9" name="Slayt Numarası Yer Tutucusu 8"/>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167897755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Yalnızca Başlık">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smtClean="0"/>
              <a:t>Asıl başlık stili için tıklatın</a:t>
            </a:r>
            <a:endParaRPr lang="tr-TR"/>
          </a:p>
        </p:txBody>
      </p:sp>
      <p:sp>
        <p:nvSpPr>
          <p:cNvPr id="3" name="Veri Yer Tutucusu 2"/>
          <p:cNvSpPr>
            <a:spLocks noGrp="1"/>
          </p:cNvSpPr>
          <p:nvPr>
            <p:ph type="dt" sz="half" idx="10"/>
          </p:nvPr>
        </p:nvSpPr>
        <p:spPr/>
        <p:txBody>
          <a:bodyPr/>
          <a:lstStyle/>
          <a:p>
            <a:fld id="{9C6F7165-3F3F-4AEF-90AD-61FBA5020117}" type="datetimeFigureOut">
              <a:rPr lang="tr-TR" smtClean="0"/>
              <a:pPr/>
              <a:t>13.06.2024</a:t>
            </a:fld>
            <a:endParaRPr lang="tr-TR"/>
          </a:p>
        </p:txBody>
      </p:sp>
      <p:sp>
        <p:nvSpPr>
          <p:cNvPr id="4" name="Altbilgi Yer Tutucusu 3"/>
          <p:cNvSpPr>
            <a:spLocks noGrp="1"/>
          </p:cNvSpPr>
          <p:nvPr>
            <p:ph type="ftr" sz="quarter" idx="11"/>
          </p:nvPr>
        </p:nvSpPr>
        <p:spPr/>
        <p:txBody>
          <a:bodyPr/>
          <a:lstStyle/>
          <a:p>
            <a:endParaRPr lang="tr-TR"/>
          </a:p>
        </p:txBody>
      </p:sp>
      <p:sp>
        <p:nvSpPr>
          <p:cNvPr id="5" name="Slayt Numarası Yer Tutucusu 4"/>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101928826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oş">
    <p:spTree>
      <p:nvGrpSpPr>
        <p:cNvPr id="1" name=""/>
        <p:cNvGrpSpPr/>
        <p:nvPr/>
      </p:nvGrpSpPr>
      <p:grpSpPr>
        <a:xfrm>
          <a:off x="0" y="0"/>
          <a:ext cx="0" cy="0"/>
          <a:chOff x="0" y="0"/>
          <a:chExt cx="0" cy="0"/>
        </a:xfrm>
      </p:grpSpPr>
      <p:sp>
        <p:nvSpPr>
          <p:cNvPr id="2" name="Veri Yer Tutucusu 1"/>
          <p:cNvSpPr>
            <a:spLocks noGrp="1"/>
          </p:cNvSpPr>
          <p:nvPr>
            <p:ph type="dt" sz="half" idx="10"/>
          </p:nvPr>
        </p:nvSpPr>
        <p:spPr/>
        <p:txBody>
          <a:bodyPr/>
          <a:lstStyle/>
          <a:p>
            <a:fld id="{9C6F7165-3F3F-4AEF-90AD-61FBA5020117}" type="datetimeFigureOut">
              <a:rPr lang="tr-TR" smtClean="0"/>
              <a:pPr/>
              <a:t>13.06.2024</a:t>
            </a:fld>
            <a:endParaRPr lang="tr-TR"/>
          </a:p>
        </p:txBody>
      </p:sp>
      <p:sp>
        <p:nvSpPr>
          <p:cNvPr id="3" name="Altbilgi Yer Tutucusu 2"/>
          <p:cNvSpPr>
            <a:spLocks noGrp="1"/>
          </p:cNvSpPr>
          <p:nvPr>
            <p:ph type="ftr" sz="quarter" idx="11"/>
          </p:nvPr>
        </p:nvSpPr>
        <p:spPr/>
        <p:txBody>
          <a:bodyPr/>
          <a:lstStyle/>
          <a:p>
            <a:endParaRPr lang="tr-TR"/>
          </a:p>
        </p:txBody>
      </p:sp>
      <p:sp>
        <p:nvSpPr>
          <p:cNvPr id="4" name="Slayt Numarası Yer Tutucusu 3"/>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268031593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Başlıklı İçerik">
    <p:spTree>
      <p:nvGrpSpPr>
        <p:cNvPr id="1" name=""/>
        <p:cNvGrpSpPr/>
        <p:nvPr/>
      </p:nvGrpSpPr>
      <p:grpSpPr>
        <a:xfrm>
          <a:off x="0" y="0"/>
          <a:ext cx="0" cy="0"/>
          <a:chOff x="0" y="0"/>
          <a:chExt cx="0" cy="0"/>
        </a:xfrm>
      </p:grpSpPr>
      <p:sp>
        <p:nvSpPr>
          <p:cNvPr id="2" name="Unvan 1"/>
          <p:cNvSpPr>
            <a:spLocks noGrp="1"/>
          </p:cNvSpPr>
          <p:nvPr>
            <p:ph type="title"/>
          </p:nvPr>
        </p:nvSpPr>
        <p:spPr>
          <a:xfrm>
            <a:off x="839788" y="457200"/>
            <a:ext cx="3932237" cy="1600200"/>
          </a:xfrm>
        </p:spPr>
        <p:txBody>
          <a:bodyPr anchor="b"/>
          <a:lstStyle>
            <a:lvl1pPr>
              <a:defRPr sz="3200"/>
            </a:lvl1pPr>
          </a:lstStyle>
          <a:p>
            <a:r>
              <a:rPr lang="tr-TR" smtClean="0"/>
              <a:t>Asıl başlık stili için tıklatın</a:t>
            </a:r>
            <a:endParaRPr lang="tr-TR"/>
          </a:p>
        </p:txBody>
      </p:sp>
      <p:sp>
        <p:nvSpPr>
          <p:cNvPr id="3" name="İçerik Yer Tutucus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Metin Yer Tutucusu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tr-TR" smtClean="0"/>
              <a:t>Asıl metin stillerini düzenlemek için tıklatın</a:t>
            </a:r>
          </a:p>
        </p:txBody>
      </p:sp>
      <p:sp>
        <p:nvSpPr>
          <p:cNvPr id="5" name="Veri Yer Tutucusu 4"/>
          <p:cNvSpPr>
            <a:spLocks noGrp="1"/>
          </p:cNvSpPr>
          <p:nvPr>
            <p:ph type="dt" sz="half" idx="10"/>
          </p:nvPr>
        </p:nvSpPr>
        <p:spPr/>
        <p:txBody>
          <a:bodyPr/>
          <a:lstStyle/>
          <a:p>
            <a:fld id="{9C6F7165-3F3F-4AEF-90AD-61FBA5020117}" type="datetimeFigureOut">
              <a:rPr lang="tr-TR" smtClean="0"/>
              <a:pPr/>
              <a:t>13.06.2024</a:t>
            </a:fld>
            <a:endParaRPr lang="tr-TR"/>
          </a:p>
        </p:txBody>
      </p:sp>
      <p:sp>
        <p:nvSpPr>
          <p:cNvPr id="6" name="Altbilgi Yer Tutucusu 5"/>
          <p:cNvSpPr>
            <a:spLocks noGrp="1"/>
          </p:cNvSpPr>
          <p:nvPr>
            <p:ph type="ftr" sz="quarter" idx="11"/>
          </p:nvPr>
        </p:nvSpPr>
        <p:spPr/>
        <p:txBody>
          <a:bodyPr/>
          <a:lstStyle/>
          <a:p>
            <a:endParaRPr lang="tr-TR"/>
          </a:p>
        </p:txBody>
      </p:sp>
      <p:sp>
        <p:nvSpPr>
          <p:cNvPr id="7" name="Slayt Numarası Yer Tutucusu 6"/>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192836195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Başlıklı Resim">
    <p:spTree>
      <p:nvGrpSpPr>
        <p:cNvPr id="1" name=""/>
        <p:cNvGrpSpPr/>
        <p:nvPr/>
      </p:nvGrpSpPr>
      <p:grpSpPr>
        <a:xfrm>
          <a:off x="0" y="0"/>
          <a:ext cx="0" cy="0"/>
          <a:chOff x="0" y="0"/>
          <a:chExt cx="0" cy="0"/>
        </a:xfrm>
      </p:grpSpPr>
      <p:sp>
        <p:nvSpPr>
          <p:cNvPr id="2" name="Unvan 1"/>
          <p:cNvSpPr>
            <a:spLocks noGrp="1"/>
          </p:cNvSpPr>
          <p:nvPr>
            <p:ph type="title"/>
          </p:nvPr>
        </p:nvSpPr>
        <p:spPr>
          <a:xfrm>
            <a:off x="839788" y="457200"/>
            <a:ext cx="3932237" cy="1600200"/>
          </a:xfrm>
        </p:spPr>
        <p:txBody>
          <a:bodyPr anchor="b"/>
          <a:lstStyle>
            <a:lvl1pPr>
              <a:defRPr sz="3200"/>
            </a:lvl1pPr>
          </a:lstStyle>
          <a:p>
            <a:r>
              <a:rPr lang="tr-TR" smtClean="0"/>
              <a:t>Asıl başlık stili için tıklatın</a:t>
            </a:r>
            <a:endParaRPr lang="tr-TR"/>
          </a:p>
        </p:txBody>
      </p:sp>
      <p:sp>
        <p:nvSpPr>
          <p:cNvPr id="3" name="Resim Yer Tutucusu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tr-TR"/>
          </a:p>
        </p:txBody>
      </p:sp>
      <p:sp>
        <p:nvSpPr>
          <p:cNvPr id="4" name="Metin Yer Tutucusu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tr-TR" smtClean="0"/>
              <a:t>Asıl metin stillerini düzenlemek için tıklatın</a:t>
            </a:r>
          </a:p>
        </p:txBody>
      </p:sp>
      <p:sp>
        <p:nvSpPr>
          <p:cNvPr id="5" name="Veri Yer Tutucusu 4"/>
          <p:cNvSpPr>
            <a:spLocks noGrp="1"/>
          </p:cNvSpPr>
          <p:nvPr>
            <p:ph type="dt" sz="half" idx="10"/>
          </p:nvPr>
        </p:nvSpPr>
        <p:spPr/>
        <p:txBody>
          <a:bodyPr/>
          <a:lstStyle/>
          <a:p>
            <a:fld id="{9C6F7165-3F3F-4AEF-90AD-61FBA5020117}" type="datetimeFigureOut">
              <a:rPr lang="tr-TR" smtClean="0"/>
              <a:pPr/>
              <a:t>13.06.2024</a:t>
            </a:fld>
            <a:endParaRPr lang="tr-TR"/>
          </a:p>
        </p:txBody>
      </p:sp>
      <p:sp>
        <p:nvSpPr>
          <p:cNvPr id="6" name="Altbilgi Yer Tutucusu 5"/>
          <p:cNvSpPr>
            <a:spLocks noGrp="1"/>
          </p:cNvSpPr>
          <p:nvPr>
            <p:ph type="ftr" sz="quarter" idx="11"/>
          </p:nvPr>
        </p:nvSpPr>
        <p:spPr/>
        <p:txBody>
          <a:bodyPr/>
          <a:lstStyle/>
          <a:p>
            <a:endParaRPr lang="tr-TR"/>
          </a:p>
        </p:txBody>
      </p:sp>
      <p:sp>
        <p:nvSpPr>
          <p:cNvPr id="7" name="Slayt Numarası Yer Tutucusu 6"/>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217403605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Başlık, Dikey Metin">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smtClean="0"/>
              <a:t>Asıl başlık stili için tıklatın</a:t>
            </a:r>
            <a:endParaRPr lang="tr-TR"/>
          </a:p>
        </p:txBody>
      </p:sp>
      <p:sp>
        <p:nvSpPr>
          <p:cNvPr id="3" name="Dikey Metin Yer Tutucusu 2"/>
          <p:cNvSpPr>
            <a:spLocks noGrp="1"/>
          </p:cNvSpPr>
          <p:nvPr>
            <p:ph type="body" orient="vert" idx="1"/>
          </p:nvPr>
        </p:nvSpPr>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Veri Yer Tutucusu 3"/>
          <p:cNvSpPr>
            <a:spLocks noGrp="1"/>
          </p:cNvSpPr>
          <p:nvPr>
            <p:ph type="dt" sz="half" idx="10"/>
          </p:nvPr>
        </p:nvSpPr>
        <p:spPr/>
        <p:txBody>
          <a:bodyPr/>
          <a:lstStyle/>
          <a:p>
            <a:fld id="{9C6F7165-3F3F-4AEF-90AD-61FBA5020117}" type="datetimeFigureOut">
              <a:rPr lang="tr-TR" smtClean="0"/>
              <a:pPr/>
              <a:t>13.06.2024</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259222631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Dikey Başlık ve Metin">
    <p:spTree>
      <p:nvGrpSpPr>
        <p:cNvPr id="1" name=""/>
        <p:cNvGrpSpPr/>
        <p:nvPr/>
      </p:nvGrpSpPr>
      <p:grpSpPr>
        <a:xfrm>
          <a:off x="0" y="0"/>
          <a:ext cx="0" cy="0"/>
          <a:chOff x="0" y="0"/>
          <a:chExt cx="0" cy="0"/>
        </a:xfrm>
      </p:grpSpPr>
      <p:sp>
        <p:nvSpPr>
          <p:cNvPr id="2" name="Dikey Başlık 1"/>
          <p:cNvSpPr>
            <a:spLocks noGrp="1"/>
          </p:cNvSpPr>
          <p:nvPr>
            <p:ph type="title" orient="vert"/>
          </p:nvPr>
        </p:nvSpPr>
        <p:spPr>
          <a:xfrm>
            <a:off x="8724900" y="365125"/>
            <a:ext cx="2628900" cy="5811838"/>
          </a:xfrm>
        </p:spPr>
        <p:txBody>
          <a:bodyPr vert="eaVert"/>
          <a:lstStyle/>
          <a:p>
            <a:r>
              <a:rPr lang="tr-TR" smtClean="0"/>
              <a:t>Asıl başlık stili için tıklatın</a:t>
            </a:r>
            <a:endParaRPr lang="tr-TR"/>
          </a:p>
        </p:txBody>
      </p:sp>
      <p:sp>
        <p:nvSpPr>
          <p:cNvPr id="3" name="Dikey Metin Yer Tutucusu 2"/>
          <p:cNvSpPr>
            <a:spLocks noGrp="1"/>
          </p:cNvSpPr>
          <p:nvPr>
            <p:ph type="body" orient="vert" idx="1"/>
          </p:nvPr>
        </p:nvSpPr>
        <p:spPr>
          <a:xfrm>
            <a:off x="838200" y="365125"/>
            <a:ext cx="7734300" cy="5811838"/>
          </a:xfrm>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Veri Yer Tutucusu 3"/>
          <p:cNvSpPr>
            <a:spLocks noGrp="1"/>
          </p:cNvSpPr>
          <p:nvPr>
            <p:ph type="dt" sz="half" idx="10"/>
          </p:nvPr>
        </p:nvSpPr>
        <p:spPr/>
        <p:txBody>
          <a:bodyPr/>
          <a:lstStyle/>
          <a:p>
            <a:fld id="{9C6F7165-3F3F-4AEF-90AD-61FBA5020117}" type="datetimeFigureOut">
              <a:rPr lang="tr-TR" smtClean="0"/>
              <a:pPr/>
              <a:t>13.06.2024</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349393236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2_Title Slide">
    <p:spTree>
      <p:nvGrpSpPr>
        <p:cNvPr id="1" name=""/>
        <p:cNvGrpSpPr/>
        <p:nvPr/>
      </p:nvGrpSpPr>
      <p:grpSpPr>
        <a:xfrm>
          <a:off x="0" y="0"/>
          <a:ext cx="0" cy="0"/>
          <a:chOff x="0" y="0"/>
          <a:chExt cx="0" cy="0"/>
        </a:xfrm>
      </p:grpSpPr>
      <p:sp>
        <p:nvSpPr>
          <p:cNvPr id="2" name="Rectangle 2"/>
          <p:cNvSpPr/>
          <p:nvPr userDrawn="1"/>
        </p:nvSpPr>
        <p:spPr>
          <a:xfrm>
            <a:off x="0" y="0"/>
            <a:ext cx="12192000" cy="6858000"/>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grpSp>
        <p:nvGrpSpPr>
          <p:cNvPr id="3" name="Group 1"/>
          <p:cNvGrpSpPr>
            <a:grpSpLocks/>
          </p:cNvGrpSpPr>
          <p:nvPr userDrawn="1"/>
        </p:nvGrpSpPr>
        <p:grpSpPr bwMode="auto">
          <a:xfrm>
            <a:off x="5859463" y="6251575"/>
            <a:ext cx="465137" cy="606425"/>
            <a:chOff x="5859463" y="6252052"/>
            <a:chExt cx="465137" cy="605948"/>
          </a:xfrm>
        </p:grpSpPr>
        <p:sp>
          <p:nvSpPr>
            <p:cNvPr id="4" name="Rectangle 3"/>
            <p:cNvSpPr/>
            <p:nvPr userDrawn="1"/>
          </p:nvSpPr>
          <p:spPr>
            <a:xfrm>
              <a:off x="5859463" y="6464610"/>
              <a:ext cx="465137" cy="39339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sp>
          <p:nvSpPr>
            <p:cNvPr id="5" name="Isosceles Triangle 5"/>
            <p:cNvSpPr/>
            <p:nvPr userDrawn="1"/>
          </p:nvSpPr>
          <p:spPr>
            <a:xfrm>
              <a:off x="5859463" y="6252052"/>
              <a:ext cx="465137" cy="212558"/>
            </a:xfrm>
            <a:prstGeom prst="triangl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grpSp>
      <p:sp>
        <p:nvSpPr>
          <p:cNvPr id="6" name="TextBox 4"/>
          <p:cNvSpPr txBox="1">
            <a:spLocks noChangeArrowheads="1"/>
          </p:cNvSpPr>
          <p:nvPr userDrawn="1"/>
        </p:nvSpPr>
        <p:spPr bwMode="auto">
          <a:xfrm>
            <a:off x="5811838" y="6434138"/>
            <a:ext cx="560387" cy="338137"/>
          </a:xfrm>
          <a:prstGeom prst="rect">
            <a:avLst/>
          </a:prstGeom>
          <a:noFill/>
          <a:ln>
            <a:noFill/>
          </a:ln>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defRPr/>
            </a:pPr>
            <a:fld id="{2A0AE93C-7C68-4E4D-8FA9-B1343231D60A}" type="slidenum">
              <a:rPr lang="id-ID" altLang="tr-TR" sz="1600" b="1" smtClean="0">
                <a:solidFill>
                  <a:schemeClr val="bg1"/>
                </a:solidFill>
              </a:rPr>
              <a:pPr algn="ctr" eaLnBrk="1" hangingPunct="1">
                <a:defRPr/>
              </a:pPr>
              <a:t>‹#›</a:t>
            </a:fld>
            <a:endParaRPr lang="id-ID" altLang="tr-TR" sz="2000">
              <a:solidFill>
                <a:schemeClr val="bg1"/>
              </a:solidFill>
            </a:endParaRPr>
          </a:p>
        </p:txBody>
      </p:sp>
    </p:spTree>
    <p:extLst>
      <p:ext uri="{BB962C8B-B14F-4D97-AF65-F5344CB8AC3E}">
        <p14:creationId xmlns:p14="http://schemas.microsoft.com/office/powerpoint/2010/main" val="1298617686"/>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fade">
                                      <p:cBhvr>
                                        <p:cTn id="10"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3_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3891729833"/>
      </p:ext>
    </p:extLst>
  </p:cSld>
  <p:clrMapOvr>
    <a:masterClrMapping/>
  </p:clrMapOvr>
  <p:transition spd="slow">
    <p:wipe/>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1_Title Slide">
    <p:spTree>
      <p:nvGrpSpPr>
        <p:cNvPr id="1" name=""/>
        <p:cNvGrpSpPr/>
        <p:nvPr/>
      </p:nvGrpSpPr>
      <p:grpSpPr>
        <a:xfrm>
          <a:off x="0" y="0"/>
          <a:ext cx="0" cy="0"/>
          <a:chOff x="0" y="0"/>
          <a:chExt cx="0" cy="0"/>
        </a:xfrm>
      </p:grpSpPr>
      <p:sp>
        <p:nvSpPr>
          <p:cNvPr id="8" name="Picture Placeholder 7"/>
          <p:cNvSpPr>
            <a:spLocks noGrp="1"/>
          </p:cNvSpPr>
          <p:nvPr>
            <p:ph type="pic" sz="quarter" idx="10"/>
          </p:nvPr>
        </p:nvSpPr>
        <p:spPr>
          <a:xfrm>
            <a:off x="0" y="0"/>
            <a:ext cx="12192000" cy="6858000"/>
          </a:xfrm>
          <a:prstGeom prst="rect">
            <a:avLst/>
          </a:prstGeom>
        </p:spPr>
        <p:txBody>
          <a:bodyPr/>
          <a:lstStyle>
            <a:lvl1pPr>
              <a:defRPr sz="1800"/>
            </a:lvl1pPr>
          </a:lstStyle>
          <a:p>
            <a:pPr lvl="0"/>
            <a:endParaRPr lang="id-ID" noProof="0"/>
          </a:p>
        </p:txBody>
      </p:sp>
    </p:spTree>
    <p:extLst>
      <p:ext uri="{BB962C8B-B14F-4D97-AF65-F5344CB8AC3E}">
        <p14:creationId xmlns:p14="http://schemas.microsoft.com/office/powerpoint/2010/main" val="430579598"/>
      </p:ext>
    </p:extLst>
  </p:cSld>
  <p:clrMapOvr>
    <a:masterClrMapping/>
  </p:clrMapOvr>
  <p:transition spd="slow">
    <p:wipe/>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2_Custom Layout">
    <p:spTree>
      <p:nvGrpSpPr>
        <p:cNvPr id="1" name=""/>
        <p:cNvGrpSpPr/>
        <p:nvPr/>
      </p:nvGrpSpPr>
      <p:grpSpPr>
        <a:xfrm>
          <a:off x="0" y="0"/>
          <a:ext cx="0" cy="0"/>
          <a:chOff x="0" y="0"/>
          <a:chExt cx="0" cy="0"/>
        </a:xfrm>
      </p:grpSpPr>
      <p:grpSp>
        <p:nvGrpSpPr>
          <p:cNvPr id="4" name="Group 6"/>
          <p:cNvGrpSpPr>
            <a:grpSpLocks/>
          </p:cNvGrpSpPr>
          <p:nvPr userDrawn="1"/>
        </p:nvGrpSpPr>
        <p:grpSpPr bwMode="auto">
          <a:xfrm>
            <a:off x="5859463" y="6251575"/>
            <a:ext cx="465137" cy="606425"/>
            <a:chOff x="5859463" y="6252052"/>
            <a:chExt cx="465137" cy="605948"/>
          </a:xfrm>
        </p:grpSpPr>
        <p:sp>
          <p:nvSpPr>
            <p:cNvPr id="5" name="Rectangle 7"/>
            <p:cNvSpPr/>
            <p:nvPr userDrawn="1"/>
          </p:nvSpPr>
          <p:spPr>
            <a:xfrm>
              <a:off x="5859463" y="6464610"/>
              <a:ext cx="465137" cy="39339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sp>
          <p:nvSpPr>
            <p:cNvPr id="7" name="Isosceles Triangle 8"/>
            <p:cNvSpPr/>
            <p:nvPr userDrawn="1"/>
          </p:nvSpPr>
          <p:spPr>
            <a:xfrm>
              <a:off x="5859463" y="6252052"/>
              <a:ext cx="465137" cy="212558"/>
            </a:xfrm>
            <a:prstGeom prst="triangl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grpSp>
      <p:sp>
        <p:nvSpPr>
          <p:cNvPr id="8" name="TextBox 9"/>
          <p:cNvSpPr txBox="1">
            <a:spLocks noChangeArrowheads="1"/>
          </p:cNvSpPr>
          <p:nvPr userDrawn="1"/>
        </p:nvSpPr>
        <p:spPr bwMode="auto">
          <a:xfrm>
            <a:off x="5811838" y="6434138"/>
            <a:ext cx="560387" cy="338137"/>
          </a:xfrm>
          <a:prstGeom prst="rect">
            <a:avLst/>
          </a:prstGeom>
          <a:noFill/>
          <a:ln>
            <a:noFill/>
          </a:ln>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defRPr/>
            </a:pPr>
            <a:fld id="{85188B95-A46D-489C-99D2-1EA216E98C3A}" type="slidenum">
              <a:rPr lang="id-ID" altLang="tr-TR" sz="1600" b="1" smtClean="0">
                <a:solidFill>
                  <a:schemeClr val="bg1"/>
                </a:solidFill>
              </a:rPr>
              <a:pPr algn="ctr" eaLnBrk="1" hangingPunct="1">
                <a:defRPr/>
              </a:pPr>
              <a:t>‹#›</a:t>
            </a:fld>
            <a:endParaRPr lang="id-ID" altLang="tr-TR" sz="2000">
              <a:solidFill>
                <a:schemeClr val="bg1"/>
              </a:solidFill>
            </a:endParaRPr>
          </a:p>
        </p:txBody>
      </p:sp>
      <p:sp>
        <p:nvSpPr>
          <p:cNvPr id="6" name="Title 1"/>
          <p:cNvSpPr>
            <a:spLocks noGrp="1"/>
          </p:cNvSpPr>
          <p:nvPr>
            <p:ph type="ctrTitle"/>
          </p:nvPr>
        </p:nvSpPr>
        <p:spPr>
          <a:xfrm>
            <a:off x="694703" y="615600"/>
            <a:ext cx="10802595" cy="665285"/>
          </a:xfrm>
          <a:prstGeom prst="rect">
            <a:avLst/>
          </a:prstGeom>
        </p:spPr>
        <p:txBody>
          <a:bodyPr wrap="square" anchor="t" anchorCtr="0">
            <a:noAutofit/>
          </a:bodyPr>
          <a:lstStyle>
            <a:lvl1pPr algn="ctr">
              <a:lnSpc>
                <a:spcPct val="90000"/>
              </a:lnSpc>
              <a:defRPr sz="5000" b="0" i="0">
                <a:solidFill>
                  <a:schemeClr val="tx1">
                    <a:lumMod val="65000"/>
                    <a:lumOff val="35000"/>
                  </a:schemeClr>
                </a:solidFill>
                <a:latin typeface="Bebas Neue" pitchFamily="34" charset="0"/>
                <a:ea typeface="Gulim" pitchFamily="34" charset="-127"/>
              </a:defRPr>
            </a:lvl1pPr>
          </a:lstStyle>
          <a:p>
            <a:r>
              <a:rPr lang="tr-TR"/>
              <a:t>Asıl başlık stilini düzenlemek için tıklayın</a:t>
            </a:r>
            <a:endParaRPr lang="en-US" dirty="0"/>
          </a:p>
        </p:txBody>
      </p:sp>
      <p:sp>
        <p:nvSpPr>
          <p:cNvPr id="19" name="Text Placeholder 8"/>
          <p:cNvSpPr>
            <a:spLocks noGrp="1"/>
          </p:cNvSpPr>
          <p:nvPr>
            <p:ph type="body" sz="quarter" idx="32"/>
          </p:nvPr>
        </p:nvSpPr>
        <p:spPr>
          <a:xfrm>
            <a:off x="1703163" y="1295399"/>
            <a:ext cx="8785674" cy="240851"/>
          </a:xfrm>
          <a:prstGeom prst="rect">
            <a:avLst/>
          </a:prstGeom>
          <a:noFill/>
          <a:ln>
            <a:noFill/>
          </a:ln>
        </p:spPr>
        <p:txBody>
          <a:bodyPr anchor="ctr">
            <a:noAutofit/>
          </a:bodyPr>
          <a:lstStyle>
            <a:lvl1pPr marL="0" indent="0" algn="ctr">
              <a:lnSpc>
                <a:spcPct val="90000"/>
              </a:lnSpc>
              <a:spcBef>
                <a:spcPts val="1200"/>
              </a:spcBef>
              <a:buNone/>
              <a:defRPr sz="1600" b="0" baseline="0">
                <a:solidFill>
                  <a:schemeClr val="bg1">
                    <a:lumMod val="65000"/>
                  </a:schemeClr>
                </a:solidFill>
                <a:latin typeface="+mn-lt"/>
              </a:defRPr>
            </a:lvl1pPr>
          </a:lstStyle>
          <a:p>
            <a:pPr lvl="0"/>
            <a:r>
              <a:rPr lang="tr-TR"/>
              <a:t>Asıl metin stillerini düzenle</a:t>
            </a:r>
          </a:p>
        </p:txBody>
      </p:sp>
    </p:spTree>
    <p:extLst>
      <p:ext uri="{BB962C8B-B14F-4D97-AF65-F5344CB8AC3E}">
        <p14:creationId xmlns:p14="http://schemas.microsoft.com/office/powerpoint/2010/main" val="3726857656"/>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fade">
                                      <p:cBhvr>
                                        <p:cTn id="10"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7_Custom Layout">
    <p:spTree>
      <p:nvGrpSpPr>
        <p:cNvPr id="1" name=""/>
        <p:cNvGrpSpPr/>
        <p:nvPr/>
      </p:nvGrpSpPr>
      <p:grpSpPr>
        <a:xfrm>
          <a:off x="0" y="0"/>
          <a:ext cx="0" cy="0"/>
          <a:chOff x="0" y="0"/>
          <a:chExt cx="0" cy="0"/>
        </a:xfrm>
      </p:grpSpPr>
      <p:grpSp>
        <p:nvGrpSpPr>
          <p:cNvPr id="7" name="Group 8"/>
          <p:cNvGrpSpPr>
            <a:grpSpLocks/>
          </p:cNvGrpSpPr>
          <p:nvPr userDrawn="1"/>
        </p:nvGrpSpPr>
        <p:grpSpPr bwMode="auto">
          <a:xfrm>
            <a:off x="5859463" y="6251575"/>
            <a:ext cx="465137" cy="606425"/>
            <a:chOff x="5859463" y="6252052"/>
            <a:chExt cx="465137" cy="605948"/>
          </a:xfrm>
        </p:grpSpPr>
        <p:sp>
          <p:nvSpPr>
            <p:cNvPr id="8" name="Rectangle 9"/>
            <p:cNvSpPr/>
            <p:nvPr userDrawn="1"/>
          </p:nvSpPr>
          <p:spPr>
            <a:xfrm>
              <a:off x="5859463" y="6464610"/>
              <a:ext cx="465137" cy="39339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sp>
          <p:nvSpPr>
            <p:cNvPr id="9" name="Isosceles Triangle 10"/>
            <p:cNvSpPr/>
            <p:nvPr userDrawn="1"/>
          </p:nvSpPr>
          <p:spPr>
            <a:xfrm>
              <a:off x="5859463" y="6252052"/>
              <a:ext cx="465137" cy="212558"/>
            </a:xfrm>
            <a:prstGeom prst="triangl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grpSp>
      <p:sp>
        <p:nvSpPr>
          <p:cNvPr id="10" name="TextBox 11"/>
          <p:cNvSpPr txBox="1">
            <a:spLocks noChangeArrowheads="1"/>
          </p:cNvSpPr>
          <p:nvPr userDrawn="1"/>
        </p:nvSpPr>
        <p:spPr bwMode="auto">
          <a:xfrm>
            <a:off x="5811838" y="6434138"/>
            <a:ext cx="560387" cy="338137"/>
          </a:xfrm>
          <a:prstGeom prst="rect">
            <a:avLst/>
          </a:prstGeom>
          <a:noFill/>
          <a:ln>
            <a:noFill/>
          </a:ln>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defRPr/>
            </a:pPr>
            <a:fld id="{CE40B4E7-04B5-456E-82A3-37CD58D58CA5}" type="slidenum">
              <a:rPr lang="id-ID" altLang="tr-TR" sz="1600" b="1" smtClean="0">
                <a:solidFill>
                  <a:schemeClr val="bg1"/>
                </a:solidFill>
              </a:rPr>
              <a:pPr algn="ctr" eaLnBrk="1" hangingPunct="1">
                <a:defRPr/>
              </a:pPr>
              <a:t>‹#›</a:t>
            </a:fld>
            <a:endParaRPr lang="id-ID" altLang="tr-TR" sz="2000">
              <a:solidFill>
                <a:schemeClr val="bg1"/>
              </a:solidFill>
            </a:endParaRPr>
          </a:p>
        </p:txBody>
      </p:sp>
      <p:sp>
        <p:nvSpPr>
          <p:cNvPr id="6" name="Title 1"/>
          <p:cNvSpPr>
            <a:spLocks noGrp="1"/>
          </p:cNvSpPr>
          <p:nvPr>
            <p:ph type="ctrTitle"/>
          </p:nvPr>
        </p:nvSpPr>
        <p:spPr>
          <a:xfrm>
            <a:off x="694703" y="615600"/>
            <a:ext cx="10802595" cy="665285"/>
          </a:xfrm>
          <a:prstGeom prst="rect">
            <a:avLst/>
          </a:prstGeom>
        </p:spPr>
        <p:txBody>
          <a:bodyPr wrap="square" anchor="t" anchorCtr="0">
            <a:noAutofit/>
          </a:bodyPr>
          <a:lstStyle>
            <a:lvl1pPr algn="ctr">
              <a:lnSpc>
                <a:spcPct val="90000"/>
              </a:lnSpc>
              <a:defRPr sz="5000" b="0" i="0">
                <a:solidFill>
                  <a:schemeClr val="tx1">
                    <a:lumMod val="65000"/>
                    <a:lumOff val="35000"/>
                  </a:schemeClr>
                </a:solidFill>
                <a:latin typeface="Bebas Neue" pitchFamily="34" charset="0"/>
                <a:ea typeface="Gulim" pitchFamily="34" charset="-127"/>
              </a:defRPr>
            </a:lvl1pPr>
          </a:lstStyle>
          <a:p>
            <a:r>
              <a:rPr lang="tr-TR"/>
              <a:t>Asıl başlık stilini düzenlemek için tıklayın</a:t>
            </a:r>
            <a:endParaRPr lang="en-US" dirty="0"/>
          </a:p>
        </p:txBody>
      </p:sp>
      <p:sp>
        <p:nvSpPr>
          <p:cNvPr id="19" name="Text Placeholder 8"/>
          <p:cNvSpPr>
            <a:spLocks noGrp="1"/>
          </p:cNvSpPr>
          <p:nvPr>
            <p:ph type="body" sz="quarter" idx="32"/>
          </p:nvPr>
        </p:nvSpPr>
        <p:spPr>
          <a:xfrm>
            <a:off x="1703163" y="1295399"/>
            <a:ext cx="8785674" cy="240851"/>
          </a:xfrm>
          <a:prstGeom prst="rect">
            <a:avLst/>
          </a:prstGeom>
          <a:noFill/>
          <a:ln>
            <a:noFill/>
          </a:ln>
        </p:spPr>
        <p:txBody>
          <a:bodyPr anchor="ctr">
            <a:noAutofit/>
          </a:bodyPr>
          <a:lstStyle>
            <a:lvl1pPr marL="0" indent="0" algn="ctr">
              <a:lnSpc>
                <a:spcPct val="90000"/>
              </a:lnSpc>
              <a:spcBef>
                <a:spcPts val="1200"/>
              </a:spcBef>
              <a:buNone/>
              <a:defRPr sz="1600" b="0" baseline="0">
                <a:solidFill>
                  <a:schemeClr val="bg1">
                    <a:lumMod val="65000"/>
                  </a:schemeClr>
                </a:solidFill>
                <a:latin typeface="+mn-lt"/>
              </a:defRPr>
            </a:lvl1pPr>
          </a:lstStyle>
          <a:p>
            <a:pPr lvl="0"/>
            <a:r>
              <a:rPr lang="tr-TR"/>
              <a:t>Asıl metin stillerini düzenle</a:t>
            </a:r>
          </a:p>
        </p:txBody>
      </p:sp>
      <p:sp>
        <p:nvSpPr>
          <p:cNvPr id="28" name="Text Placeholder 8"/>
          <p:cNvSpPr>
            <a:spLocks noGrp="1"/>
          </p:cNvSpPr>
          <p:nvPr>
            <p:ph type="body" sz="quarter" idx="33"/>
          </p:nvPr>
        </p:nvSpPr>
        <p:spPr>
          <a:xfrm>
            <a:off x="1703163" y="1998943"/>
            <a:ext cx="4271374" cy="3988497"/>
          </a:xfrm>
          <a:prstGeom prst="rect">
            <a:avLst/>
          </a:prstGeom>
          <a:noFill/>
          <a:ln>
            <a:noFill/>
          </a:ln>
        </p:spPr>
        <p:txBody>
          <a:bodyPr anchor="t">
            <a:noAutofit/>
          </a:bodyPr>
          <a:lstStyle>
            <a:lvl1pPr marL="0" indent="0" algn="l">
              <a:lnSpc>
                <a:spcPct val="90000"/>
              </a:lnSpc>
              <a:spcBef>
                <a:spcPts val="1200"/>
              </a:spcBef>
              <a:buNone/>
              <a:defRPr sz="1600" b="0" baseline="0">
                <a:solidFill>
                  <a:schemeClr val="bg1">
                    <a:lumMod val="65000"/>
                  </a:schemeClr>
                </a:solidFill>
                <a:latin typeface="+mn-lt"/>
              </a:defRPr>
            </a:lvl1pPr>
          </a:lstStyle>
          <a:p>
            <a:pPr lvl="0"/>
            <a:r>
              <a:rPr lang="tr-TR"/>
              <a:t>Asıl metin stillerini düzenle</a:t>
            </a:r>
          </a:p>
        </p:txBody>
      </p:sp>
      <p:sp>
        <p:nvSpPr>
          <p:cNvPr id="29" name="Text Placeholder 8"/>
          <p:cNvSpPr>
            <a:spLocks noGrp="1"/>
          </p:cNvSpPr>
          <p:nvPr>
            <p:ph type="body" sz="quarter" idx="34"/>
          </p:nvPr>
        </p:nvSpPr>
        <p:spPr>
          <a:xfrm>
            <a:off x="6254732" y="1998943"/>
            <a:ext cx="4271374" cy="3988497"/>
          </a:xfrm>
          <a:prstGeom prst="rect">
            <a:avLst/>
          </a:prstGeom>
          <a:noFill/>
          <a:ln>
            <a:noFill/>
          </a:ln>
        </p:spPr>
        <p:txBody>
          <a:bodyPr anchor="t">
            <a:noAutofit/>
          </a:bodyPr>
          <a:lstStyle>
            <a:lvl1pPr marL="0" indent="0" algn="l">
              <a:lnSpc>
                <a:spcPct val="90000"/>
              </a:lnSpc>
              <a:spcBef>
                <a:spcPts val="1200"/>
              </a:spcBef>
              <a:buNone/>
              <a:defRPr sz="1600" b="0" baseline="0">
                <a:solidFill>
                  <a:schemeClr val="bg1">
                    <a:lumMod val="65000"/>
                  </a:schemeClr>
                </a:solidFill>
                <a:latin typeface="+mn-lt"/>
              </a:defRPr>
            </a:lvl1pPr>
          </a:lstStyle>
          <a:p>
            <a:pPr lvl="0"/>
            <a:r>
              <a:rPr lang="tr-TR"/>
              <a:t>Asıl metin stillerini düzenle</a:t>
            </a:r>
          </a:p>
        </p:txBody>
      </p:sp>
    </p:spTree>
    <p:extLst>
      <p:ext uri="{BB962C8B-B14F-4D97-AF65-F5344CB8AC3E}">
        <p14:creationId xmlns:p14="http://schemas.microsoft.com/office/powerpoint/2010/main" val="2355072788"/>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0"/>
                                        </p:tgtEl>
                                        <p:attrNameLst>
                                          <p:attrName>style.visibility</p:attrName>
                                        </p:attrNameLst>
                                      </p:cBhvr>
                                      <p:to>
                                        <p:strVal val="visible"/>
                                      </p:to>
                                    </p:set>
                                    <p:animEffect transition="in" filter="fade">
                                      <p:cBhvr>
                                        <p:cTn id="10"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16_Custom Layout">
    <p:spTree>
      <p:nvGrpSpPr>
        <p:cNvPr id="1" name=""/>
        <p:cNvGrpSpPr/>
        <p:nvPr/>
      </p:nvGrpSpPr>
      <p:grpSpPr>
        <a:xfrm>
          <a:off x="0" y="0"/>
          <a:ext cx="0" cy="0"/>
          <a:chOff x="0" y="0"/>
          <a:chExt cx="0" cy="0"/>
        </a:xfrm>
      </p:grpSpPr>
      <p:grpSp>
        <p:nvGrpSpPr>
          <p:cNvPr id="7" name="Group 9"/>
          <p:cNvGrpSpPr>
            <a:grpSpLocks/>
          </p:cNvGrpSpPr>
          <p:nvPr userDrawn="1"/>
        </p:nvGrpSpPr>
        <p:grpSpPr bwMode="auto">
          <a:xfrm>
            <a:off x="5859463" y="6251575"/>
            <a:ext cx="465137" cy="606425"/>
            <a:chOff x="5859463" y="6252052"/>
            <a:chExt cx="465137" cy="605948"/>
          </a:xfrm>
        </p:grpSpPr>
        <p:sp>
          <p:nvSpPr>
            <p:cNvPr id="8" name="Rectangle 10"/>
            <p:cNvSpPr/>
            <p:nvPr userDrawn="1"/>
          </p:nvSpPr>
          <p:spPr>
            <a:xfrm>
              <a:off x="5859463" y="6464610"/>
              <a:ext cx="465137" cy="39339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sp>
          <p:nvSpPr>
            <p:cNvPr id="10" name="Isosceles Triangle 11"/>
            <p:cNvSpPr/>
            <p:nvPr userDrawn="1"/>
          </p:nvSpPr>
          <p:spPr>
            <a:xfrm>
              <a:off x="5859463" y="6252052"/>
              <a:ext cx="465137" cy="212558"/>
            </a:xfrm>
            <a:prstGeom prst="triangl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grpSp>
      <p:sp>
        <p:nvSpPr>
          <p:cNvPr id="11" name="TextBox 12"/>
          <p:cNvSpPr txBox="1">
            <a:spLocks noChangeArrowheads="1"/>
          </p:cNvSpPr>
          <p:nvPr userDrawn="1"/>
        </p:nvSpPr>
        <p:spPr bwMode="auto">
          <a:xfrm>
            <a:off x="5811838" y="6434138"/>
            <a:ext cx="560387" cy="338137"/>
          </a:xfrm>
          <a:prstGeom prst="rect">
            <a:avLst/>
          </a:prstGeom>
          <a:noFill/>
          <a:ln>
            <a:noFill/>
          </a:ln>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defRPr/>
            </a:pPr>
            <a:fld id="{A8042B39-EF31-4922-86FF-95B90391664E}" type="slidenum">
              <a:rPr lang="id-ID" altLang="tr-TR" sz="1600" b="1" smtClean="0">
                <a:solidFill>
                  <a:schemeClr val="bg1"/>
                </a:solidFill>
              </a:rPr>
              <a:pPr algn="ctr" eaLnBrk="1" hangingPunct="1">
                <a:defRPr/>
              </a:pPr>
              <a:t>‹#›</a:t>
            </a:fld>
            <a:endParaRPr lang="id-ID" altLang="tr-TR" sz="2000">
              <a:solidFill>
                <a:schemeClr val="bg1"/>
              </a:solidFill>
            </a:endParaRPr>
          </a:p>
        </p:txBody>
      </p:sp>
      <p:sp>
        <p:nvSpPr>
          <p:cNvPr id="6" name="Title 1"/>
          <p:cNvSpPr>
            <a:spLocks noGrp="1"/>
          </p:cNvSpPr>
          <p:nvPr>
            <p:ph type="ctrTitle"/>
          </p:nvPr>
        </p:nvSpPr>
        <p:spPr>
          <a:xfrm>
            <a:off x="694703" y="615600"/>
            <a:ext cx="10802595" cy="665285"/>
          </a:xfrm>
          <a:prstGeom prst="rect">
            <a:avLst/>
          </a:prstGeom>
        </p:spPr>
        <p:txBody>
          <a:bodyPr wrap="square" anchor="t" anchorCtr="0">
            <a:noAutofit/>
          </a:bodyPr>
          <a:lstStyle>
            <a:lvl1pPr algn="ctr">
              <a:lnSpc>
                <a:spcPct val="90000"/>
              </a:lnSpc>
              <a:defRPr sz="5000" b="0" i="0">
                <a:solidFill>
                  <a:schemeClr val="tx1">
                    <a:lumMod val="65000"/>
                    <a:lumOff val="35000"/>
                  </a:schemeClr>
                </a:solidFill>
                <a:latin typeface="Bebas Neue" pitchFamily="34" charset="0"/>
                <a:ea typeface="Gulim" pitchFamily="34" charset="-127"/>
              </a:defRPr>
            </a:lvl1pPr>
          </a:lstStyle>
          <a:p>
            <a:r>
              <a:rPr lang="tr-TR"/>
              <a:t>Asıl başlık stilini düzenlemek için tıklayın</a:t>
            </a:r>
            <a:endParaRPr lang="en-US" dirty="0"/>
          </a:p>
        </p:txBody>
      </p:sp>
      <p:sp>
        <p:nvSpPr>
          <p:cNvPr id="19" name="Text Placeholder 8"/>
          <p:cNvSpPr>
            <a:spLocks noGrp="1"/>
          </p:cNvSpPr>
          <p:nvPr>
            <p:ph type="body" sz="quarter" idx="32"/>
          </p:nvPr>
        </p:nvSpPr>
        <p:spPr>
          <a:xfrm>
            <a:off x="1703163" y="1295399"/>
            <a:ext cx="8785674" cy="240851"/>
          </a:xfrm>
          <a:prstGeom prst="rect">
            <a:avLst/>
          </a:prstGeom>
          <a:noFill/>
          <a:ln>
            <a:noFill/>
          </a:ln>
        </p:spPr>
        <p:txBody>
          <a:bodyPr anchor="ctr">
            <a:noAutofit/>
          </a:bodyPr>
          <a:lstStyle>
            <a:lvl1pPr marL="0" indent="0" algn="ctr">
              <a:lnSpc>
                <a:spcPct val="90000"/>
              </a:lnSpc>
              <a:spcBef>
                <a:spcPts val="1200"/>
              </a:spcBef>
              <a:buNone/>
              <a:defRPr sz="1600" b="0" baseline="0">
                <a:solidFill>
                  <a:schemeClr val="bg1">
                    <a:lumMod val="65000"/>
                  </a:schemeClr>
                </a:solidFill>
                <a:latin typeface="+mn-lt"/>
              </a:defRPr>
            </a:lvl1pPr>
          </a:lstStyle>
          <a:p>
            <a:pPr lvl="0"/>
            <a:r>
              <a:rPr lang="tr-TR"/>
              <a:t>Asıl metin stillerini düzenle</a:t>
            </a:r>
          </a:p>
        </p:txBody>
      </p:sp>
      <p:sp>
        <p:nvSpPr>
          <p:cNvPr id="28" name="Text Placeholder 8"/>
          <p:cNvSpPr>
            <a:spLocks noGrp="1"/>
          </p:cNvSpPr>
          <p:nvPr>
            <p:ph type="body" sz="quarter" idx="33"/>
          </p:nvPr>
        </p:nvSpPr>
        <p:spPr>
          <a:xfrm>
            <a:off x="522063" y="1998943"/>
            <a:ext cx="3702863" cy="3988497"/>
          </a:xfrm>
          <a:prstGeom prst="rect">
            <a:avLst/>
          </a:prstGeom>
          <a:noFill/>
          <a:ln>
            <a:noFill/>
          </a:ln>
        </p:spPr>
        <p:txBody>
          <a:bodyPr anchor="t">
            <a:noAutofit/>
          </a:bodyPr>
          <a:lstStyle>
            <a:lvl1pPr marL="0" indent="0" algn="l">
              <a:lnSpc>
                <a:spcPct val="90000"/>
              </a:lnSpc>
              <a:spcBef>
                <a:spcPts val="1200"/>
              </a:spcBef>
              <a:buNone/>
              <a:defRPr sz="1600" b="0" baseline="0">
                <a:solidFill>
                  <a:schemeClr val="bg1">
                    <a:lumMod val="65000"/>
                  </a:schemeClr>
                </a:solidFill>
                <a:latin typeface="+mn-lt"/>
              </a:defRPr>
            </a:lvl1pPr>
          </a:lstStyle>
          <a:p>
            <a:pPr lvl="0"/>
            <a:r>
              <a:rPr lang="tr-TR"/>
              <a:t>Asıl metin stillerini düzenle</a:t>
            </a:r>
          </a:p>
        </p:txBody>
      </p:sp>
      <p:sp>
        <p:nvSpPr>
          <p:cNvPr id="29" name="Text Placeholder 8"/>
          <p:cNvSpPr>
            <a:spLocks noGrp="1"/>
          </p:cNvSpPr>
          <p:nvPr>
            <p:ph type="body" sz="quarter" idx="34"/>
          </p:nvPr>
        </p:nvSpPr>
        <p:spPr>
          <a:xfrm>
            <a:off x="4224926" y="1998943"/>
            <a:ext cx="3702863" cy="3988497"/>
          </a:xfrm>
          <a:prstGeom prst="rect">
            <a:avLst/>
          </a:prstGeom>
          <a:noFill/>
          <a:ln>
            <a:noFill/>
          </a:ln>
        </p:spPr>
        <p:txBody>
          <a:bodyPr anchor="t">
            <a:noAutofit/>
          </a:bodyPr>
          <a:lstStyle>
            <a:lvl1pPr marL="0" indent="0" algn="l">
              <a:lnSpc>
                <a:spcPct val="90000"/>
              </a:lnSpc>
              <a:spcBef>
                <a:spcPts val="1200"/>
              </a:spcBef>
              <a:buNone/>
              <a:defRPr sz="1600" b="0" baseline="0">
                <a:solidFill>
                  <a:schemeClr val="bg1">
                    <a:lumMod val="65000"/>
                  </a:schemeClr>
                </a:solidFill>
                <a:latin typeface="+mn-lt"/>
              </a:defRPr>
            </a:lvl1pPr>
          </a:lstStyle>
          <a:p>
            <a:pPr lvl="0"/>
            <a:r>
              <a:rPr lang="tr-TR"/>
              <a:t>Asıl metin stillerini düzenle</a:t>
            </a:r>
          </a:p>
        </p:txBody>
      </p:sp>
      <p:sp>
        <p:nvSpPr>
          <p:cNvPr id="9" name="Text Placeholder 8"/>
          <p:cNvSpPr>
            <a:spLocks noGrp="1"/>
          </p:cNvSpPr>
          <p:nvPr>
            <p:ph type="body" sz="quarter" idx="35"/>
          </p:nvPr>
        </p:nvSpPr>
        <p:spPr>
          <a:xfrm>
            <a:off x="7927789" y="1998942"/>
            <a:ext cx="3702863" cy="3988497"/>
          </a:xfrm>
          <a:prstGeom prst="rect">
            <a:avLst/>
          </a:prstGeom>
          <a:noFill/>
          <a:ln>
            <a:noFill/>
          </a:ln>
        </p:spPr>
        <p:txBody>
          <a:bodyPr anchor="t">
            <a:noAutofit/>
          </a:bodyPr>
          <a:lstStyle>
            <a:lvl1pPr marL="0" indent="0" algn="l">
              <a:lnSpc>
                <a:spcPct val="90000"/>
              </a:lnSpc>
              <a:spcBef>
                <a:spcPts val="1200"/>
              </a:spcBef>
              <a:buNone/>
              <a:defRPr sz="1600" b="0" baseline="0">
                <a:solidFill>
                  <a:schemeClr val="bg1">
                    <a:lumMod val="65000"/>
                  </a:schemeClr>
                </a:solidFill>
                <a:latin typeface="+mn-lt"/>
              </a:defRPr>
            </a:lvl1pPr>
          </a:lstStyle>
          <a:p>
            <a:pPr lvl="0"/>
            <a:r>
              <a:rPr lang="tr-TR"/>
              <a:t>Asıl metin stillerini düzenle</a:t>
            </a:r>
          </a:p>
        </p:txBody>
      </p:sp>
    </p:spTree>
    <p:extLst>
      <p:ext uri="{BB962C8B-B14F-4D97-AF65-F5344CB8AC3E}">
        <p14:creationId xmlns:p14="http://schemas.microsoft.com/office/powerpoint/2010/main" val="851908410"/>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fade">
                                      <p:cBhvr>
                                        <p:cTn id="10"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grpSp>
        <p:nvGrpSpPr>
          <p:cNvPr id="4" name="Group 12"/>
          <p:cNvGrpSpPr>
            <a:grpSpLocks/>
          </p:cNvGrpSpPr>
          <p:nvPr userDrawn="1"/>
        </p:nvGrpSpPr>
        <p:grpSpPr bwMode="auto">
          <a:xfrm>
            <a:off x="5859463" y="6251575"/>
            <a:ext cx="465137" cy="606425"/>
            <a:chOff x="5859463" y="6252052"/>
            <a:chExt cx="465137" cy="605948"/>
          </a:xfrm>
        </p:grpSpPr>
        <p:sp>
          <p:nvSpPr>
            <p:cNvPr id="5" name="Rectangle 13"/>
            <p:cNvSpPr/>
            <p:nvPr userDrawn="1"/>
          </p:nvSpPr>
          <p:spPr>
            <a:xfrm>
              <a:off x="5859463" y="6464610"/>
              <a:ext cx="465137" cy="39339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sp>
          <p:nvSpPr>
            <p:cNvPr id="6" name="Isosceles Triangle 14"/>
            <p:cNvSpPr/>
            <p:nvPr userDrawn="1"/>
          </p:nvSpPr>
          <p:spPr>
            <a:xfrm>
              <a:off x="5859463" y="6252052"/>
              <a:ext cx="465137" cy="212558"/>
            </a:xfrm>
            <a:prstGeom prst="triangl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grpSp>
      <p:sp>
        <p:nvSpPr>
          <p:cNvPr id="7" name="TextBox 15"/>
          <p:cNvSpPr txBox="1">
            <a:spLocks noChangeArrowheads="1"/>
          </p:cNvSpPr>
          <p:nvPr userDrawn="1"/>
        </p:nvSpPr>
        <p:spPr bwMode="auto">
          <a:xfrm>
            <a:off x="5811838" y="6434138"/>
            <a:ext cx="560387" cy="338137"/>
          </a:xfrm>
          <a:prstGeom prst="rect">
            <a:avLst/>
          </a:prstGeom>
          <a:noFill/>
          <a:ln>
            <a:noFill/>
          </a:ln>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defRPr/>
            </a:pPr>
            <a:fld id="{D52027E5-2DB2-45E8-BDC5-6225C2AC91C3}" type="slidenum">
              <a:rPr lang="id-ID" altLang="tr-TR" sz="1600" b="1" smtClean="0">
                <a:solidFill>
                  <a:schemeClr val="bg1"/>
                </a:solidFill>
              </a:rPr>
              <a:pPr algn="ctr" eaLnBrk="1" hangingPunct="1">
                <a:defRPr/>
              </a:pPr>
              <a:t>‹#›</a:t>
            </a:fld>
            <a:endParaRPr lang="id-ID" altLang="tr-TR" sz="2000">
              <a:solidFill>
                <a:schemeClr val="bg1"/>
              </a:solidFill>
            </a:endParaRPr>
          </a:p>
        </p:txBody>
      </p:sp>
      <p:sp>
        <p:nvSpPr>
          <p:cNvPr id="3" name="Picture Placeholder 7"/>
          <p:cNvSpPr>
            <a:spLocks noGrp="1"/>
          </p:cNvSpPr>
          <p:nvPr>
            <p:ph type="pic" sz="quarter" idx="10"/>
          </p:nvPr>
        </p:nvSpPr>
        <p:spPr>
          <a:xfrm>
            <a:off x="0" y="0"/>
            <a:ext cx="12192000" cy="3757808"/>
          </a:xfrm>
          <a:prstGeom prst="rect">
            <a:avLst/>
          </a:prstGeom>
        </p:spPr>
        <p:txBody>
          <a:bodyPr/>
          <a:lstStyle>
            <a:lvl1pPr>
              <a:defRPr sz="1800"/>
            </a:lvl1pPr>
          </a:lstStyle>
          <a:p>
            <a:pPr lvl="0"/>
            <a:endParaRPr lang="id-ID" noProof="0"/>
          </a:p>
        </p:txBody>
      </p:sp>
    </p:spTree>
    <p:extLst>
      <p:ext uri="{BB962C8B-B14F-4D97-AF65-F5344CB8AC3E}">
        <p14:creationId xmlns:p14="http://schemas.microsoft.com/office/powerpoint/2010/main" val="2446877649"/>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fade">
                                      <p:cBhvr>
                                        <p:cTn id="10"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3_Custom Layout">
    <p:spTree>
      <p:nvGrpSpPr>
        <p:cNvPr id="1" name=""/>
        <p:cNvGrpSpPr/>
        <p:nvPr/>
      </p:nvGrpSpPr>
      <p:grpSpPr>
        <a:xfrm>
          <a:off x="0" y="0"/>
          <a:ext cx="0" cy="0"/>
          <a:chOff x="0" y="0"/>
          <a:chExt cx="0" cy="0"/>
        </a:xfrm>
      </p:grpSpPr>
      <p:grpSp>
        <p:nvGrpSpPr>
          <p:cNvPr id="3" name="Group 5"/>
          <p:cNvGrpSpPr>
            <a:grpSpLocks/>
          </p:cNvGrpSpPr>
          <p:nvPr userDrawn="1"/>
        </p:nvGrpSpPr>
        <p:grpSpPr bwMode="auto">
          <a:xfrm>
            <a:off x="11180763" y="6251575"/>
            <a:ext cx="465137" cy="606425"/>
            <a:chOff x="5859463" y="6252052"/>
            <a:chExt cx="465137" cy="605948"/>
          </a:xfrm>
        </p:grpSpPr>
        <p:sp>
          <p:nvSpPr>
            <p:cNvPr id="4" name="Rectangle 6"/>
            <p:cNvSpPr/>
            <p:nvPr userDrawn="1"/>
          </p:nvSpPr>
          <p:spPr>
            <a:xfrm>
              <a:off x="5859463" y="6464610"/>
              <a:ext cx="465137" cy="39339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sp>
          <p:nvSpPr>
            <p:cNvPr id="5" name="Isosceles Triangle 7"/>
            <p:cNvSpPr/>
            <p:nvPr userDrawn="1"/>
          </p:nvSpPr>
          <p:spPr>
            <a:xfrm>
              <a:off x="5859463" y="6252052"/>
              <a:ext cx="465137" cy="212558"/>
            </a:xfrm>
            <a:prstGeom prst="triangl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grpSp>
      <p:sp>
        <p:nvSpPr>
          <p:cNvPr id="6" name="TextBox 8"/>
          <p:cNvSpPr txBox="1">
            <a:spLocks noChangeArrowheads="1"/>
          </p:cNvSpPr>
          <p:nvPr userDrawn="1"/>
        </p:nvSpPr>
        <p:spPr bwMode="auto">
          <a:xfrm>
            <a:off x="11133138" y="6434138"/>
            <a:ext cx="560387" cy="338137"/>
          </a:xfrm>
          <a:prstGeom prst="rect">
            <a:avLst/>
          </a:prstGeom>
          <a:noFill/>
          <a:ln>
            <a:noFill/>
          </a:ln>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defRPr/>
            </a:pPr>
            <a:fld id="{BA3508FE-ED2E-4621-B8CE-498BC8078E3C}" type="slidenum">
              <a:rPr lang="id-ID" altLang="tr-TR" sz="1600" b="1" smtClean="0">
                <a:solidFill>
                  <a:schemeClr val="bg1"/>
                </a:solidFill>
              </a:rPr>
              <a:pPr algn="ctr" eaLnBrk="1" hangingPunct="1">
                <a:defRPr/>
              </a:pPr>
              <a:t>‹#›</a:t>
            </a:fld>
            <a:endParaRPr lang="id-ID" altLang="tr-TR" sz="2000">
              <a:solidFill>
                <a:schemeClr val="bg1"/>
              </a:solidFill>
            </a:endParaRPr>
          </a:p>
        </p:txBody>
      </p:sp>
      <p:sp>
        <p:nvSpPr>
          <p:cNvPr id="10" name="Picture Placeholder 7"/>
          <p:cNvSpPr>
            <a:spLocks noGrp="1"/>
          </p:cNvSpPr>
          <p:nvPr>
            <p:ph type="pic" sz="quarter" idx="10"/>
          </p:nvPr>
        </p:nvSpPr>
        <p:spPr>
          <a:xfrm>
            <a:off x="-3970" y="-1"/>
            <a:ext cx="7544637" cy="6858001"/>
          </a:xfrm>
          <a:prstGeom prst="rect">
            <a:avLst/>
          </a:prstGeom>
        </p:spPr>
        <p:txBody>
          <a:bodyPr/>
          <a:lstStyle>
            <a:lvl1pPr>
              <a:defRPr sz="1800"/>
            </a:lvl1pPr>
          </a:lstStyle>
          <a:p>
            <a:pPr lvl="0"/>
            <a:endParaRPr lang="id-ID" noProof="0" dirty="0"/>
          </a:p>
        </p:txBody>
      </p:sp>
    </p:spTree>
    <p:extLst>
      <p:ext uri="{BB962C8B-B14F-4D97-AF65-F5344CB8AC3E}">
        <p14:creationId xmlns:p14="http://schemas.microsoft.com/office/powerpoint/2010/main" val="3749796814"/>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fade">
                                      <p:cBhvr>
                                        <p:cTn id="10"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8_Custom Layout">
    <p:spTree>
      <p:nvGrpSpPr>
        <p:cNvPr id="1" name=""/>
        <p:cNvGrpSpPr/>
        <p:nvPr/>
      </p:nvGrpSpPr>
      <p:grpSpPr>
        <a:xfrm>
          <a:off x="0" y="0"/>
          <a:ext cx="0" cy="0"/>
          <a:chOff x="0" y="0"/>
          <a:chExt cx="0" cy="0"/>
        </a:xfrm>
      </p:grpSpPr>
      <p:grpSp>
        <p:nvGrpSpPr>
          <p:cNvPr id="3" name="Group 5"/>
          <p:cNvGrpSpPr>
            <a:grpSpLocks/>
          </p:cNvGrpSpPr>
          <p:nvPr userDrawn="1"/>
        </p:nvGrpSpPr>
        <p:grpSpPr bwMode="auto">
          <a:xfrm>
            <a:off x="11180763" y="6251575"/>
            <a:ext cx="465137" cy="606425"/>
            <a:chOff x="5859463" y="6252052"/>
            <a:chExt cx="465137" cy="605948"/>
          </a:xfrm>
        </p:grpSpPr>
        <p:sp>
          <p:nvSpPr>
            <p:cNvPr id="4" name="Rectangle 6"/>
            <p:cNvSpPr/>
            <p:nvPr userDrawn="1"/>
          </p:nvSpPr>
          <p:spPr>
            <a:xfrm>
              <a:off x="5859463" y="6464610"/>
              <a:ext cx="465137" cy="39339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sp>
          <p:nvSpPr>
            <p:cNvPr id="5" name="Isosceles Triangle 7"/>
            <p:cNvSpPr/>
            <p:nvPr userDrawn="1"/>
          </p:nvSpPr>
          <p:spPr>
            <a:xfrm>
              <a:off x="5859463" y="6252052"/>
              <a:ext cx="465137" cy="212558"/>
            </a:xfrm>
            <a:prstGeom prst="triangl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grpSp>
      <p:sp>
        <p:nvSpPr>
          <p:cNvPr id="6" name="TextBox 8"/>
          <p:cNvSpPr txBox="1">
            <a:spLocks noChangeArrowheads="1"/>
          </p:cNvSpPr>
          <p:nvPr userDrawn="1"/>
        </p:nvSpPr>
        <p:spPr bwMode="auto">
          <a:xfrm>
            <a:off x="11133138" y="6434138"/>
            <a:ext cx="560387" cy="338137"/>
          </a:xfrm>
          <a:prstGeom prst="rect">
            <a:avLst/>
          </a:prstGeom>
          <a:noFill/>
          <a:ln>
            <a:noFill/>
          </a:ln>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defRPr/>
            </a:pPr>
            <a:fld id="{A82300AB-D1B3-4B5E-BAAE-43839B7E8D32}" type="slidenum">
              <a:rPr lang="id-ID" altLang="tr-TR" sz="1600" b="1" smtClean="0">
                <a:solidFill>
                  <a:schemeClr val="bg1"/>
                </a:solidFill>
              </a:rPr>
              <a:pPr algn="ctr" eaLnBrk="1" hangingPunct="1">
                <a:defRPr/>
              </a:pPr>
              <a:t>‹#›</a:t>
            </a:fld>
            <a:endParaRPr lang="id-ID" altLang="tr-TR" sz="2000">
              <a:solidFill>
                <a:schemeClr val="bg1"/>
              </a:solidFill>
            </a:endParaRPr>
          </a:p>
        </p:txBody>
      </p:sp>
      <p:sp>
        <p:nvSpPr>
          <p:cNvPr id="10" name="Picture Placeholder 7"/>
          <p:cNvSpPr>
            <a:spLocks noGrp="1"/>
          </p:cNvSpPr>
          <p:nvPr>
            <p:ph type="pic" sz="quarter" idx="10"/>
          </p:nvPr>
        </p:nvSpPr>
        <p:spPr>
          <a:xfrm>
            <a:off x="-3970" y="-1"/>
            <a:ext cx="6104145" cy="6858001"/>
          </a:xfrm>
          <a:prstGeom prst="rect">
            <a:avLst/>
          </a:prstGeom>
        </p:spPr>
        <p:txBody>
          <a:bodyPr/>
          <a:lstStyle>
            <a:lvl1pPr>
              <a:defRPr sz="1800"/>
            </a:lvl1pPr>
          </a:lstStyle>
          <a:p>
            <a:pPr lvl="0"/>
            <a:endParaRPr lang="id-ID" noProof="0" dirty="0"/>
          </a:p>
        </p:txBody>
      </p:sp>
    </p:spTree>
    <p:extLst>
      <p:ext uri="{BB962C8B-B14F-4D97-AF65-F5344CB8AC3E}">
        <p14:creationId xmlns:p14="http://schemas.microsoft.com/office/powerpoint/2010/main" val="591431111"/>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fade">
                                      <p:cBhvr>
                                        <p:cTn id="10"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4_Custom Layout">
    <p:spTree>
      <p:nvGrpSpPr>
        <p:cNvPr id="1" name=""/>
        <p:cNvGrpSpPr/>
        <p:nvPr/>
      </p:nvGrpSpPr>
      <p:grpSpPr>
        <a:xfrm>
          <a:off x="0" y="0"/>
          <a:ext cx="0" cy="0"/>
          <a:chOff x="0" y="0"/>
          <a:chExt cx="0" cy="0"/>
        </a:xfrm>
      </p:grpSpPr>
      <p:grpSp>
        <p:nvGrpSpPr>
          <p:cNvPr id="8" name="Group 11"/>
          <p:cNvGrpSpPr>
            <a:grpSpLocks/>
          </p:cNvGrpSpPr>
          <p:nvPr userDrawn="1"/>
        </p:nvGrpSpPr>
        <p:grpSpPr bwMode="auto">
          <a:xfrm>
            <a:off x="5859463" y="6251575"/>
            <a:ext cx="465137" cy="606425"/>
            <a:chOff x="5859463" y="6252052"/>
            <a:chExt cx="465137" cy="605948"/>
          </a:xfrm>
        </p:grpSpPr>
        <p:sp>
          <p:nvSpPr>
            <p:cNvPr id="9" name="Rectangle 12"/>
            <p:cNvSpPr/>
            <p:nvPr userDrawn="1"/>
          </p:nvSpPr>
          <p:spPr>
            <a:xfrm>
              <a:off x="5859463" y="6464610"/>
              <a:ext cx="465137" cy="39339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sp>
          <p:nvSpPr>
            <p:cNvPr id="12" name="Isosceles Triangle 13"/>
            <p:cNvSpPr/>
            <p:nvPr userDrawn="1"/>
          </p:nvSpPr>
          <p:spPr>
            <a:xfrm>
              <a:off x="5859463" y="6252052"/>
              <a:ext cx="465137" cy="212558"/>
            </a:xfrm>
            <a:prstGeom prst="triangl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grpSp>
      <p:sp>
        <p:nvSpPr>
          <p:cNvPr id="13" name="TextBox 14"/>
          <p:cNvSpPr txBox="1">
            <a:spLocks noChangeArrowheads="1"/>
          </p:cNvSpPr>
          <p:nvPr userDrawn="1"/>
        </p:nvSpPr>
        <p:spPr bwMode="auto">
          <a:xfrm>
            <a:off x="5811838" y="6434138"/>
            <a:ext cx="560387" cy="338137"/>
          </a:xfrm>
          <a:prstGeom prst="rect">
            <a:avLst/>
          </a:prstGeom>
          <a:noFill/>
          <a:ln>
            <a:noFill/>
          </a:ln>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defRPr/>
            </a:pPr>
            <a:fld id="{41A33E3E-9DC0-4426-8EB3-11DC82B61BE9}" type="slidenum">
              <a:rPr lang="id-ID" altLang="tr-TR" sz="1600" b="1" smtClean="0">
                <a:solidFill>
                  <a:schemeClr val="bg1"/>
                </a:solidFill>
              </a:rPr>
              <a:pPr algn="ctr" eaLnBrk="1" hangingPunct="1">
                <a:defRPr/>
              </a:pPr>
              <a:t>‹#›</a:t>
            </a:fld>
            <a:endParaRPr lang="id-ID" altLang="tr-TR" sz="2000">
              <a:solidFill>
                <a:schemeClr val="bg1"/>
              </a:solidFill>
            </a:endParaRPr>
          </a:p>
        </p:txBody>
      </p:sp>
      <p:sp>
        <p:nvSpPr>
          <p:cNvPr id="6" name="Title 1"/>
          <p:cNvSpPr>
            <a:spLocks noGrp="1"/>
          </p:cNvSpPr>
          <p:nvPr>
            <p:ph type="ctrTitle"/>
          </p:nvPr>
        </p:nvSpPr>
        <p:spPr>
          <a:xfrm>
            <a:off x="694703" y="615600"/>
            <a:ext cx="10802595" cy="665285"/>
          </a:xfrm>
          <a:prstGeom prst="rect">
            <a:avLst/>
          </a:prstGeom>
        </p:spPr>
        <p:txBody>
          <a:bodyPr wrap="square" anchor="t" anchorCtr="0">
            <a:noAutofit/>
          </a:bodyPr>
          <a:lstStyle>
            <a:lvl1pPr algn="ctr">
              <a:lnSpc>
                <a:spcPct val="90000"/>
              </a:lnSpc>
              <a:defRPr sz="5000" b="0" i="0">
                <a:solidFill>
                  <a:schemeClr val="tx1">
                    <a:lumMod val="65000"/>
                    <a:lumOff val="35000"/>
                  </a:schemeClr>
                </a:solidFill>
                <a:latin typeface="Bebas Neue" pitchFamily="34" charset="0"/>
                <a:ea typeface="Gulim" pitchFamily="34" charset="-127"/>
              </a:defRPr>
            </a:lvl1pPr>
          </a:lstStyle>
          <a:p>
            <a:r>
              <a:rPr lang="tr-TR"/>
              <a:t>Asıl başlık stilini düzenlemek için tıklayın</a:t>
            </a:r>
            <a:endParaRPr lang="en-US" dirty="0"/>
          </a:p>
        </p:txBody>
      </p:sp>
      <p:sp>
        <p:nvSpPr>
          <p:cNvPr id="19" name="Text Placeholder 8"/>
          <p:cNvSpPr>
            <a:spLocks noGrp="1"/>
          </p:cNvSpPr>
          <p:nvPr>
            <p:ph type="body" sz="quarter" idx="32"/>
          </p:nvPr>
        </p:nvSpPr>
        <p:spPr>
          <a:xfrm>
            <a:off x="1703163" y="1295399"/>
            <a:ext cx="8785674" cy="240851"/>
          </a:xfrm>
          <a:prstGeom prst="rect">
            <a:avLst/>
          </a:prstGeom>
          <a:noFill/>
          <a:ln>
            <a:noFill/>
          </a:ln>
        </p:spPr>
        <p:txBody>
          <a:bodyPr anchor="ctr">
            <a:noAutofit/>
          </a:bodyPr>
          <a:lstStyle>
            <a:lvl1pPr marL="0" indent="0" algn="ctr">
              <a:lnSpc>
                <a:spcPct val="90000"/>
              </a:lnSpc>
              <a:spcBef>
                <a:spcPts val="1200"/>
              </a:spcBef>
              <a:buNone/>
              <a:defRPr sz="1600" b="0" baseline="0">
                <a:solidFill>
                  <a:schemeClr val="bg1">
                    <a:lumMod val="65000"/>
                  </a:schemeClr>
                </a:solidFill>
                <a:latin typeface="+mn-lt"/>
              </a:defRPr>
            </a:lvl1pPr>
          </a:lstStyle>
          <a:p>
            <a:pPr lvl="0"/>
            <a:r>
              <a:rPr lang="tr-TR"/>
              <a:t>Asıl metin stillerini düzenle</a:t>
            </a:r>
          </a:p>
        </p:txBody>
      </p:sp>
      <p:sp>
        <p:nvSpPr>
          <p:cNvPr id="7" name="Picture Placeholder 7"/>
          <p:cNvSpPr>
            <a:spLocks noGrp="1"/>
          </p:cNvSpPr>
          <p:nvPr>
            <p:ph type="pic" sz="quarter" idx="10"/>
          </p:nvPr>
        </p:nvSpPr>
        <p:spPr>
          <a:xfrm>
            <a:off x="0" y="1718698"/>
            <a:ext cx="12192000" cy="3053718"/>
          </a:xfrm>
          <a:prstGeom prst="rect">
            <a:avLst/>
          </a:prstGeom>
        </p:spPr>
        <p:txBody>
          <a:bodyPr/>
          <a:lstStyle>
            <a:lvl1pPr>
              <a:defRPr sz="1800"/>
            </a:lvl1pPr>
          </a:lstStyle>
          <a:p>
            <a:pPr lvl="0"/>
            <a:endParaRPr lang="id-ID" noProof="0"/>
          </a:p>
        </p:txBody>
      </p:sp>
      <p:sp>
        <p:nvSpPr>
          <p:cNvPr id="10" name="Picture Placeholder 7"/>
          <p:cNvSpPr>
            <a:spLocks noGrp="1"/>
          </p:cNvSpPr>
          <p:nvPr>
            <p:ph type="pic" sz="quarter" idx="33"/>
          </p:nvPr>
        </p:nvSpPr>
        <p:spPr>
          <a:xfrm>
            <a:off x="7495721" y="2156511"/>
            <a:ext cx="3180502" cy="1766560"/>
          </a:xfrm>
          <a:prstGeom prst="rect">
            <a:avLst/>
          </a:prstGeom>
        </p:spPr>
        <p:txBody>
          <a:bodyPr/>
          <a:lstStyle>
            <a:lvl1pPr>
              <a:defRPr sz="1800"/>
            </a:lvl1pPr>
          </a:lstStyle>
          <a:p>
            <a:pPr lvl="0"/>
            <a:endParaRPr lang="id-ID" noProof="0"/>
          </a:p>
        </p:txBody>
      </p:sp>
      <p:sp>
        <p:nvSpPr>
          <p:cNvPr id="11" name="Picture Placeholder 7"/>
          <p:cNvSpPr>
            <a:spLocks noGrp="1"/>
          </p:cNvSpPr>
          <p:nvPr>
            <p:ph type="pic" sz="quarter" idx="34"/>
          </p:nvPr>
        </p:nvSpPr>
        <p:spPr>
          <a:xfrm>
            <a:off x="5804239" y="3143250"/>
            <a:ext cx="2502695" cy="1566863"/>
          </a:xfrm>
          <a:prstGeom prst="rect">
            <a:avLst/>
          </a:prstGeom>
        </p:spPr>
        <p:txBody>
          <a:bodyPr/>
          <a:lstStyle>
            <a:lvl1pPr>
              <a:defRPr sz="1800"/>
            </a:lvl1pPr>
          </a:lstStyle>
          <a:p>
            <a:pPr lvl="0"/>
            <a:endParaRPr lang="id-ID" noProof="0"/>
          </a:p>
        </p:txBody>
      </p:sp>
    </p:spTree>
    <p:extLst>
      <p:ext uri="{BB962C8B-B14F-4D97-AF65-F5344CB8AC3E}">
        <p14:creationId xmlns:p14="http://schemas.microsoft.com/office/powerpoint/2010/main" val="3513178919"/>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3"/>
                                        </p:tgtEl>
                                        <p:attrNameLst>
                                          <p:attrName>style.visibility</p:attrName>
                                        </p:attrNameLst>
                                      </p:cBhvr>
                                      <p:to>
                                        <p:strVal val="visible"/>
                                      </p:to>
                                    </p:set>
                                    <p:animEffect transition="in" filter="fade">
                                      <p:cBhvr>
                                        <p:cTn id="10"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5_Custom Layout">
    <p:spTree>
      <p:nvGrpSpPr>
        <p:cNvPr id="1" name=""/>
        <p:cNvGrpSpPr/>
        <p:nvPr/>
      </p:nvGrpSpPr>
      <p:grpSpPr>
        <a:xfrm>
          <a:off x="0" y="0"/>
          <a:ext cx="0" cy="0"/>
          <a:chOff x="0" y="0"/>
          <a:chExt cx="0" cy="0"/>
        </a:xfrm>
      </p:grpSpPr>
      <p:sp>
        <p:nvSpPr>
          <p:cNvPr id="11" name="Rectangle 1"/>
          <p:cNvSpPr/>
          <p:nvPr userDrawn="1"/>
        </p:nvSpPr>
        <p:spPr>
          <a:xfrm>
            <a:off x="0" y="1854200"/>
            <a:ext cx="3036888" cy="25082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sp>
        <p:nvSpPr>
          <p:cNvPr id="12" name="Rectangle 11"/>
          <p:cNvSpPr/>
          <p:nvPr userDrawn="1"/>
        </p:nvSpPr>
        <p:spPr>
          <a:xfrm>
            <a:off x="3030538" y="1854200"/>
            <a:ext cx="3070225" cy="250825"/>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sp>
        <p:nvSpPr>
          <p:cNvPr id="13" name="Rectangle 12"/>
          <p:cNvSpPr/>
          <p:nvPr userDrawn="1"/>
        </p:nvSpPr>
        <p:spPr>
          <a:xfrm>
            <a:off x="6096000" y="1854200"/>
            <a:ext cx="3065463" cy="250825"/>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sp>
        <p:nvSpPr>
          <p:cNvPr id="14" name="Rectangle 13"/>
          <p:cNvSpPr/>
          <p:nvPr userDrawn="1"/>
        </p:nvSpPr>
        <p:spPr>
          <a:xfrm>
            <a:off x="9159875" y="1854200"/>
            <a:ext cx="3036888" cy="250825"/>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grpSp>
        <p:nvGrpSpPr>
          <p:cNvPr id="15" name="Group 14"/>
          <p:cNvGrpSpPr>
            <a:grpSpLocks/>
          </p:cNvGrpSpPr>
          <p:nvPr userDrawn="1"/>
        </p:nvGrpSpPr>
        <p:grpSpPr bwMode="auto">
          <a:xfrm>
            <a:off x="5859463" y="6251575"/>
            <a:ext cx="465137" cy="606425"/>
            <a:chOff x="5859463" y="6252052"/>
            <a:chExt cx="465137" cy="605948"/>
          </a:xfrm>
        </p:grpSpPr>
        <p:sp>
          <p:nvSpPr>
            <p:cNvPr id="16" name="Rectangle 15"/>
            <p:cNvSpPr/>
            <p:nvPr userDrawn="1"/>
          </p:nvSpPr>
          <p:spPr>
            <a:xfrm>
              <a:off x="5859463" y="6464610"/>
              <a:ext cx="465137" cy="39339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sp>
          <p:nvSpPr>
            <p:cNvPr id="17" name="Isosceles Triangle 16"/>
            <p:cNvSpPr/>
            <p:nvPr userDrawn="1"/>
          </p:nvSpPr>
          <p:spPr>
            <a:xfrm>
              <a:off x="5859463" y="6252052"/>
              <a:ext cx="465137" cy="212558"/>
            </a:xfrm>
            <a:prstGeom prst="triangl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grpSp>
      <p:sp>
        <p:nvSpPr>
          <p:cNvPr id="18" name="TextBox 17"/>
          <p:cNvSpPr txBox="1">
            <a:spLocks noChangeArrowheads="1"/>
          </p:cNvSpPr>
          <p:nvPr userDrawn="1"/>
        </p:nvSpPr>
        <p:spPr bwMode="auto">
          <a:xfrm>
            <a:off x="5811838" y="6434138"/>
            <a:ext cx="560387" cy="338137"/>
          </a:xfrm>
          <a:prstGeom prst="rect">
            <a:avLst/>
          </a:prstGeom>
          <a:noFill/>
          <a:ln>
            <a:noFill/>
          </a:ln>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defRPr/>
            </a:pPr>
            <a:fld id="{46839D8C-08AE-4299-B432-F5B406885C07}" type="slidenum">
              <a:rPr lang="id-ID" altLang="tr-TR" sz="1600" b="1" smtClean="0">
                <a:solidFill>
                  <a:schemeClr val="bg1"/>
                </a:solidFill>
              </a:rPr>
              <a:pPr algn="ctr" eaLnBrk="1" hangingPunct="1">
                <a:defRPr/>
              </a:pPr>
              <a:t>‹#›</a:t>
            </a:fld>
            <a:endParaRPr lang="id-ID" altLang="tr-TR" sz="2000">
              <a:solidFill>
                <a:schemeClr val="bg1"/>
              </a:solidFill>
            </a:endParaRPr>
          </a:p>
        </p:txBody>
      </p:sp>
      <p:sp>
        <p:nvSpPr>
          <p:cNvPr id="6" name="Title 1"/>
          <p:cNvSpPr>
            <a:spLocks noGrp="1"/>
          </p:cNvSpPr>
          <p:nvPr>
            <p:ph type="ctrTitle"/>
          </p:nvPr>
        </p:nvSpPr>
        <p:spPr>
          <a:xfrm>
            <a:off x="694703" y="615600"/>
            <a:ext cx="10802595" cy="665285"/>
          </a:xfrm>
          <a:prstGeom prst="rect">
            <a:avLst/>
          </a:prstGeom>
        </p:spPr>
        <p:txBody>
          <a:bodyPr wrap="square" anchor="t" anchorCtr="0">
            <a:noAutofit/>
          </a:bodyPr>
          <a:lstStyle>
            <a:lvl1pPr algn="ctr">
              <a:lnSpc>
                <a:spcPct val="90000"/>
              </a:lnSpc>
              <a:defRPr sz="5000" b="0" i="0">
                <a:solidFill>
                  <a:schemeClr val="tx1">
                    <a:lumMod val="65000"/>
                    <a:lumOff val="35000"/>
                  </a:schemeClr>
                </a:solidFill>
                <a:latin typeface="Bebas Neue" pitchFamily="34" charset="0"/>
                <a:ea typeface="Gulim" pitchFamily="34" charset="-127"/>
              </a:defRPr>
            </a:lvl1pPr>
          </a:lstStyle>
          <a:p>
            <a:r>
              <a:rPr lang="tr-TR"/>
              <a:t>Asıl başlık stilini düzenlemek için tıklayın</a:t>
            </a:r>
            <a:endParaRPr lang="en-US" dirty="0"/>
          </a:p>
        </p:txBody>
      </p:sp>
      <p:sp>
        <p:nvSpPr>
          <p:cNvPr id="19" name="Text Placeholder 8"/>
          <p:cNvSpPr>
            <a:spLocks noGrp="1"/>
          </p:cNvSpPr>
          <p:nvPr>
            <p:ph type="body" sz="quarter" idx="32"/>
          </p:nvPr>
        </p:nvSpPr>
        <p:spPr>
          <a:xfrm>
            <a:off x="1703163" y="1295399"/>
            <a:ext cx="8785674" cy="240851"/>
          </a:xfrm>
          <a:prstGeom prst="rect">
            <a:avLst/>
          </a:prstGeom>
          <a:noFill/>
          <a:ln>
            <a:noFill/>
          </a:ln>
        </p:spPr>
        <p:txBody>
          <a:bodyPr anchor="ctr">
            <a:noAutofit/>
          </a:bodyPr>
          <a:lstStyle>
            <a:lvl1pPr marL="0" indent="0" algn="ctr">
              <a:lnSpc>
                <a:spcPct val="90000"/>
              </a:lnSpc>
              <a:spcBef>
                <a:spcPts val="1200"/>
              </a:spcBef>
              <a:buNone/>
              <a:defRPr sz="1600" b="0" baseline="0">
                <a:solidFill>
                  <a:schemeClr val="bg1">
                    <a:lumMod val="65000"/>
                  </a:schemeClr>
                </a:solidFill>
                <a:latin typeface="+mn-lt"/>
              </a:defRPr>
            </a:lvl1pPr>
          </a:lstStyle>
          <a:p>
            <a:pPr lvl="0"/>
            <a:r>
              <a:rPr lang="tr-TR"/>
              <a:t>Asıl metin stillerini düzenle</a:t>
            </a:r>
          </a:p>
        </p:txBody>
      </p:sp>
      <p:sp>
        <p:nvSpPr>
          <p:cNvPr id="7" name="Picture Placeholder 7"/>
          <p:cNvSpPr>
            <a:spLocks noGrp="1"/>
          </p:cNvSpPr>
          <p:nvPr>
            <p:ph type="pic" sz="quarter" idx="10"/>
          </p:nvPr>
        </p:nvSpPr>
        <p:spPr>
          <a:xfrm>
            <a:off x="1" y="2104373"/>
            <a:ext cx="3036093" cy="2918564"/>
          </a:xfrm>
          <a:prstGeom prst="rect">
            <a:avLst/>
          </a:prstGeom>
        </p:spPr>
        <p:txBody>
          <a:bodyPr/>
          <a:lstStyle>
            <a:lvl1pPr>
              <a:defRPr sz="1800"/>
            </a:lvl1pPr>
          </a:lstStyle>
          <a:p>
            <a:pPr lvl="0"/>
            <a:endParaRPr lang="id-ID" noProof="0"/>
          </a:p>
        </p:txBody>
      </p:sp>
      <p:sp>
        <p:nvSpPr>
          <p:cNvPr id="8" name="Picture Placeholder 7"/>
          <p:cNvSpPr>
            <a:spLocks noGrp="1"/>
          </p:cNvSpPr>
          <p:nvPr>
            <p:ph type="pic" sz="quarter" idx="33"/>
          </p:nvPr>
        </p:nvSpPr>
        <p:spPr>
          <a:xfrm>
            <a:off x="3036094" y="2104373"/>
            <a:ext cx="3064669" cy="2918564"/>
          </a:xfrm>
          <a:prstGeom prst="rect">
            <a:avLst/>
          </a:prstGeom>
        </p:spPr>
        <p:txBody>
          <a:bodyPr/>
          <a:lstStyle>
            <a:lvl1pPr>
              <a:defRPr sz="1800"/>
            </a:lvl1pPr>
          </a:lstStyle>
          <a:p>
            <a:pPr lvl="0"/>
            <a:endParaRPr lang="id-ID" noProof="0"/>
          </a:p>
        </p:txBody>
      </p:sp>
      <p:sp>
        <p:nvSpPr>
          <p:cNvPr id="9" name="Picture Placeholder 7"/>
          <p:cNvSpPr>
            <a:spLocks noGrp="1"/>
          </p:cNvSpPr>
          <p:nvPr>
            <p:ph type="pic" sz="quarter" idx="34"/>
          </p:nvPr>
        </p:nvSpPr>
        <p:spPr>
          <a:xfrm>
            <a:off x="6100763" y="2104373"/>
            <a:ext cx="3064670" cy="2918564"/>
          </a:xfrm>
          <a:prstGeom prst="rect">
            <a:avLst/>
          </a:prstGeom>
        </p:spPr>
        <p:txBody>
          <a:bodyPr/>
          <a:lstStyle>
            <a:lvl1pPr>
              <a:defRPr sz="1800"/>
            </a:lvl1pPr>
          </a:lstStyle>
          <a:p>
            <a:pPr lvl="0"/>
            <a:endParaRPr lang="id-ID" noProof="0"/>
          </a:p>
        </p:txBody>
      </p:sp>
      <p:sp>
        <p:nvSpPr>
          <p:cNvPr id="10" name="Picture Placeholder 7"/>
          <p:cNvSpPr>
            <a:spLocks noGrp="1"/>
          </p:cNvSpPr>
          <p:nvPr>
            <p:ph type="pic" sz="quarter" idx="35"/>
          </p:nvPr>
        </p:nvSpPr>
        <p:spPr>
          <a:xfrm>
            <a:off x="9165433" y="2104373"/>
            <a:ext cx="3026568" cy="2918564"/>
          </a:xfrm>
          <a:prstGeom prst="rect">
            <a:avLst/>
          </a:prstGeom>
        </p:spPr>
        <p:txBody>
          <a:bodyPr/>
          <a:lstStyle>
            <a:lvl1pPr>
              <a:defRPr sz="1800"/>
            </a:lvl1pPr>
          </a:lstStyle>
          <a:p>
            <a:pPr lvl="0"/>
            <a:endParaRPr lang="id-ID" noProof="0"/>
          </a:p>
        </p:txBody>
      </p:sp>
    </p:spTree>
    <p:extLst>
      <p:ext uri="{BB962C8B-B14F-4D97-AF65-F5344CB8AC3E}">
        <p14:creationId xmlns:p14="http://schemas.microsoft.com/office/powerpoint/2010/main" val="2260707728"/>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500"/>
                                        <p:tgtEl>
                                          <p:spTgt spid="15"/>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8"/>
                                        </p:tgtEl>
                                        <p:attrNameLst>
                                          <p:attrName>style.visibility</p:attrName>
                                        </p:attrNameLst>
                                      </p:cBhvr>
                                      <p:to>
                                        <p:strVal val="visible"/>
                                      </p:to>
                                    </p:set>
                                    <p:animEffect transition="in" filter="fade">
                                      <p:cBhvr>
                                        <p:cTn id="10" dur="500"/>
                                        <p:tgtEl>
                                          <p:spTgt spid="18"/>
                                        </p:tgtEl>
                                      </p:cBhvr>
                                    </p:animEffect>
                                  </p:childTnLst>
                                </p:cTn>
                              </p:par>
                            </p:childTnLst>
                          </p:cTn>
                        </p:par>
                        <p:par>
                          <p:cTn id="11" fill="hold">
                            <p:stCondLst>
                              <p:cond delay="500"/>
                            </p:stCondLst>
                            <p:childTnLst>
                              <p:par>
                                <p:cTn id="12" presetID="10" presetClass="entr" presetSubtype="0" fill="hold" grpId="0" nodeType="afterEffect">
                                  <p:stCondLst>
                                    <p:cond delay="0"/>
                                  </p:stCondLst>
                                  <p:childTnLst>
                                    <p:set>
                                      <p:cBhvr>
                                        <p:cTn id="13" dur="1" fill="hold">
                                          <p:stCondLst>
                                            <p:cond delay="0"/>
                                          </p:stCondLst>
                                        </p:cTn>
                                        <p:tgtEl>
                                          <p:spTgt spid="11"/>
                                        </p:tgtEl>
                                        <p:attrNameLst>
                                          <p:attrName>style.visibility</p:attrName>
                                        </p:attrNameLst>
                                      </p:cBhvr>
                                      <p:to>
                                        <p:strVal val="visible"/>
                                      </p:to>
                                    </p:set>
                                    <p:animEffect transition="in" filter="fade">
                                      <p:cBhvr>
                                        <p:cTn id="14" dur="500"/>
                                        <p:tgtEl>
                                          <p:spTgt spid="11"/>
                                        </p:tgtEl>
                                      </p:cBhvr>
                                    </p:animEffect>
                                  </p:childTnLst>
                                </p:cTn>
                              </p:par>
                            </p:childTnLst>
                          </p:cTn>
                        </p:par>
                        <p:par>
                          <p:cTn id="15" fill="hold">
                            <p:stCondLst>
                              <p:cond delay="1000"/>
                            </p:stCondLst>
                            <p:childTnLst>
                              <p:par>
                                <p:cTn id="16" presetID="10" presetClass="entr" presetSubtype="0" fill="hold" grpId="0" nodeType="afterEffect">
                                  <p:stCondLst>
                                    <p:cond delay="0"/>
                                  </p:stCondLst>
                                  <p:childTnLst>
                                    <p:set>
                                      <p:cBhvr>
                                        <p:cTn id="17" dur="1" fill="hold">
                                          <p:stCondLst>
                                            <p:cond delay="0"/>
                                          </p:stCondLst>
                                        </p:cTn>
                                        <p:tgtEl>
                                          <p:spTgt spid="12"/>
                                        </p:tgtEl>
                                        <p:attrNameLst>
                                          <p:attrName>style.visibility</p:attrName>
                                        </p:attrNameLst>
                                      </p:cBhvr>
                                      <p:to>
                                        <p:strVal val="visible"/>
                                      </p:to>
                                    </p:set>
                                    <p:animEffect transition="in" filter="fade">
                                      <p:cBhvr>
                                        <p:cTn id="18" dur="500"/>
                                        <p:tgtEl>
                                          <p:spTgt spid="12"/>
                                        </p:tgtEl>
                                      </p:cBhvr>
                                    </p:animEffect>
                                  </p:childTnLst>
                                </p:cTn>
                              </p:par>
                            </p:childTnLst>
                          </p:cTn>
                        </p:par>
                        <p:par>
                          <p:cTn id="19" fill="hold">
                            <p:stCondLst>
                              <p:cond delay="1500"/>
                            </p:stCondLst>
                            <p:childTnLst>
                              <p:par>
                                <p:cTn id="20" presetID="10" presetClass="entr" presetSubtype="0" fill="hold" grpId="0" nodeType="afterEffect">
                                  <p:stCondLst>
                                    <p:cond delay="0"/>
                                  </p:stCondLst>
                                  <p:childTnLst>
                                    <p:set>
                                      <p:cBhvr>
                                        <p:cTn id="21" dur="1" fill="hold">
                                          <p:stCondLst>
                                            <p:cond delay="0"/>
                                          </p:stCondLst>
                                        </p:cTn>
                                        <p:tgtEl>
                                          <p:spTgt spid="13"/>
                                        </p:tgtEl>
                                        <p:attrNameLst>
                                          <p:attrName>style.visibility</p:attrName>
                                        </p:attrNameLst>
                                      </p:cBhvr>
                                      <p:to>
                                        <p:strVal val="visible"/>
                                      </p:to>
                                    </p:set>
                                    <p:animEffect transition="in" filter="fade">
                                      <p:cBhvr>
                                        <p:cTn id="22" dur="500"/>
                                        <p:tgtEl>
                                          <p:spTgt spid="13"/>
                                        </p:tgtEl>
                                      </p:cBhvr>
                                    </p:animEffect>
                                  </p:childTnLst>
                                </p:cTn>
                              </p:par>
                            </p:childTnLst>
                          </p:cTn>
                        </p:par>
                        <p:par>
                          <p:cTn id="23" fill="hold">
                            <p:stCondLst>
                              <p:cond delay="2000"/>
                            </p:stCondLst>
                            <p:childTnLst>
                              <p:par>
                                <p:cTn id="24" presetID="10" presetClass="entr" presetSubtype="0" fill="hold" grpId="0" nodeType="afterEffect">
                                  <p:stCondLst>
                                    <p:cond delay="0"/>
                                  </p:stCondLst>
                                  <p:childTnLst>
                                    <p:set>
                                      <p:cBhvr>
                                        <p:cTn id="25" dur="1" fill="hold">
                                          <p:stCondLst>
                                            <p:cond delay="0"/>
                                          </p:stCondLst>
                                        </p:cTn>
                                        <p:tgtEl>
                                          <p:spTgt spid="14"/>
                                        </p:tgtEl>
                                        <p:attrNameLst>
                                          <p:attrName>style.visibility</p:attrName>
                                        </p:attrNameLst>
                                      </p:cBhvr>
                                      <p:to>
                                        <p:strVal val="visible"/>
                                      </p:to>
                                    </p:set>
                                    <p:animEffect transition="in" filter="fade">
                                      <p:cBhvr>
                                        <p:cTn id="26"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animBg="1"/>
      <p:bldP spid="13" grpId="0" animBg="1"/>
      <p:bldP spid="14" grpId="0" animBg="1"/>
      <p:bldP spid="18" grpId="0"/>
    </p:bldLst>
  </p:timing>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6_Custom Layout">
    <p:spTree>
      <p:nvGrpSpPr>
        <p:cNvPr id="1" name=""/>
        <p:cNvGrpSpPr/>
        <p:nvPr/>
      </p:nvGrpSpPr>
      <p:grpSpPr>
        <a:xfrm>
          <a:off x="0" y="0"/>
          <a:ext cx="0" cy="0"/>
          <a:chOff x="0" y="0"/>
          <a:chExt cx="0" cy="0"/>
        </a:xfrm>
      </p:grpSpPr>
      <p:sp>
        <p:nvSpPr>
          <p:cNvPr id="40" name="Rectangle 61"/>
          <p:cNvSpPr/>
          <p:nvPr userDrawn="1"/>
        </p:nvSpPr>
        <p:spPr>
          <a:xfrm>
            <a:off x="4495800" y="1143000"/>
            <a:ext cx="4800600" cy="1143000"/>
          </a:xfrm>
          <a:prstGeom prst="rect">
            <a:avLst/>
          </a:prstGeom>
          <a:gradFill>
            <a:gsLst>
              <a:gs pos="0">
                <a:schemeClr val="accent1">
                  <a:lumMod val="75000"/>
                </a:schemeClr>
              </a:gs>
              <a:gs pos="100000">
                <a:schemeClr val="accent1">
                  <a:alpha val="88000"/>
                </a:schemeClr>
              </a:gs>
            </a:gsLst>
            <a:lin ang="108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sp>
        <p:nvSpPr>
          <p:cNvPr id="42" name="Rectangle 62"/>
          <p:cNvSpPr/>
          <p:nvPr userDrawn="1"/>
        </p:nvSpPr>
        <p:spPr>
          <a:xfrm>
            <a:off x="2895600" y="2286000"/>
            <a:ext cx="4800600" cy="1143000"/>
          </a:xfrm>
          <a:prstGeom prst="rect">
            <a:avLst/>
          </a:prstGeom>
          <a:gradFill>
            <a:gsLst>
              <a:gs pos="100000">
                <a:schemeClr val="accent3">
                  <a:lumMod val="75000"/>
                  <a:alpha val="89000"/>
                </a:schemeClr>
              </a:gs>
              <a:gs pos="0">
                <a:schemeClr val="accent3"/>
              </a:gs>
            </a:gsLst>
            <a:lin ang="108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sp>
        <p:nvSpPr>
          <p:cNvPr id="50" name="Rectangle 63"/>
          <p:cNvSpPr/>
          <p:nvPr userDrawn="1"/>
        </p:nvSpPr>
        <p:spPr>
          <a:xfrm>
            <a:off x="4495800" y="3429000"/>
            <a:ext cx="4800600" cy="1143000"/>
          </a:xfrm>
          <a:prstGeom prst="rect">
            <a:avLst/>
          </a:prstGeom>
          <a:gradFill>
            <a:gsLst>
              <a:gs pos="0">
                <a:schemeClr val="accent4">
                  <a:lumMod val="75000"/>
                  <a:alpha val="98000"/>
                </a:schemeClr>
              </a:gs>
              <a:gs pos="100000">
                <a:schemeClr val="accent4"/>
              </a:gs>
            </a:gsLst>
            <a:lin ang="108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sp>
        <p:nvSpPr>
          <p:cNvPr id="51" name="Rectangle 64"/>
          <p:cNvSpPr/>
          <p:nvPr userDrawn="1"/>
        </p:nvSpPr>
        <p:spPr>
          <a:xfrm>
            <a:off x="2895600" y="4572000"/>
            <a:ext cx="4800600" cy="1143000"/>
          </a:xfrm>
          <a:prstGeom prst="rect">
            <a:avLst/>
          </a:prstGeom>
          <a:gradFill>
            <a:gsLst>
              <a:gs pos="100000">
                <a:schemeClr val="accent6">
                  <a:lumMod val="75000"/>
                  <a:alpha val="93000"/>
                </a:schemeClr>
              </a:gs>
              <a:gs pos="0">
                <a:schemeClr val="accent6"/>
              </a:gs>
            </a:gsLst>
            <a:lin ang="108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sp>
        <p:nvSpPr>
          <p:cNvPr id="3" name="Picture Placeholder 7"/>
          <p:cNvSpPr>
            <a:spLocks noGrp="1"/>
          </p:cNvSpPr>
          <p:nvPr>
            <p:ph type="pic" sz="quarter" idx="33"/>
          </p:nvPr>
        </p:nvSpPr>
        <p:spPr>
          <a:xfrm>
            <a:off x="4495800" y="0"/>
            <a:ext cx="1600200" cy="1143000"/>
          </a:xfrm>
          <a:prstGeom prst="rect">
            <a:avLst/>
          </a:prstGeom>
        </p:spPr>
        <p:txBody>
          <a:bodyPr/>
          <a:lstStyle>
            <a:lvl1pPr>
              <a:defRPr sz="1800"/>
            </a:lvl1pPr>
          </a:lstStyle>
          <a:p>
            <a:pPr lvl="0"/>
            <a:endParaRPr lang="id-ID" noProof="0"/>
          </a:p>
        </p:txBody>
      </p:sp>
      <p:sp>
        <p:nvSpPr>
          <p:cNvPr id="13" name="Picture Placeholder 7"/>
          <p:cNvSpPr>
            <a:spLocks noGrp="1"/>
          </p:cNvSpPr>
          <p:nvPr>
            <p:ph type="pic" sz="quarter" idx="38"/>
          </p:nvPr>
        </p:nvSpPr>
        <p:spPr>
          <a:xfrm>
            <a:off x="4495800" y="5715000"/>
            <a:ext cx="1600200" cy="1143000"/>
          </a:xfrm>
          <a:prstGeom prst="rect">
            <a:avLst/>
          </a:prstGeom>
        </p:spPr>
        <p:txBody>
          <a:bodyPr/>
          <a:lstStyle>
            <a:lvl1pPr>
              <a:defRPr sz="1800"/>
            </a:lvl1pPr>
          </a:lstStyle>
          <a:p>
            <a:pPr lvl="0"/>
            <a:endParaRPr lang="id-ID" noProof="0"/>
          </a:p>
        </p:txBody>
      </p:sp>
      <p:sp>
        <p:nvSpPr>
          <p:cNvPr id="14" name="Picture Placeholder 7"/>
          <p:cNvSpPr>
            <a:spLocks noGrp="1"/>
          </p:cNvSpPr>
          <p:nvPr>
            <p:ph type="pic" sz="quarter" idx="39"/>
          </p:nvPr>
        </p:nvSpPr>
        <p:spPr>
          <a:xfrm>
            <a:off x="6096000" y="0"/>
            <a:ext cx="1600200" cy="1143000"/>
          </a:xfrm>
          <a:prstGeom prst="rect">
            <a:avLst/>
          </a:prstGeom>
        </p:spPr>
        <p:txBody>
          <a:bodyPr/>
          <a:lstStyle>
            <a:lvl1pPr>
              <a:defRPr sz="1800"/>
            </a:lvl1pPr>
          </a:lstStyle>
          <a:p>
            <a:pPr lvl="0"/>
            <a:endParaRPr lang="id-ID" noProof="0"/>
          </a:p>
        </p:txBody>
      </p:sp>
      <p:sp>
        <p:nvSpPr>
          <p:cNvPr id="19" name="Picture Placeholder 7"/>
          <p:cNvSpPr>
            <a:spLocks noGrp="1"/>
          </p:cNvSpPr>
          <p:nvPr>
            <p:ph type="pic" sz="quarter" idx="44"/>
          </p:nvPr>
        </p:nvSpPr>
        <p:spPr>
          <a:xfrm>
            <a:off x="6096000" y="5715000"/>
            <a:ext cx="1600200" cy="1143000"/>
          </a:xfrm>
          <a:prstGeom prst="rect">
            <a:avLst/>
          </a:prstGeom>
        </p:spPr>
        <p:txBody>
          <a:bodyPr/>
          <a:lstStyle>
            <a:lvl1pPr>
              <a:defRPr sz="1800"/>
            </a:lvl1pPr>
          </a:lstStyle>
          <a:p>
            <a:pPr lvl="0"/>
            <a:endParaRPr lang="id-ID" noProof="0"/>
          </a:p>
        </p:txBody>
      </p:sp>
      <p:sp>
        <p:nvSpPr>
          <p:cNvPr id="20" name="Picture Placeholder 7"/>
          <p:cNvSpPr>
            <a:spLocks noGrp="1"/>
          </p:cNvSpPr>
          <p:nvPr>
            <p:ph type="pic" sz="quarter" idx="45"/>
          </p:nvPr>
        </p:nvSpPr>
        <p:spPr>
          <a:xfrm>
            <a:off x="7696200" y="0"/>
            <a:ext cx="1600200" cy="1143000"/>
          </a:xfrm>
          <a:prstGeom prst="rect">
            <a:avLst/>
          </a:prstGeom>
        </p:spPr>
        <p:txBody>
          <a:bodyPr/>
          <a:lstStyle>
            <a:lvl1pPr>
              <a:defRPr sz="1800"/>
            </a:lvl1pPr>
          </a:lstStyle>
          <a:p>
            <a:pPr lvl="0"/>
            <a:endParaRPr lang="id-ID" noProof="0"/>
          </a:p>
        </p:txBody>
      </p:sp>
      <p:sp>
        <p:nvSpPr>
          <p:cNvPr id="22" name="Picture Placeholder 7"/>
          <p:cNvSpPr>
            <a:spLocks noGrp="1"/>
          </p:cNvSpPr>
          <p:nvPr>
            <p:ph type="pic" sz="quarter" idx="47"/>
          </p:nvPr>
        </p:nvSpPr>
        <p:spPr>
          <a:xfrm>
            <a:off x="7696200" y="2286000"/>
            <a:ext cx="1600200" cy="1143000"/>
          </a:xfrm>
          <a:prstGeom prst="rect">
            <a:avLst/>
          </a:prstGeom>
        </p:spPr>
        <p:txBody>
          <a:bodyPr/>
          <a:lstStyle>
            <a:lvl1pPr>
              <a:defRPr sz="1800"/>
            </a:lvl1pPr>
          </a:lstStyle>
          <a:p>
            <a:pPr lvl="0"/>
            <a:endParaRPr lang="id-ID" noProof="0"/>
          </a:p>
        </p:txBody>
      </p:sp>
      <p:sp>
        <p:nvSpPr>
          <p:cNvPr id="24" name="Picture Placeholder 7"/>
          <p:cNvSpPr>
            <a:spLocks noGrp="1"/>
          </p:cNvSpPr>
          <p:nvPr>
            <p:ph type="pic" sz="quarter" idx="49"/>
          </p:nvPr>
        </p:nvSpPr>
        <p:spPr>
          <a:xfrm>
            <a:off x="7696200" y="4572000"/>
            <a:ext cx="1600200" cy="1143000"/>
          </a:xfrm>
          <a:prstGeom prst="rect">
            <a:avLst/>
          </a:prstGeom>
        </p:spPr>
        <p:txBody>
          <a:bodyPr/>
          <a:lstStyle>
            <a:lvl1pPr>
              <a:defRPr sz="1800"/>
            </a:lvl1pPr>
          </a:lstStyle>
          <a:p>
            <a:pPr lvl="0"/>
            <a:endParaRPr lang="id-ID" noProof="0"/>
          </a:p>
        </p:txBody>
      </p:sp>
      <p:sp>
        <p:nvSpPr>
          <p:cNvPr id="25" name="Picture Placeholder 7"/>
          <p:cNvSpPr>
            <a:spLocks noGrp="1"/>
          </p:cNvSpPr>
          <p:nvPr>
            <p:ph type="pic" sz="quarter" idx="50"/>
          </p:nvPr>
        </p:nvSpPr>
        <p:spPr>
          <a:xfrm>
            <a:off x="7696200" y="5715000"/>
            <a:ext cx="1600200" cy="1143000"/>
          </a:xfrm>
          <a:prstGeom prst="rect">
            <a:avLst/>
          </a:prstGeom>
        </p:spPr>
        <p:txBody>
          <a:bodyPr/>
          <a:lstStyle>
            <a:lvl1pPr>
              <a:defRPr sz="1800"/>
            </a:lvl1pPr>
          </a:lstStyle>
          <a:p>
            <a:pPr lvl="0"/>
            <a:endParaRPr lang="id-ID" noProof="0"/>
          </a:p>
        </p:txBody>
      </p:sp>
      <p:sp>
        <p:nvSpPr>
          <p:cNvPr id="26" name="Picture Placeholder 7"/>
          <p:cNvSpPr>
            <a:spLocks noGrp="1"/>
          </p:cNvSpPr>
          <p:nvPr>
            <p:ph type="pic" sz="quarter" idx="51"/>
          </p:nvPr>
        </p:nvSpPr>
        <p:spPr>
          <a:xfrm>
            <a:off x="9296400" y="0"/>
            <a:ext cx="1600200" cy="1143000"/>
          </a:xfrm>
          <a:prstGeom prst="rect">
            <a:avLst/>
          </a:prstGeom>
        </p:spPr>
        <p:txBody>
          <a:bodyPr/>
          <a:lstStyle>
            <a:lvl1pPr>
              <a:defRPr sz="1800"/>
            </a:lvl1pPr>
          </a:lstStyle>
          <a:p>
            <a:pPr lvl="0"/>
            <a:endParaRPr lang="id-ID" noProof="0"/>
          </a:p>
        </p:txBody>
      </p:sp>
      <p:sp>
        <p:nvSpPr>
          <p:cNvPr id="27" name="Picture Placeholder 7"/>
          <p:cNvSpPr>
            <a:spLocks noGrp="1"/>
          </p:cNvSpPr>
          <p:nvPr>
            <p:ph type="pic" sz="quarter" idx="52"/>
          </p:nvPr>
        </p:nvSpPr>
        <p:spPr>
          <a:xfrm>
            <a:off x="9296400" y="1143000"/>
            <a:ext cx="1600200" cy="1143000"/>
          </a:xfrm>
          <a:prstGeom prst="rect">
            <a:avLst/>
          </a:prstGeom>
        </p:spPr>
        <p:txBody>
          <a:bodyPr/>
          <a:lstStyle>
            <a:lvl1pPr>
              <a:defRPr sz="1800"/>
            </a:lvl1pPr>
          </a:lstStyle>
          <a:p>
            <a:pPr lvl="0"/>
            <a:endParaRPr lang="id-ID" noProof="0"/>
          </a:p>
        </p:txBody>
      </p:sp>
      <p:sp>
        <p:nvSpPr>
          <p:cNvPr id="28" name="Picture Placeholder 7"/>
          <p:cNvSpPr>
            <a:spLocks noGrp="1"/>
          </p:cNvSpPr>
          <p:nvPr>
            <p:ph type="pic" sz="quarter" idx="53"/>
          </p:nvPr>
        </p:nvSpPr>
        <p:spPr>
          <a:xfrm>
            <a:off x="9296400" y="2286000"/>
            <a:ext cx="1600200" cy="1143000"/>
          </a:xfrm>
          <a:prstGeom prst="rect">
            <a:avLst/>
          </a:prstGeom>
        </p:spPr>
        <p:txBody>
          <a:bodyPr/>
          <a:lstStyle>
            <a:lvl1pPr>
              <a:defRPr sz="1800"/>
            </a:lvl1pPr>
          </a:lstStyle>
          <a:p>
            <a:pPr lvl="0"/>
            <a:endParaRPr lang="id-ID" noProof="0"/>
          </a:p>
        </p:txBody>
      </p:sp>
      <p:sp>
        <p:nvSpPr>
          <p:cNvPr id="29" name="Picture Placeholder 7"/>
          <p:cNvSpPr>
            <a:spLocks noGrp="1"/>
          </p:cNvSpPr>
          <p:nvPr>
            <p:ph type="pic" sz="quarter" idx="54"/>
          </p:nvPr>
        </p:nvSpPr>
        <p:spPr>
          <a:xfrm>
            <a:off x="9296400" y="3429000"/>
            <a:ext cx="1600200" cy="1143000"/>
          </a:xfrm>
          <a:prstGeom prst="rect">
            <a:avLst/>
          </a:prstGeom>
        </p:spPr>
        <p:txBody>
          <a:bodyPr/>
          <a:lstStyle>
            <a:lvl1pPr>
              <a:defRPr sz="1800"/>
            </a:lvl1pPr>
          </a:lstStyle>
          <a:p>
            <a:pPr lvl="0"/>
            <a:endParaRPr lang="id-ID" noProof="0"/>
          </a:p>
        </p:txBody>
      </p:sp>
      <p:sp>
        <p:nvSpPr>
          <p:cNvPr id="30" name="Picture Placeholder 7"/>
          <p:cNvSpPr>
            <a:spLocks noGrp="1"/>
          </p:cNvSpPr>
          <p:nvPr>
            <p:ph type="pic" sz="quarter" idx="55"/>
          </p:nvPr>
        </p:nvSpPr>
        <p:spPr>
          <a:xfrm>
            <a:off x="9296400" y="4572000"/>
            <a:ext cx="1600200" cy="1143000"/>
          </a:xfrm>
          <a:prstGeom prst="rect">
            <a:avLst/>
          </a:prstGeom>
        </p:spPr>
        <p:txBody>
          <a:bodyPr/>
          <a:lstStyle>
            <a:lvl1pPr>
              <a:defRPr sz="1800"/>
            </a:lvl1pPr>
          </a:lstStyle>
          <a:p>
            <a:pPr lvl="0"/>
            <a:endParaRPr lang="id-ID" noProof="0"/>
          </a:p>
        </p:txBody>
      </p:sp>
      <p:sp>
        <p:nvSpPr>
          <p:cNvPr id="31" name="Picture Placeholder 7"/>
          <p:cNvSpPr>
            <a:spLocks noGrp="1"/>
          </p:cNvSpPr>
          <p:nvPr>
            <p:ph type="pic" sz="quarter" idx="56"/>
          </p:nvPr>
        </p:nvSpPr>
        <p:spPr>
          <a:xfrm>
            <a:off x="9296400" y="5715000"/>
            <a:ext cx="1600200" cy="1143000"/>
          </a:xfrm>
          <a:prstGeom prst="rect">
            <a:avLst/>
          </a:prstGeom>
        </p:spPr>
        <p:txBody>
          <a:bodyPr/>
          <a:lstStyle>
            <a:lvl1pPr>
              <a:defRPr sz="1800"/>
            </a:lvl1pPr>
          </a:lstStyle>
          <a:p>
            <a:pPr lvl="0"/>
            <a:endParaRPr lang="id-ID" noProof="0"/>
          </a:p>
        </p:txBody>
      </p:sp>
      <p:sp>
        <p:nvSpPr>
          <p:cNvPr id="32" name="Picture Placeholder 7"/>
          <p:cNvSpPr>
            <a:spLocks noGrp="1"/>
          </p:cNvSpPr>
          <p:nvPr>
            <p:ph type="pic" sz="quarter" idx="57"/>
          </p:nvPr>
        </p:nvSpPr>
        <p:spPr>
          <a:xfrm>
            <a:off x="1295400" y="0"/>
            <a:ext cx="1600200" cy="1143000"/>
          </a:xfrm>
          <a:prstGeom prst="rect">
            <a:avLst/>
          </a:prstGeom>
        </p:spPr>
        <p:txBody>
          <a:bodyPr/>
          <a:lstStyle>
            <a:lvl1pPr>
              <a:defRPr sz="1800"/>
            </a:lvl1pPr>
          </a:lstStyle>
          <a:p>
            <a:pPr lvl="0"/>
            <a:endParaRPr lang="id-ID" noProof="0"/>
          </a:p>
        </p:txBody>
      </p:sp>
      <p:sp>
        <p:nvSpPr>
          <p:cNvPr id="33" name="Picture Placeholder 7"/>
          <p:cNvSpPr>
            <a:spLocks noGrp="1"/>
          </p:cNvSpPr>
          <p:nvPr>
            <p:ph type="pic" sz="quarter" idx="58"/>
          </p:nvPr>
        </p:nvSpPr>
        <p:spPr>
          <a:xfrm>
            <a:off x="1295400" y="1143000"/>
            <a:ext cx="1600200" cy="1143000"/>
          </a:xfrm>
          <a:prstGeom prst="rect">
            <a:avLst/>
          </a:prstGeom>
        </p:spPr>
        <p:txBody>
          <a:bodyPr/>
          <a:lstStyle>
            <a:lvl1pPr>
              <a:defRPr sz="1800"/>
            </a:lvl1pPr>
          </a:lstStyle>
          <a:p>
            <a:pPr lvl="0"/>
            <a:endParaRPr lang="id-ID" noProof="0"/>
          </a:p>
        </p:txBody>
      </p:sp>
      <p:sp>
        <p:nvSpPr>
          <p:cNvPr id="34" name="Picture Placeholder 7"/>
          <p:cNvSpPr>
            <a:spLocks noGrp="1"/>
          </p:cNvSpPr>
          <p:nvPr>
            <p:ph type="pic" sz="quarter" idx="59"/>
          </p:nvPr>
        </p:nvSpPr>
        <p:spPr>
          <a:xfrm>
            <a:off x="1295400" y="2286000"/>
            <a:ext cx="1600200" cy="1143000"/>
          </a:xfrm>
          <a:prstGeom prst="rect">
            <a:avLst/>
          </a:prstGeom>
        </p:spPr>
        <p:txBody>
          <a:bodyPr/>
          <a:lstStyle>
            <a:lvl1pPr>
              <a:defRPr sz="1800"/>
            </a:lvl1pPr>
          </a:lstStyle>
          <a:p>
            <a:pPr lvl="0"/>
            <a:endParaRPr lang="id-ID" noProof="0"/>
          </a:p>
        </p:txBody>
      </p:sp>
      <p:sp>
        <p:nvSpPr>
          <p:cNvPr id="35" name="Picture Placeholder 7"/>
          <p:cNvSpPr>
            <a:spLocks noGrp="1"/>
          </p:cNvSpPr>
          <p:nvPr>
            <p:ph type="pic" sz="quarter" idx="60"/>
          </p:nvPr>
        </p:nvSpPr>
        <p:spPr>
          <a:xfrm>
            <a:off x="1295400" y="3429000"/>
            <a:ext cx="1600200" cy="1143000"/>
          </a:xfrm>
          <a:prstGeom prst="rect">
            <a:avLst/>
          </a:prstGeom>
        </p:spPr>
        <p:txBody>
          <a:bodyPr/>
          <a:lstStyle>
            <a:lvl1pPr>
              <a:defRPr sz="1800"/>
            </a:lvl1pPr>
          </a:lstStyle>
          <a:p>
            <a:pPr lvl="0"/>
            <a:endParaRPr lang="id-ID" noProof="0"/>
          </a:p>
        </p:txBody>
      </p:sp>
      <p:sp>
        <p:nvSpPr>
          <p:cNvPr id="36" name="Picture Placeholder 7"/>
          <p:cNvSpPr>
            <a:spLocks noGrp="1"/>
          </p:cNvSpPr>
          <p:nvPr>
            <p:ph type="pic" sz="quarter" idx="61"/>
          </p:nvPr>
        </p:nvSpPr>
        <p:spPr>
          <a:xfrm>
            <a:off x="1295400" y="4572000"/>
            <a:ext cx="1600200" cy="1143000"/>
          </a:xfrm>
          <a:prstGeom prst="rect">
            <a:avLst/>
          </a:prstGeom>
        </p:spPr>
        <p:txBody>
          <a:bodyPr/>
          <a:lstStyle>
            <a:lvl1pPr>
              <a:defRPr sz="1800"/>
            </a:lvl1pPr>
          </a:lstStyle>
          <a:p>
            <a:pPr lvl="0"/>
            <a:endParaRPr lang="id-ID" noProof="0"/>
          </a:p>
        </p:txBody>
      </p:sp>
      <p:sp>
        <p:nvSpPr>
          <p:cNvPr id="37" name="Picture Placeholder 7"/>
          <p:cNvSpPr>
            <a:spLocks noGrp="1"/>
          </p:cNvSpPr>
          <p:nvPr>
            <p:ph type="pic" sz="quarter" idx="62"/>
          </p:nvPr>
        </p:nvSpPr>
        <p:spPr>
          <a:xfrm>
            <a:off x="1295400" y="5715000"/>
            <a:ext cx="1600200" cy="1143000"/>
          </a:xfrm>
          <a:prstGeom prst="rect">
            <a:avLst/>
          </a:prstGeom>
        </p:spPr>
        <p:txBody>
          <a:bodyPr/>
          <a:lstStyle>
            <a:lvl1pPr>
              <a:defRPr sz="1800"/>
            </a:lvl1pPr>
          </a:lstStyle>
          <a:p>
            <a:pPr lvl="0"/>
            <a:endParaRPr lang="id-ID" noProof="0"/>
          </a:p>
        </p:txBody>
      </p:sp>
      <p:sp>
        <p:nvSpPr>
          <p:cNvPr id="38" name="Picture Placeholder 7"/>
          <p:cNvSpPr>
            <a:spLocks noGrp="1"/>
          </p:cNvSpPr>
          <p:nvPr>
            <p:ph type="pic" sz="quarter" idx="63"/>
          </p:nvPr>
        </p:nvSpPr>
        <p:spPr>
          <a:xfrm>
            <a:off x="2895600" y="0"/>
            <a:ext cx="1600200" cy="1143000"/>
          </a:xfrm>
          <a:prstGeom prst="rect">
            <a:avLst/>
          </a:prstGeom>
        </p:spPr>
        <p:txBody>
          <a:bodyPr/>
          <a:lstStyle>
            <a:lvl1pPr>
              <a:defRPr sz="1800"/>
            </a:lvl1pPr>
          </a:lstStyle>
          <a:p>
            <a:pPr lvl="0"/>
            <a:endParaRPr lang="id-ID" noProof="0"/>
          </a:p>
        </p:txBody>
      </p:sp>
      <p:sp>
        <p:nvSpPr>
          <p:cNvPr id="39" name="Picture Placeholder 7"/>
          <p:cNvSpPr>
            <a:spLocks noGrp="1"/>
          </p:cNvSpPr>
          <p:nvPr>
            <p:ph type="pic" sz="quarter" idx="64"/>
          </p:nvPr>
        </p:nvSpPr>
        <p:spPr>
          <a:xfrm>
            <a:off x="2895600" y="1143000"/>
            <a:ext cx="1600200" cy="1143000"/>
          </a:xfrm>
          <a:prstGeom prst="rect">
            <a:avLst/>
          </a:prstGeom>
        </p:spPr>
        <p:txBody>
          <a:bodyPr/>
          <a:lstStyle>
            <a:lvl1pPr>
              <a:defRPr sz="1800"/>
            </a:lvl1pPr>
          </a:lstStyle>
          <a:p>
            <a:pPr lvl="0"/>
            <a:endParaRPr lang="id-ID" noProof="0"/>
          </a:p>
        </p:txBody>
      </p:sp>
      <p:sp>
        <p:nvSpPr>
          <p:cNvPr id="41" name="Picture Placeholder 7"/>
          <p:cNvSpPr>
            <a:spLocks noGrp="1"/>
          </p:cNvSpPr>
          <p:nvPr>
            <p:ph type="pic" sz="quarter" idx="66"/>
          </p:nvPr>
        </p:nvSpPr>
        <p:spPr>
          <a:xfrm>
            <a:off x="2895600" y="3429000"/>
            <a:ext cx="1600200" cy="1143000"/>
          </a:xfrm>
          <a:prstGeom prst="rect">
            <a:avLst/>
          </a:prstGeom>
        </p:spPr>
        <p:txBody>
          <a:bodyPr/>
          <a:lstStyle>
            <a:lvl1pPr>
              <a:defRPr sz="1800"/>
            </a:lvl1pPr>
          </a:lstStyle>
          <a:p>
            <a:pPr lvl="0"/>
            <a:endParaRPr lang="id-ID" noProof="0"/>
          </a:p>
        </p:txBody>
      </p:sp>
      <p:sp>
        <p:nvSpPr>
          <p:cNvPr id="43" name="Picture Placeholder 7"/>
          <p:cNvSpPr>
            <a:spLocks noGrp="1"/>
          </p:cNvSpPr>
          <p:nvPr>
            <p:ph type="pic" sz="quarter" idx="68"/>
          </p:nvPr>
        </p:nvSpPr>
        <p:spPr>
          <a:xfrm>
            <a:off x="2895600" y="5715000"/>
            <a:ext cx="1600200" cy="1143000"/>
          </a:xfrm>
          <a:prstGeom prst="rect">
            <a:avLst/>
          </a:prstGeom>
        </p:spPr>
        <p:txBody>
          <a:bodyPr/>
          <a:lstStyle>
            <a:lvl1pPr>
              <a:defRPr sz="1800"/>
            </a:lvl1pPr>
          </a:lstStyle>
          <a:p>
            <a:pPr lvl="0"/>
            <a:endParaRPr lang="id-ID" noProof="0"/>
          </a:p>
        </p:txBody>
      </p:sp>
      <p:sp>
        <p:nvSpPr>
          <p:cNvPr id="44" name="Picture Placeholder 7"/>
          <p:cNvSpPr>
            <a:spLocks noGrp="1"/>
          </p:cNvSpPr>
          <p:nvPr>
            <p:ph type="pic" sz="quarter" idx="69"/>
          </p:nvPr>
        </p:nvSpPr>
        <p:spPr>
          <a:xfrm>
            <a:off x="0" y="0"/>
            <a:ext cx="1295400" cy="1143000"/>
          </a:xfrm>
          <a:prstGeom prst="rect">
            <a:avLst/>
          </a:prstGeom>
        </p:spPr>
        <p:txBody>
          <a:bodyPr/>
          <a:lstStyle>
            <a:lvl1pPr>
              <a:defRPr sz="1800"/>
            </a:lvl1pPr>
          </a:lstStyle>
          <a:p>
            <a:pPr lvl="0"/>
            <a:endParaRPr lang="id-ID" noProof="0"/>
          </a:p>
        </p:txBody>
      </p:sp>
      <p:sp>
        <p:nvSpPr>
          <p:cNvPr id="45" name="Picture Placeholder 7"/>
          <p:cNvSpPr>
            <a:spLocks noGrp="1"/>
          </p:cNvSpPr>
          <p:nvPr>
            <p:ph type="pic" sz="quarter" idx="70"/>
          </p:nvPr>
        </p:nvSpPr>
        <p:spPr>
          <a:xfrm>
            <a:off x="0" y="1143000"/>
            <a:ext cx="1295400" cy="1143000"/>
          </a:xfrm>
          <a:prstGeom prst="rect">
            <a:avLst/>
          </a:prstGeom>
        </p:spPr>
        <p:txBody>
          <a:bodyPr/>
          <a:lstStyle>
            <a:lvl1pPr>
              <a:defRPr sz="1800"/>
            </a:lvl1pPr>
          </a:lstStyle>
          <a:p>
            <a:pPr lvl="0"/>
            <a:endParaRPr lang="id-ID" noProof="0"/>
          </a:p>
        </p:txBody>
      </p:sp>
      <p:sp>
        <p:nvSpPr>
          <p:cNvPr id="46" name="Picture Placeholder 7"/>
          <p:cNvSpPr>
            <a:spLocks noGrp="1"/>
          </p:cNvSpPr>
          <p:nvPr>
            <p:ph type="pic" sz="quarter" idx="71"/>
          </p:nvPr>
        </p:nvSpPr>
        <p:spPr>
          <a:xfrm>
            <a:off x="0" y="2286000"/>
            <a:ext cx="1295400" cy="1143000"/>
          </a:xfrm>
          <a:prstGeom prst="rect">
            <a:avLst/>
          </a:prstGeom>
        </p:spPr>
        <p:txBody>
          <a:bodyPr/>
          <a:lstStyle>
            <a:lvl1pPr>
              <a:defRPr sz="1800"/>
            </a:lvl1pPr>
          </a:lstStyle>
          <a:p>
            <a:pPr lvl="0"/>
            <a:endParaRPr lang="id-ID" noProof="0"/>
          </a:p>
        </p:txBody>
      </p:sp>
      <p:sp>
        <p:nvSpPr>
          <p:cNvPr id="47" name="Picture Placeholder 7"/>
          <p:cNvSpPr>
            <a:spLocks noGrp="1"/>
          </p:cNvSpPr>
          <p:nvPr>
            <p:ph type="pic" sz="quarter" idx="72"/>
          </p:nvPr>
        </p:nvSpPr>
        <p:spPr>
          <a:xfrm>
            <a:off x="0" y="3429000"/>
            <a:ext cx="1295400" cy="1143000"/>
          </a:xfrm>
          <a:prstGeom prst="rect">
            <a:avLst/>
          </a:prstGeom>
        </p:spPr>
        <p:txBody>
          <a:bodyPr/>
          <a:lstStyle>
            <a:lvl1pPr>
              <a:defRPr sz="1800"/>
            </a:lvl1pPr>
          </a:lstStyle>
          <a:p>
            <a:pPr lvl="0"/>
            <a:endParaRPr lang="id-ID" noProof="0"/>
          </a:p>
        </p:txBody>
      </p:sp>
      <p:sp>
        <p:nvSpPr>
          <p:cNvPr id="48" name="Picture Placeholder 7"/>
          <p:cNvSpPr>
            <a:spLocks noGrp="1"/>
          </p:cNvSpPr>
          <p:nvPr>
            <p:ph type="pic" sz="quarter" idx="73"/>
          </p:nvPr>
        </p:nvSpPr>
        <p:spPr>
          <a:xfrm>
            <a:off x="0" y="4572000"/>
            <a:ext cx="1295400" cy="1143000"/>
          </a:xfrm>
          <a:prstGeom prst="rect">
            <a:avLst/>
          </a:prstGeom>
        </p:spPr>
        <p:txBody>
          <a:bodyPr/>
          <a:lstStyle>
            <a:lvl1pPr>
              <a:defRPr sz="1800"/>
            </a:lvl1pPr>
          </a:lstStyle>
          <a:p>
            <a:pPr lvl="0"/>
            <a:endParaRPr lang="id-ID" noProof="0"/>
          </a:p>
        </p:txBody>
      </p:sp>
      <p:sp>
        <p:nvSpPr>
          <p:cNvPr id="49" name="Picture Placeholder 7"/>
          <p:cNvSpPr>
            <a:spLocks noGrp="1"/>
          </p:cNvSpPr>
          <p:nvPr>
            <p:ph type="pic" sz="quarter" idx="74"/>
          </p:nvPr>
        </p:nvSpPr>
        <p:spPr>
          <a:xfrm>
            <a:off x="0" y="5715000"/>
            <a:ext cx="1295400" cy="1143000"/>
          </a:xfrm>
          <a:prstGeom prst="rect">
            <a:avLst/>
          </a:prstGeom>
        </p:spPr>
        <p:txBody>
          <a:bodyPr/>
          <a:lstStyle>
            <a:lvl1pPr>
              <a:defRPr sz="1800"/>
            </a:lvl1pPr>
          </a:lstStyle>
          <a:p>
            <a:pPr lvl="0"/>
            <a:endParaRPr lang="id-ID" noProof="0"/>
          </a:p>
        </p:txBody>
      </p:sp>
      <p:sp>
        <p:nvSpPr>
          <p:cNvPr id="56" name="Picture Placeholder 7"/>
          <p:cNvSpPr>
            <a:spLocks noGrp="1"/>
          </p:cNvSpPr>
          <p:nvPr>
            <p:ph type="pic" sz="quarter" idx="75"/>
          </p:nvPr>
        </p:nvSpPr>
        <p:spPr>
          <a:xfrm>
            <a:off x="10896600" y="0"/>
            <a:ext cx="1295400" cy="1143000"/>
          </a:xfrm>
          <a:prstGeom prst="rect">
            <a:avLst/>
          </a:prstGeom>
        </p:spPr>
        <p:txBody>
          <a:bodyPr/>
          <a:lstStyle>
            <a:lvl1pPr>
              <a:defRPr sz="1800"/>
            </a:lvl1pPr>
          </a:lstStyle>
          <a:p>
            <a:pPr lvl="0"/>
            <a:endParaRPr lang="id-ID" noProof="0"/>
          </a:p>
        </p:txBody>
      </p:sp>
      <p:sp>
        <p:nvSpPr>
          <p:cNvPr id="57" name="Picture Placeholder 7"/>
          <p:cNvSpPr>
            <a:spLocks noGrp="1"/>
          </p:cNvSpPr>
          <p:nvPr>
            <p:ph type="pic" sz="quarter" idx="76"/>
          </p:nvPr>
        </p:nvSpPr>
        <p:spPr>
          <a:xfrm>
            <a:off x="10896600" y="1143000"/>
            <a:ext cx="1295400" cy="1143000"/>
          </a:xfrm>
          <a:prstGeom prst="rect">
            <a:avLst/>
          </a:prstGeom>
        </p:spPr>
        <p:txBody>
          <a:bodyPr/>
          <a:lstStyle>
            <a:lvl1pPr>
              <a:defRPr sz="1800"/>
            </a:lvl1pPr>
          </a:lstStyle>
          <a:p>
            <a:pPr lvl="0"/>
            <a:endParaRPr lang="id-ID" noProof="0"/>
          </a:p>
        </p:txBody>
      </p:sp>
      <p:sp>
        <p:nvSpPr>
          <p:cNvPr id="58" name="Picture Placeholder 7"/>
          <p:cNvSpPr>
            <a:spLocks noGrp="1"/>
          </p:cNvSpPr>
          <p:nvPr>
            <p:ph type="pic" sz="quarter" idx="77"/>
          </p:nvPr>
        </p:nvSpPr>
        <p:spPr>
          <a:xfrm>
            <a:off x="10896600" y="2286000"/>
            <a:ext cx="1295400" cy="1143000"/>
          </a:xfrm>
          <a:prstGeom prst="rect">
            <a:avLst/>
          </a:prstGeom>
        </p:spPr>
        <p:txBody>
          <a:bodyPr/>
          <a:lstStyle>
            <a:lvl1pPr>
              <a:defRPr sz="1800"/>
            </a:lvl1pPr>
          </a:lstStyle>
          <a:p>
            <a:pPr lvl="0"/>
            <a:endParaRPr lang="id-ID" noProof="0"/>
          </a:p>
        </p:txBody>
      </p:sp>
      <p:sp>
        <p:nvSpPr>
          <p:cNvPr id="59" name="Picture Placeholder 7"/>
          <p:cNvSpPr>
            <a:spLocks noGrp="1"/>
          </p:cNvSpPr>
          <p:nvPr>
            <p:ph type="pic" sz="quarter" idx="78"/>
          </p:nvPr>
        </p:nvSpPr>
        <p:spPr>
          <a:xfrm>
            <a:off x="10896600" y="3429000"/>
            <a:ext cx="1295400" cy="1143000"/>
          </a:xfrm>
          <a:prstGeom prst="rect">
            <a:avLst/>
          </a:prstGeom>
        </p:spPr>
        <p:txBody>
          <a:bodyPr/>
          <a:lstStyle>
            <a:lvl1pPr>
              <a:defRPr sz="1800"/>
            </a:lvl1pPr>
          </a:lstStyle>
          <a:p>
            <a:pPr lvl="0"/>
            <a:endParaRPr lang="id-ID" noProof="0"/>
          </a:p>
        </p:txBody>
      </p:sp>
      <p:sp>
        <p:nvSpPr>
          <p:cNvPr id="60" name="Picture Placeholder 7"/>
          <p:cNvSpPr>
            <a:spLocks noGrp="1"/>
          </p:cNvSpPr>
          <p:nvPr>
            <p:ph type="pic" sz="quarter" idx="79"/>
          </p:nvPr>
        </p:nvSpPr>
        <p:spPr>
          <a:xfrm>
            <a:off x="10896600" y="4572000"/>
            <a:ext cx="1295400" cy="1143000"/>
          </a:xfrm>
          <a:prstGeom prst="rect">
            <a:avLst/>
          </a:prstGeom>
        </p:spPr>
        <p:txBody>
          <a:bodyPr/>
          <a:lstStyle>
            <a:lvl1pPr>
              <a:defRPr sz="1800"/>
            </a:lvl1pPr>
          </a:lstStyle>
          <a:p>
            <a:pPr lvl="0"/>
            <a:endParaRPr lang="id-ID" noProof="0"/>
          </a:p>
        </p:txBody>
      </p:sp>
      <p:sp>
        <p:nvSpPr>
          <p:cNvPr id="61" name="Picture Placeholder 7"/>
          <p:cNvSpPr>
            <a:spLocks noGrp="1"/>
          </p:cNvSpPr>
          <p:nvPr>
            <p:ph type="pic" sz="quarter" idx="80"/>
          </p:nvPr>
        </p:nvSpPr>
        <p:spPr>
          <a:xfrm>
            <a:off x="10896600" y="5715000"/>
            <a:ext cx="1295400" cy="1143000"/>
          </a:xfrm>
          <a:prstGeom prst="rect">
            <a:avLst/>
          </a:prstGeom>
        </p:spPr>
        <p:txBody>
          <a:bodyPr/>
          <a:lstStyle>
            <a:lvl1pPr>
              <a:defRPr sz="1800"/>
            </a:lvl1pPr>
          </a:lstStyle>
          <a:p>
            <a:pPr lvl="0"/>
            <a:endParaRPr lang="id-ID" noProof="0"/>
          </a:p>
        </p:txBody>
      </p:sp>
    </p:spTree>
    <p:extLst>
      <p:ext uri="{BB962C8B-B14F-4D97-AF65-F5344CB8AC3E}">
        <p14:creationId xmlns:p14="http://schemas.microsoft.com/office/powerpoint/2010/main" val="1922053844"/>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40"/>
                                        </p:tgtEl>
                                        <p:attrNameLst>
                                          <p:attrName>style.visibility</p:attrName>
                                        </p:attrNameLst>
                                      </p:cBhvr>
                                      <p:to>
                                        <p:strVal val="visible"/>
                                      </p:to>
                                    </p:set>
                                    <p:animEffect transition="in" filter="wipe(left)">
                                      <p:cBhvr>
                                        <p:cTn id="7" dur="500"/>
                                        <p:tgtEl>
                                          <p:spTgt spid="40"/>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50"/>
                                        </p:tgtEl>
                                        <p:attrNameLst>
                                          <p:attrName>style.visibility</p:attrName>
                                        </p:attrNameLst>
                                      </p:cBhvr>
                                      <p:to>
                                        <p:strVal val="visible"/>
                                      </p:to>
                                    </p:set>
                                    <p:animEffect transition="in" filter="wipe(left)">
                                      <p:cBhvr>
                                        <p:cTn id="10" dur="500"/>
                                        <p:tgtEl>
                                          <p:spTgt spid="50"/>
                                        </p:tgtEl>
                                      </p:cBhvr>
                                    </p:animEffect>
                                  </p:childTnLst>
                                </p:cTn>
                              </p:par>
                              <p:par>
                                <p:cTn id="11" presetID="22" presetClass="entr" presetSubtype="2" fill="hold" nodeType="withEffect">
                                  <p:stCondLst>
                                    <p:cond delay="0"/>
                                  </p:stCondLst>
                                  <p:childTnLst>
                                    <p:set>
                                      <p:cBhvr>
                                        <p:cTn id="12" dur="1" fill="hold">
                                          <p:stCondLst>
                                            <p:cond delay="0"/>
                                          </p:stCondLst>
                                        </p:cTn>
                                        <p:tgtEl>
                                          <p:spTgt spid="42"/>
                                        </p:tgtEl>
                                        <p:attrNameLst>
                                          <p:attrName>style.visibility</p:attrName>
                                        </p:attrNameLst>
                                      </p:cBhvr>
                                      <p:to>
                                        <p:strVal val="visible"/>
                                      </p:to>
                                    </p:set>
                                    <p:animEffect transition="in" filter="wipe(right)">
                                      <p:cBhvr>
                                        <p:cTn id="13" dur="500"/>
                                        <p:tgtEl>
                                          <p:spTgt spid="42"/>
                                        </p:tgtEl>
                                      </p:cBhvr>
                                    </p:animEffect>
                                  </p:childTnLst>
                                </p:cTn>
                              </p:par>
                              <p:par>
                                <p:cTn id="14" presetID="22" presetClass="entr" presetSubtype="2" fill="hold" nodeType="withEffect">
                                  <p:stCondLst>
                                    <p:cond delay="0"/>
                                  </p:stCondLst>
                                  <p:childTnLst>
                                    <p:set>
                                      <p:cBhvr>
                                        <p:cTn id="15" dur="1" fill="hold">
                                          <p:stCondLst>
                                            <p:cond delay="0"/>
                                          </p:stCondLst>
                                        </p:cTn>
                                        <p:tgtEl>
                                          <p:spTgt spid="51"/>
                                        </p:tgtEl>
                                        <p:attrNameLst>
                                          <p:attrName>style.visibility</p:attrName>
                                        </p:attrNameLst>
                                      </p:cBhvr>
                                      <p:to>
                                        <p:strVal val="visible"/>
                                      </p:to>
                                    </p:set>
                                    <p:animEffect transition="in" filter="wipe(right)">
                                      <p:cBhvr>
                                        <p:cTn id="16" dur="500"/>
                                        <p:tgtEl>
                                          <p:spTgt spid="5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 grpId="0" animBg="1"/>
      <p:bldP spid="50" grpId="0" animBg="1"/>
    </p:bldLst>
  </p:timing>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25_Custom Layout">
    <p:spTree>
      <p:nvGrpSpPr>
        <p:cNvPr id="1" name=""/>
        <p:cNvGrpSpPr/>
        <p:nvPr/>
      </p:nvGrpSpPr>
      <p:grpSpPr>
        <a:xfrm>
          <a:off x="0" y="0"/>
          <a:ext cx="0" cy="0"/>
          <a:chOff x="0" y="0"/>
          <a:chExt cx="0" cy="0"/>
        </a:xfrm>
      </p:grpSpPr>
      <p:grpSp>
        <p:nvGrpSpPr>
          <p:cNvPr id="12" name="Group 11"/>
          <p:cNvGrpSpPr>
            <a:grpSpLocks/>
          </p:cNvGrpSpPr>
          <p:nvPr userDrawn="1"/>
        </p:nvGrpSpPr>
        <p:grpSpPr bwMode="auto">
          <a:xfrm>
            <a:off x="5859463" y="6251575"/>
            <a:ext cx="465137" cy="606425"/>
            <a:chOff x="5859463" y="6252052"/>
            <a:chExt cx="465137" cy="605948"/>
          </a:xfrm>
        </p:grpSpPr>
        <p:sp>
          <p:nvSpPr>
            <p:cNvPr id="13" name="Rectangle 12"/>
            <p:cNvSpPr/>
            <p:nvPr userDrawn="1"/>
          </p:nvSpPr>
          <p:spPr>
            <a:xfrm>
              <a:off x="5859463" y="6464610"/>
              <a:ext cx="465137" cy="39339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sp>
          <p:nvSpPr>
            <p:cNvPr id="14" name="Isosceles Triangle 13"/>
            <p:cNvSpPr/>
            <p:nvPr userDrawn="1"/>
          </p:nvSpPr>
          <p:spPr>
            <a:xfrm>
              <a:off x="5859463" y="6252052"/>
              <a:ext cx="465137" cy="212558"/>
            </a:xfrm>
            <a:prstGeom prst="triangl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grpSp>
      <p:sp>
        <p:nvSpPr>
          <p:cNvPr id="15" name="TextBox 14"/>
          <p:cNvSpPr txBox="1">
            <a:spLocks noChangeArrowheads="1"/>
          </p:cNvSpPr>
          <p:nvPr userDrawn="1"/>
        </p:nvSpPr>
        <p:spPr bwMode="auto">
          <a:xfrm>
            <a:off x="5811838" y="6434138"/>
            <a:ext cx="560387" cy="338137"/>
          </a:xfrm>
          <a:prstGeom prst="rect">
            <a:avLst/>
          </a:prstGeom>
          <a:noFill/>
          <a:ln>
            <a:noFill/>
          </a:ln>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defRPr/>
            </a:pPr>
            <a:fld id="{ADE10AF9-F34C-430A-B52E-4B181F781BB3}" type="slidenum">
              <a:rPr lang="id-ID" altLang="tr-TR" sz="1600" b="1" smtClean="0">
                <a:solidFill>
                  <a:schemeClr val="bg1"/>
                </a:solidFill>
              </a:rPr>
              <a:pPr algn="ctr" eaLnBrk="1" hangingPunct="1">
                <a:defRPr/>
              </a:pPr>
              <a:t>‹#›</a:t>
            </a:fld>
            <a:endParaRPr lang="id-ID" altLang="tr-TR" sz="2000">
              <a:solidFill>
                <a:schemeClr val="bg1"/>
              </a:solidFill>
            </a:endParaRPr>
          </a:p>
        </p:txBody>
      </p:sp>
      <p:sp>
        <p:nvSpPr>
          <p:cNvPr id="6" name="Title 1"/>
          <p:cNvSpPr>
            <a:spLocks noGrp="1"/>
          </p:cNvSpPr>
          <p:nvPr>
            <p:ph type="ctrTitle"/>
          </p:nvPr>
        </p:nvSpPr>
        <p:spPr>
          <a:xfrm>
            <a:off x="694703" y="615600"/>
            <a:ext cx="10802595" cy="665285"/>
          </a:xfrm>
          <a:prstGeom prst="rect">
            <a:avLst/>
          </a:prstGeom>
        </p:spPr>
        <p:txBody>
          <a:bodyPr wrap="square" anchor="t" anchorCtr="0">
            <a:noAutofit/>
          </a:bodyPr>
          <a:lstStyle>
            <a:lvl1pPr algn="ctr">
              <a:lnSpc>
                <a:spcPct val="90000"/>
              </a:lnSpc>
              <a:defRPr sz="5000" b="0" i="0">
                <a:solidFill>
                  <a:schemeClr val="tx1">
                    <a:lumMod val="65000"/>
                    <a:lumOff val="35000"/>
                  </a:schemeClr>
                </a:solidFill>
                <a:latin typeface="Bebas Neue" pitchFamily="34" charset="0"/>
                <a:ea typeface="Gulim" pitchFamily="34" charset="-127"/>
              </a:defRPr>
            </a:lvl1pPr>
          </a:lstStyle>
          <a:p>
            <a:r>
              <a:rPr lang="tr-TR"/>
              <a:t>Asıl başlık stilini düzenlemek için tıklayın</a:t>
            </a:r>
            <a:endParaRPr lang="en-US" dirty="0"/>
          </a:p>
        </p:txBody>
      </p:sp>
      <p:sp>
        <p:nvSpPr>
          <p:cNvPr id="19" name="Text Placeholder 8"/>
          <p:cNvSpPr>
            <a:spLocks noGrp="1"/>
          </p:cNvSpPr>
          <p:nvPr>
            <p:ph type="body" sz="quarter" idx="32"/>
          </p:nvPr>
        </p:nvSpPr>
        <p:spPr>
          <a:xfrm>
            <a:off x="1703163" y="1295399"/>
            <a:ext cx="8785674" cy="240851"/>
          </a:xfrm>
          <a:prstGeom prst="rect">
            <a:avLst/>
          </a:prstGeom>
          <a:noFill/>
          <a:ln>
            <a:noFill/>
          </a:ln>
        </p:spPr>
        <p:txBody>
          <a:bodyPr anchor="ctr">
            <a:noAutofit/>
          </a:bodyPr>
          <a:lstStyle>
            <a:lvl1pPr marL="0" indent="0" algn="ctr">
              <a:lnSpc>
                <a:spcPct val="90000"/>
              </a:lnSpc>
              <a:spcBef>
                <a:spcPts val="1200"/>
              </a:spcBef>
              <a:buNone/>
              <a:defRPr sz="1600" b="0" baseline="0">
                <a:solidFill>
                  <a:schemeClr val="bg1">
                    <a:lumMod val="65000"/>
                  </a:schemeClr>
                </a:solidFill>
                <a:latin typeface="+mn-lt"/>
              </a:defRPr>
            </a:lvl1pPr>
          </a:lstStyle>
          <a:p>
            <a:pPr lvl="0"/>
            <a:r>
              <a:rPr lang="tr-TR"/>
              <a:t>Asıl metin stillerini düzenle</a:t>
            </a:r>
          </a:p>
        </p:txBody>
      </p:sp>
      <p:sp>
        <p:nvSpPr>
          <p:cNvPr id="7" name="Picture Placeholder 7"/>
          <p:cNvSpPr>
            <a:spLocks noGrp="1"/>
          </p:cNvSpPr>
          <p:nvPr>
            <p:ph type="pic" sz="quarter" idx="33"/>
          </p:nvPr>
        </p:nvSpPr>
        <p:spPr>
          <a:xfrm>
            <a:off x="694703" y="1975468"/>
            <a:ext cx="2531097" cy="2179243"/>
          </a:xfrm>
          <a:prstGeom prst="rect">
            <a:avLst/>
          </a:prstGeom>
        </p:spPr>
        <p:txBody>
          <a:bodyPr/>
          <a:lstStyle>
            <a:lvl1pPr>
              <a:defRPr sz="1800"/>
            </a:lvl1pPr>
          </a:lstStyle>
          <a:p>
            <a:pPr lvl="0"/>
            <a:endParaRPr lang="id-ID" noProof="0"/>
          </a:p>
        </p:txBody>
      </p:sp>
      <p:sp>
        <p:nvSpPr>
          <p:cNvPr id="8" name="Picture Placeholder 7"/>
          <p:cNvSpPr>
            <a:spLocks noGrp="1"/>
          </p:cNvSpPr>
          <p:nvPr>
            <p:ph type="pic" sz="quarter" idx="34"/>
          </p:nvPr>
        </p:nvSpPr>
        <p:spPr>
          <a:xfrm>
            <a:off x="3314700" y="1975468"/>
            <a:ext cx="3851414" cy="2179243"/>
          </a:xfrm>
          <a:prstGeom prst="rect">
            <a:avLst/>
          </a:prstGeom>
        </p:spPr>
        <p:txBody>
          <a:bodyPr/>
          <a:lstStyle>
            <a:lvl1pPr>
              <a:defRPr sz="1800"/>
            </a:lvl1pPr>
          </a:lstStyle>
          <a:p>
            <a:pPr lvl="0"/>
            <a:endParaRPr lang="id-ID" noProof="0"/>
          </a:p>
        </p:txBody>
      </p:sp>
      <p:sp>
        <p:nvSpPr>
          <p:cNvPr id="9" name="Picture Placeholder 7"/>
          <p:cNvSpPr>
            <a:spLocks noGrp="1"/>
          </p:cNvSpPr>
          <p:nvPr>
            <p:ph type="pic" sz="quarter" idx="35"/>
          </p:nvPr>
        </p:nvSpPr>
        <p:spPr>
          <a:xfrm>
            <a:off x="694703" y="4204985"/>
            <a:ext cx="2099297" cy="1751316"/>
          </a:xfrm>
          <a:prstGeom prst="rect">
            <a:avLst/>
          </a:prstGeom>
        </p:spPr>
        <p:txBody>
          <a:bodyPr/>
          <a:lstStyle>
            <a:lvl1pPr>
              <a:defRPr sz="1800"/>
            </a:lvl1pPr>
          </a:lstStyle>
          <a:p>
            <a:pPr lvl="0"/>
            <a:endParaRPr lang="id-ID" noProof="0"/>
          </a:p>
        </p:txBody>
      </p:sp>
      <p:sp>
        <p:nvSpPr>
          <p:cNvPr id="10" name="Picture Placeholder 7"/>
          <p:cNvSpPr>
            <a:spLocks noGrp="1"/>
          </p:cNvSpPr>
          <p:nvPr>
            <p:ph type="pic" sz="quarter" idx="36"/>
          </p:nvPr>
        </p:nvSpPr>
        <p:spPr>
          <a:xfrm>
            <a:off x="2882900" y="4204985"/>
            <a:ext cx="2099297" cy="1751316"/>
          </a:xfrm>
          <a:prstGeom prst="rect">
            <a:avLst/>
          </a:prstGeom>
        </p:spPr>
        <p:txBody>
          <a:bodyPr/>
          <a:lstStyle>
            <a:lvl1pPr>
              <a:defRPr sz="1800"/>
            </a:lvl1pPr>
          </a:lstStyle>
          <a:p>
            <a:pPr lvl="0"/>
            <a:endParaRPr lang="id-ID" noProof="0"/>
          </a:p>
        </p:txBody>
      </p:sp>
      <p:sp>
        <p:nvSpPr>
          <p:cNvPr id="11" name="Picture Placeholder 7"/>
          <p:cNvSpPr>
            <a:spLocks noGrp="1"/>
          </p:cNvSpPr>
          <p:nvPr>
            <p:ph type="pic" sz="quarter" idx="37"/>
          </p:nvPr>
        </p:nvSpPr>
        <p:spPr>
          <a:xfrm>
            <a:off x="5066817" y="4189340"/>
            <a:ext cx="2099297" cy="1751316"/>
          </a:xfrm>
          <a:prstGeom prst="rect">
            <a:avLst/>
          </a:prstGeom>
        </p:spPr>
        <p:txBody>
          <a:bodyPr/>
          <a:lstStyle>
            <a:lvl1pPr>
              <a:defRPr sz="1800"/>
            </a:lvl1pPr>
          </a:lstStyle>
          <a:p>
            <a:pPr lvl="0"/>
            <a:endParaRPr lang="id-ID" noProof="0"/>
          </a:p>
        </p:txBody>
      </p:sp>
    </p:spTree>
    <p:extLst>
      <p:ext uri="{BB962C8B-B14F-4D97-AF65-F5344CB8AC3E}">
        <p14:creationId xmlns:p14="http://schemas.microsoft.com/office/powerpoint/2010/main" val="4190667642"/>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500"/>
                                        <p:tgtEl>
                                          <p:spTgt spid="12"/>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5"/>
                                        </p:tgtEl>
                                        <p:attrNameLst>
                                          <p:attrName>style.visibility</p:attrName>
                                        </p:attrNameLst>
                                      </p:cBhvr>
                                      <p:to>
                                        <p:strVal val="visible"/>
                                      </p:to>
                                    </p:set>
                                    <p:animEffect transition="in" filter="fade">
                                      <p:cBhvr>
                                        <p:cTn id="10"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9_Custom Layout">
    <p:spTree>
      <p:nvGrpSpPr>
        <p:cNvPr id="1" name=""/>
        <p:cNvGrpSpPr/>
        <p:nvPr/>
      </p:nvGrpSpPr>
      <p:grpSpPr>
        <a:xfrm>
          <a:off x="0" y="0"/>
          <a:ext cx="0" cy="0"/>
          <a:chOff x="0" y="0"/>
          <a:chExt cx="0" cy="0"/>
        </a:xfrm>
      </p:grpSpPr>
      <p:grpSp>
        <p:nvGrpSpPr>
          <p:cNvPr id="4" name="Group 10"/>
          <p:cNvGrpSpPr>
            <a:grpSpLocks/>
          </p:cNvGrpSpPr>
          <p:nvPr userDrawn="1"/>
        </p:nvGrpSpPr>
        <p:grpSpPr bwMode="auto">
          <a:xfrm>
            <a:off x="5859463" y="6251575"/>
            <a:ext cx="465137" cy="606425"/>
            <a:chOff x="5859463" y="6252052"/>
            <a:chExt cx="465137" cy="605948"/>
          </a:xfrm>
        </p:grpSpPr>
        <p:sp>
          <p:nvSpPr>
            <p:cNvPr id="5" name="Rectangle 11"/>
            <p:cNvSpPr/>
            <p:nvPr userDrawn="1"/>
          </p:nvSpPr>
          <p:spPr>
            <a:xfrm>
              <a:off x="5859463" y="6464610"/>
              <a:ext cx="465137" cy="39339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sp>
          <p:nvSpPr>
            <p:cNvPr id="6" name="Isosceles Triangle 12"/>
            <p:cNvSpPr/>
            <p:nvPr userDrawn="1"/>
          </p:nvSpPr>
          <p:spPr>
            <a:xfrm>
              <a:off x="5859463" y="6252052"/>
              <a:ext cx="465137" cy="212558"/>
            </a:xfrm>
            <a:prstGeom prst="triangl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grpSp>
      <p:sp>
        <p:nvSpPr>
          <p:cNvPr id="7" name="TextBox 13"/>
          <p:cNvSpPr txBox="1">
            <a:spLocks noChangeArrowheads="1"/>
          </p:cNvSpPr>
          <p:nvPr userDrawn="1"/>
        </p:nvSpPr>
        <p:spPr bwMode="auto">
          <a:xfrm>
            <a:off x="5811838" y="6434138"/>
            <a:ext cx="560387" cy="338137"/>
          </a:xfrm>
          <a:prstGeom prst="rect">
            <a:avLst/>
          </a:prstGeom>
          <a:noFill/>
          <a:ln>
            <a:noFill/>
          </a:ln>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defRPr/>
            </a:pPr>
            <a:fld id="{247B08AA-318E-44A2-95F7-92B67D21F8FD}" type="slidenum">
              <a:rPr lang="id-ID" altLang="tr-TR" sz="1600" b="1" smtClean="0">
                <a:solidFill>
                  <a:schemeClr val="bg1"/>
                </a:solidFill>
              </a:rPr>
              <a:pPr algn="ctr" eaLnBrk="1" hangingPunct="1">
                <a:defRPr/>
              </a:pPr>
              <a:t>‹#›</a:t>
            </a:fld>
            <a:endParaRPr lang="id-ID" altLang="tr-TR" sz="2000">
              <a:solidFill>
                <a:schemeClr val="bg1"/>
              </a:solidFill>
            </a:endParaRPr>
          </a:p>
        </p:txBody>
      </p:sp>
      <p:sp>
        <p:nvSpPr>
          <p:cNvPr id="3" name="Picture Placeholder 7"/>
          <p:cNvSpPr>
            <a:spLocks noGrp="1"/>
          </p:cNvSpPr>
          <p:nvPr>
            <p:ph type="pic" sz="quarter" idx="10"/>
          </p:nvPr>
        </p:nvSpPr>
        <p:spPr>
          <a:xfrm>
            <a:off x="0" y="-1"/>
            <a:ext cx="12192000" cy="4644571"/>
          </a:xfrm>
          <a:prstGeom prst="rect">
            <a:avLst/>
          </a:prstGeom>
        </p:spPr>
        <p:txBody>
          <a:bodyPr/>
          <a:lstStyle>
            <a:lvl1pPr>
              <a:defRPr sz="1800">
                <a:solidFill>
                  <a:schemeClr val="bg1"/>
                </a:solidFill>
              </a:defRPr>
            </a:lvl1pPr>
          </a:lstStyle>
          <a:p>
            <a:pPr lvl="0"/>
            <a:endParaRPr lang="id-ID" noProof="0"/>
          </a:p>
        </p:txBody>
      </p:sp>
      <p:sp>
        <p:nvSpPr>
          <p:cNvPr id="10" name="Picture Placeholder 7"/>
          <p:cNvSpPr>
            <a:spLocks noGrp="1"/>
          </p:cNvSpPr>
          <p:nvPr>
            <p:ph type="pic" sz="quarter" idx="33"/>
          </p:nvPr>
        </p:nvSpPr>
        <p:spPr>
          <a:xfrm>
            <a:off x="961570" y="1327768"/>
            <a:ext cx="3940629" cy="2179243"/>
          </a:xfrm>
          <a:prstGeom prst="rect">
            <a:avLst/>
          </a:prstGeom>
        </p:spPr>
        <p:txBody>
          <a:bodyPr/>
          <a:lstStyle>
            <a:lvl1pPr>
              <a:defRPr sz="1800">
                <a:solidFill>
                  <a:schemeClr val="bg1"/>
                </a:solidFill>
              </a:defRPr>
            </a:lvl1pPr>
          </a:lstStyle>
          <a:p>
            <a:pPr lvl="0"/>
            <a:endParaRPr lang="id-ID" noProof="0"/>
          </a:p>
        </p:txBody>
      </p:sp>
    </p:spTree>
    <p:extLst>
      <p:ext uri="{BB962C8B-B14F-4D97-AF65-F5344CB8AC3E}">
        <p14:creationId xmlns:p14="http://schemas.microsoft.com/office/powerpoint/2010/main" val="344832277"/>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fade">
                                      <p:cBhvr>
                                        <p:cTn id="10"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10_Custom Layout">
    <p:spTree>
      <p:nvGrpSpPr>
        <p:cNvPr id="1" name=""/>
        <p:cNvGrpSpPr/>
        <p:nvPr/>
      </p:nvGrpSpPr>
      <p:grpSpPr>
        <a:xfrm>
          <a:off x="0" y="0"/>
          <a:ext cx="0" cy="0"/>
          <a:chOff x="0" y="0"/>
          <a:chExt cx="0" cy="0"/>
        </a:xfrm>
      </p:grpSpPr>
      <p:sp>
        <p:nvSpPr>
          <p:cNvPr id="3" name="Freeform 3"/>
          <p:cNvSpPr/>
          <p:nvPr userDrawn="1"/>
        </p:nvSpPr>
        <p:spPr>
          <a:xfrm>
            <a:off x="0" y="0"/>
            <a:ext cx="6477000" cy="6858000"/>
          </a:xfrm>
          <a:custGeom>
            <a:avLst/>
            <a:gdLst>
              <a:gd name="connsiteX0" fmla="*/ 0 w 6477000"/>
              <a:gd name="connsiteY0" fmla="*/ 0 h 6858000"/>
              <a:gd name="connsiteX1" fmla="*/ 6096000 w 6477000"/>
              <a:gd name="connsiteY1" fmla="*/ 0 h 6858000"/>
              <a:gd name="connsiteX2" fmla="*/ 6096000 w 6477000"/>
              <a:gd name="connsiteY2" fmla="*/ 3191282 h 6858000"/>
              <a:gd name="connsiteX3" fmla="*/ 6477000 w 6477000"/>
              <a:gd name="connsiteY3" fmla="*/ 3429000 h 6858000"/>
              <a:gd name="connsiteX4" fmla="*/ 6096000 w 6477000"/>
              <a:gd name="connsiteY4" fmla="*/ 3666718 h 6858000"/>
              <a:gd name="connsiteX5" fmla="*/ 6096000 w 6477000"/>
              <a:gd name="connsiteY5" fmla="*/ 6858000 h 6858000"/>
              <a:gd name="connsiteX6" fmla="*/ 0 w 6477000"/>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477000" h="6858000">
                <a:moveTo>
                  <a:pt x="0" y="0"/>
                </a:moveTo>
                <a:lnTo>
                  <a:pt x="6096000" y="0"/>
                </a:lnTo>
                <a:lnTo>
                  <a:pt x="6096000" y="3191282"/>
                </a:lnTo>
                <a:lnTo>
                  <a:pt x="6477000" y="3429000"/>
                </a:lnTo>
                <a:lnTo>
                  <a:pt x="6096000" y="3666718"/>
                </a:lnTo>
                <a:lnTo>
                  <a:pt x="6096000" y="6858000"/>
                </a:lnTo>
                <a:lnTo>
                  <a:pt x="0" y="6858000"/>
                </a:lnTo>
                <a:close/>
              </a:path>
            </a:pathLst>
          </a:cu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grpSp>
        <p:nvGrpSpPr>
          <p:cNvPr id="4" name="Group 8"/>
          <p:cNvGrpSpPr>
            <a:grpSpLocks/>
          </p:cNvGrpSpPr>
          <p:nvPr userDrawn="1"/>
        </p:nvGrpSpPr>
        <p:grpSpPr bwMode="auto">
          <a:xfrm>
            <a:off x="5859463" y="6251575"/>
            <a:ext cx="465137" cy="606425"/>
            <a:chOff x="5859463" y="6252052"/>
            <a:chExt cx="465137" cy="605948"/>
          </a:xfrm>
        </p:grpSpPr>
        <p:sp>
          <p:nvSpPr>
            <p:cNvPr id="6" name="Rectangle 9"/>
            <p:cNvSpPr/>
            <p:nvPr userDrawn="1"/>
          </p:nvSpPr>
          <p:spPr>
            <a:xfrm>
              <a:off x="5859463" y="6464610"/>
              <a:ext cx="465137" cy="39339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sp>
          <p:nvSpPr>
            <p:cNvPr id="7" name="Isosceles Triangle 10"/>
            <p:cNvSpPr/>
            <p:nvPr userDrawn="1"/>
          </p:nvSpPr>
          <p:spPr>
            <a:xfrm>
              <a:off x="5859463" y="6252052"/>
              <a:ext cx="465137" cy="212558"/>
            </a:xfrm>
            <a:prstGeom prst="triangl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grpSp>
      <p:sp>
        <p:nvSpPr>
          <p:cNvPr id="8" name="TextBox 11"/>
          <p:cNvSpPr txBox="1">
            <a:spLocks noChangeArrowheads="1"/>
          </p:cNvSpPr>
          <p:nvPr userDrawn="1"/>
        </p:nvSpPr>
        <p:spPr bwMode="auto">
          <a:xfrm>
            <a:off x="5811838" y="6434138"/>
            <a:ext cx="560387" cy="338137"/>
          </a:xfrm>
          <a:prstGeom prst="rect">
            <a:avLst/>
          </a:prstGeom>
          <a:noFill/>
          <a:ln>
            <a:noFill/>
          </a:ln>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defRPr/>
            </a:pPr>
            <a:fld id="{69AF75CB-56EB-4EC0-8396-9A1F6B780BEF}" type="slidenum">
              <a:rPr lang="id-ID" altLang="tr-TR" sz="1600" b="1" smtClean="0">
                <a:solidFill>
                  <a:schemeClr val="bg1"/>
                </a:solidFill>
              </a:rPr>
              <a:pPr algn="ctr" eaLnBrk="1" hangingPunct="1">
                <a:defRPr/>
              </a:pPr>
              <a:t>‹#›</a:t>
            </a:fld>
            <a:endParaRPr lang="id-ID" altLang="tr-TR" sz="2000">
              <a:solidFill>
                <a:schemeClr val="bg1"/>
              </a:solidFill>
            </a:endParaRPr>
          </a:p>
        </p:txBody>
      </p:sp>
      <p:sp>
        <p:nvSpPr>
          <p:cNvPr id="5" name="Picture Placeholder 8"/>
          <p:cNvSpPr>
            <a:spLocks noGrp="1"/>
          </p:cNvSpPr>
          <p:nvPr>
            <p:ph type="pic" sz="quarter" idx="10"/>
          </p:nvPr>
        </p:nvSpPr>
        <p:spPr>
          <a:xfrm>
            <a:off x="1970515" y="1367064"/>
            <a:ext cx="2158276" cy="2158276"/>
          </a:xfrm>
          <a:prstGeom prst="ellipse">
            <a:avLst/>
          </a:prstGeom>
          <a:ln w="76200">
            <a:solidFill>
              <a:schemeClr val="bg1"/>
            </a:solidFill>
          </a:ln>
        </p:spPr>
        <p:txBody>
          <a:bodyPr/>
          <a:lstStyle>
            <a:lvl1pPr>
              <a:defRPr sz="1800"/>
            </a:lvl1pPr>
          </a:lstStyle>
          <a:p>
            <a:pPr lvl="0"/>
            <a:endParaRPr lang="id-ID" noProof="0"/>
          </a:p>
        </p:txBody>
      </p:sp>
    </p:spTree>
    <p:extLst>
      <p:ext uri="{BB962C8B-B14F-4D97-AF65-F5344CB8AC3E}">
        <p14:creationId xmlns:p14="http://schemas.microsoft.com/office/powerpoint/2010/main" val="1180379766"/>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fade">
                                      <p:cBhvr>
                                        <p:cTn id="10" dur="500"/>
                                        <p:tgtEl>
                                          <p:spTgt spid="8"/>
                                        </p:tgtEl>
                                      </p:cBhvr>
                                    </p:animEffect>
                                  </p:childTnLst>
                                </p:cTn>
                              </p:par>
                            </p:childTnLst>
                          </p:cTn>
                        </p:par>
                        <p:par>
                          <p:cTn id="11" fill="hold">
                            <p:stCondLst>
                              <p:cond delay="500"/>
                            </p:stCondLst>
                            <p:childTnLst>
                              <p:par>
                                <p:cTn id="12" presetID="2" presetClass="entr" presetSubtype="8" fill="hold" nodeType="after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additive="base">
                                        <p:cTn id="14" dur="500" fill="hold"/>
                                        <p:tgtEl>
                                          <p:spTgt spid="3"/>
                                        </p:tgtEl>
                                        <p:attrNameLst>
                                          <p:attrName>ppt_x</p:attrName>
                                        </p:attrNameLst>
                                      </p:cBhvr>
                                      <p:tavLst>
                                        <p:tav tm="0">
                                          <p:val>
                                            <p:strVal val="0-#ppt_w/2"/>
                                          </p:val>
                                        </p:tav>
                                        <p:tav tm="100000">
                                          <p:val>
                                            <p:strVal val="#ppt_x"/>
                                          </p:val>
                                        </p:tav>
                                      </p:tavLst>
                                    </p:anim>
                                    <p:anim calcmode="lin" valueType="num">
                                      <p:cBhvr additive="base">
                                        <p:cTn id="15"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11_Custom Layout">
    <p:spTree>
      <p:nvGrpSpPr>
        <p:cNvPr id="1" name=""/>
        <p:cNvGrpSpPr/>
        <p:nvPr/>
      </p:nvGrpSpPr>
      <p:grpSpPr>
        <a:xfrm>
          <a:off x="0" y="0"/>
          <a:ext cx="0" cy="0"/>
          <a:chOff x="0" y="0"/>
          <a:chExt cx="0" cy="0"/>
        </a:xfrm>
      </p:grpSpPr>
      <p:sp>
        <p:nvSpPr>
          <p:cNvPr id="11" name="Oval 10"/>
          <p:cNvSpPr/>
          <p:nvPr userDrawn="1"/>
        </p:nvSpPr>
        <p:spPr>
          <a:xfrm>
            <a:off x="9380538" y="1860550"/>
            <a:ext cx="2247900" cy="2247900"/>
          </a:xfrm>
          <a:prstGeom prst="ellipse">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sp>
        <p:nvSpPr>
          <p:cNvPr id="12" name="Oval 11"/>
          <p:cNvSpPr/>
          <p:nvPr userDrawn="1"/>
        </p:nvSpPr>
        <p:spPr>
          <a:xfrm>
            <a:off x="6440488" y="1860550"/>
            <a:ext cx="2247900" cy="2247900"/>
          </a:xfrm>
          <a:prstGeom prst="ellipse">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sp>
        <p:nvSpPr>
          <p:cNvPr id="13" name="Oval 12"/>
          <p:cNvSpPr/>
          <p:nvPr userDrawn="1"/>
        </p:nvSpPr>
        <p:spPr>
          <a:xfrm>
            <a:off x="3733800" y="1860550"/>
            <a:ext cx="2247900" cy="2247900"/>
          </a:xfrm>
          <a:prstGeom prst="ellipse">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sp>
        <p:nvSpPr>
          <p:cNvPr id="14" name="Oval 13"/>
          <p:cNvSpPr/>
          <p:nvPr userDrawn="1"/>
        </p:nvSpPr>
        <p:spPr>
          <a:xfrm>
            <a:off x="793750" y="1860550"/>
            <a:ext cx="2247900" cy="2247900"/>
          </a:xfrm>
          <a:prstGeom prst="ellips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grpSp>
        <p:nvGrpSpPr>
          <p:cNvPr id="15" name="Group 14"/>
          <p:cNvGrpSpPr>
            <a:grpSpLocks/>
          </p:cNvGrpSpPr>
          <p:nvPr userDrawn="1"/>
        </p:nvGrpSpPr>
        <p:grpSpPr bwMode="auto">
          <a:xfrm>
            <a:off x="5859463" y="6251575"/>
            <a:ext cx="465137" cy="606425"/>
            <a:chOff x="5859463" y="6252052"/>
            <a:chExt cx="465137" cy="605948"/>
          </a:xfrm>
        </p:grpSpPr>
        <p:sp>
          <p:nvSpPr>
            <p:cNvPr id="16" name="Rectangle 15"/>
            <p:cNvSpPr/>
            <p:nvPr userDrawn="1"/>
          </p:nvSpPr>
          <p:spPr>
            <a:xfrm>
              <a:off x="5859463" y="6464610"/>
              <a:ext cx="465137" cy="39339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sp>
          <p:nvSpPr>
            <p:cNvPr id="17" name="Isosceles Triangle 16"/>
            <p:cNvSpPr/>
            <p:nvPr userDrawn="1"/>
          </p:nvSpPr>
          <p:spPr>
            <a:xfrm>
              <a:off x="5859463" y="6252052"/>
              <a:ext cx="465137" cy="212558"/>
            </a:xfrm>
            <a:prstGeom prst="triangl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grpSp>
      <p:sp>
        <p:nvSpPr>
          <p:cNvPr id="18" name="TextBox 17"/>
          <p:cNvSpPr txBox="1">
            <a:spLocks noChangeArrowheads="1"/>
          </p:cNvSpPr>
          <p:nvPr userDrawn="1"/>
        </p:nvSpPr>
        <p:spPr bwMode="auto">
          <a:xfrm>
            <a:off x="5811838" y="6434138"/>
            <a:ext cx="560387" cy="338137"/>
          </a:xfrm>
          <a:prstGeom prst="rect">
            <a:avLst/>
          </a:prstGeom>
          <a:noFill/>
          <a:ln>
            <a:noFill/>
          </a:ln>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defRPr/>
            </a:pPr>
            <a:fld id="{24AF0B57-C95E-4CC3-B80D-CCEA050DE134}" type="slidenum">
              <a:rPr lang="id-ID" altLang="tr-TR" sz="1600" b="1" smtClean="0">
                <a:solidFill>
                  <a:schemeClr val="bg1"/>
                </a:solidFill>
              </a:rPr>
              <a:pPr algn="ctr" eaLnBrk="1" hangingPunct="1">
                <a:defRPr/>
              </a:pPr>
              <a:t>‹#›</a:t>
            </a:fld>
            <a:endParaRPr lang="id-ID" altLang="tr-TR" sz="2000">
              <a:solidFill>
                <a:schemeClr val="bg1"/>
              </a:solidFill>
            </a:endParaRPr>
          </a:p>
        </p:txBody>
      </p:sp>
      <p:sp>
        <p:nvSpPr>
          <p:cNvPr id="6" name="Title 1"/>
          <p:cNvSpPr>
            <a:spLocks noGrp="1"/>
          </p:cNvSpPr>
          <p:nvPr>
            <p:ph type="ctrTitle"/>
          </p:nvPr>
        </p:nvSpPr>
        <p:spPr>
          <a:xfrm>
            <a:off x="694703" y="615600"/>
            <a:ext cx="10802595" cy="665285"/>
          </a:xfrm>
          <a:prstGeom prst="rect">
            <a:avLst/>
          </a:prstGeom>
        </p:spPr>
        <p:txBody>
          <a:bodyPr wrap="square" anchor="t" anchorCtr="0">
            <a:noAutofit/>
          </a:bodyPr>
          <a:lstStyle>
            <a:lvl1pPr algn="ctr">
              <a:lnSpc>
                <a:spcPct val="90000"/>
              </a:lnSpc>
              <a:defRPr sz="5000" b="0" i="0">
                <a:solidFill>
                  <a:schemeClr val="tx1">
                    <a:lumMod val="65000"/>
                    <a:lumOff val="35000"/>
                  </a:schemeClr>
                </a:solidFill>
                <a:latin typeface="Bebas Neue" pitchFamily="34" charset="0"/>
                <a:ea typeface="Gulim" pitchFamily="34" charset="-127"/>
              </a:defRPr>
            </a:lvl1pPr>
          </a:lstStyle>
          <a:p>
            <a:r>
              <a:rPr lang="tr-TR"/>
              <a:t>Asıl başlık stilini düzenlemek için tıklayın</a:t>
            </a:r>
            <a:endParaRPr lang="en-US" dirty="0"/>
          </a:p>
        </p:txBody>
      </p:sp>
      <p:sp>
        <p:nvSpPr>
          <p:cNvPr id="19" name="Text Placeholder 8"/>
          <p:cNvSpPr>
            <a:spLocks noGrp="1"/>
          </p:cNvSpPr>
          <p:nvPr>
            <p:ph type="body" sz="quarter" idx="32"/>
          </p:nvPr>
        </p:nvSpPr>
        <p:spPr>
          <a:xfrm>
            <a:off x="1703163" y="1295399"/>
            <a:ext cx="8785674" cy="240851"/>
          </a:xfrm>
          <a:prstGeom prst="rect">
            <a:avLst/>
          </a:prstGeom>
          <a:noFill/>
          <a:ln>
            <a:noFill/>
          </a:ln>
        </p:spPr>
        <p:txBody>
          <a:bodyPr anchor="ctr">
            <a:noAutofit/>
          </a:bodyPr>
          <a:lstStyle>
            <a:lvl1pPr marL="0" indent="0" algn="ctr">
              <a:lnSpc>
                <a:spcPct val="90000"/>
              </a:lnSpc>
              <a:spcBef>
                <a:spcPts val="1200"/>
              </a:spcBef>
              <a:buNone/>
              <a:defRPr sz="1600" b="0" baseline="0">
                <a:solidFill>
                  <a:schemeClr val="bg1">
                    <a:lumMod val="65000"/>
                  </a:schemeClr>
                </a:solidFill>
                <a:latin typeface="+mn-lt"/>
              </a:defRPr>
            </a:lvl1pPr>
          </a:lstStyle>
          <a:p>
            <a:pPr lvl="0"/>
            <a:r>
              <a:rPr lang="tr-TR"/>
              <a:t>Asıl metin stillerini düzenle</a:t>
            </a:r>
          </a:p>
        </p:txBody>
      </p:sp>
      <p:sp>
        <p:nvSpPr>
          <p:cNvPr id="7" name="Picture Placeholder 7"/>
          <p:cNvSpPr>
            <a:spLocks noGrp="1"/>
          </p:cNvSpPr>
          <p:nvPr>
            <p:ph type="pic" sz="quarter" idx="33"/>
          </p:nvPr>
        </p:nvSpPr>
        <p:spPr>
          <a:xfrm>
            <a:off x="694703" y="2053864"/>
            <a:ext cx="2160000" cy="2160000"/>
          </a:xfrm>
          <a:prstGeom prst="ellipse">
            <a:avLst/>
          </a:prstGeom>
          <a:ln w="57150">
            <a:solidFill>
              <a:schemeClr val="accent1"/>
            </a:solidFill>
          </a:ln>
        </p:spPr>
        <p:txBody>
          <a:bodyPr/>
          <a:lstStyle>
            <a:lvl1pPr>
              <a:defRPr sz="1800"/>
            </a:lvl1pPr>
          </a:lstStyle>
          <a:p>
            <a:pPr lvl="0"/>
            <a:endParaRPr lang="id-ID" noProof="0"/>
          </a:p>
        </p:txBody>
      </p:sp>
      <p:sp>
        <p:nvSpPr>
          <p:cNvPr id="8" name="Picture Placeholder 7"/>
          <p:cNvSpPr>
            <a:spLocks noGrp="1"/>
          </p:cNvSpPr>
          <p:nvPr>
            <p:ph type="pic" sz="quarter" idx="34"/>
          </p:nvPr>
        </p:nvSpPr>
        <p:spPr>
          <a:xfrm>
            <a:off x="3651838" y="2059950"/>
            <a:ext cx="2160000" cy="2160000"/>
          </a:xfrm>
          <a:prstGeom prst="ellipse">
            <a:avLst/>
          </a:prstGeom>
          <a:ln w="57150">
            <a:solidFill>
              <a:schemeClr val="accent3"/>
            </a:solidFill>
          </a:ln>
        </p:spPr>
        <p:txBody>
          <a:bodyPr/>
          <a:lstStyle>
            <a:lvl1pPr>
              <a:defRPr sz="1800"/>
            </a:lvl1pPr>
          </a:lstStyle>
          <a:p>
            <a:pPr lvl="0"/>
            <a:endParaRPr lang="id-ID" noProof="0"/>
          </a:p>
        </p:txBody>
      </p:sp>
      <p:sp>
        <p:nvSpPr>
          <p:cNvPr id="9" name="Picture Placeholder 7"/>
          <p:cNvSpPr>
            <a:spLocks noGrp="1"/>
          </p:cNvSpPr>
          <p:nvPr>
            <p:ph type="pic" sz="quarter" idx="35"/>
          </p:nvPr>
        </p:nvSpPr>
        <p:spPr>
          <a:xfrm>
            <a:off x="6380163" y="2053864"/>
            <a:ext cx="2160000" cy="2160000"/>
          </a:xfrm>
          <a:prstGeom prst="ellipse">
            <a:avLst/>
          </a:prstGeom>
          <a:ln w="57150">
            <a:solidFill>
              <a:schemeClr val="accent4"/>
            </a:solidFill>
          </a:ln>
        </p:spPr>
        <p:txBody>
          <a:bodyPr/>
          <a:lstStyle>
            <a:lvl1pPr>
              <a:defRPr sz="1800"/>
            </a:lvl1pPr>
          </a:lstStyle>
          <a:p>
            <a:pPr lvl="0"/>
            <a:endParaRPr lang="id-ID" noProof="0"/>
          </a:p>
        </p:txBody>
      </p:sp>
      <p:sp>
        <p:nvSpPr>
          <p:cNvPr id="10" name="Picture Placeholder 7"/>
          <p:cNvSpPr>
            <a:spLocks noGrp="1"/>
          </p:cNvSpPr>
          <p:nvPr>
            <p:ph type="pic" sz="quarter" idx="36"/>
          </p:nvPr>
        </p:nvSpPr>
        <p:spPr>
          <a:xfrm>
            <a:off x="9337298" y="2059950"/>
            <a:ext cx="2160000" cy="2160000"/>
          </a:xfrm>
          <a:prstGeom prst="ellipse">
            <a:avLst/>
          </a:prstGeom>
          <a:noFill/>
          <a:ln w="57150">
            <a:solidFill>
              <a:schemeClr val="accent6"/>
            </a:solidFill>
          </a:ln>
        </p:spPr>
        <p:txBody>
          <a:bodyPr/>
          <a:lstStyle>
            <a:lvl1pPr>
              <a:defRPr sz="1800" b="0" cap="none" spc="0">
                <a:ln w="0"/>
                <a:solidFill>
                  <a:schemeClr val="tx1"/>
                </a:solidFill>
                <a:effectLst>
                  <a:outerShdw blurRad="38100" dist="19050" dir="2700000" algn="tl" rotWithShape="0">
                    <a:schemeClr val="dk1">
                      <a:alpha val="40000"/>
                    </a:schemeClr>
                  </a:outerShdw>
                </a:effectLst>
              </a:defRPr>
            </a:lvl1pPr>
          </a:lstStyle>
          <a:p>
            <a:pPr lvl="0"/>
            <a:endParaRPr lang="id-ID" noProof="0"/>
          </a:p>
        </p:txBody>
      </p:sp>
    </p:spTree>
    <p:extLst>
      <p:ext uri="{BB962C8B-B14F-4D97-AF65-F5344CB8AC3E}">
        <p14:creationId xmlns:p14="http://schemas.microsoft.com/office/powerpoint/2010/main" val="3590623324"/>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500"/>
                                        <p:tgtEl>
                                          <p:spTgt spid="15"/>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8"/>
                                        </p:tgtEl>
                                        <p:attrNameLst>
                                          <p:attrName>style.visibility</p:attrName>
                                        </p:attrNameLst>
                                      </p:cBhvr>
                                      <p:to>
                                        <p:strVal val="visible"/>
                                      </p:to>
                                    </p:set>
                                    <p:animEffect transition="in" filter="fade">
                                      <p:cBhvr>
                                        <p:cTn id="10" dur="500"/>
                                        <p:tgtEl>
                                          <p:spTgt spid="18"/>
                                        </p:tgtEl>
                                      </p:cBhvr>
                                    </p:animEffect>
                                  </p:childTnLst>
                                </p:cTn>
                              </p:par>
                            </p:childTnLst>
                          </p:cTn>
                        </p:par>
                        <p:par>
                          <p:cTn id="11" fill="hold">
                            <p:stCondLst>
                              <p:cond delay="500"/>
                            </p:stCondLst>
                            <p:childTnLst>
                              <p:par>
                                <p:cTn id="12" presetID="53" presetClass="entr" presetSubtype="16" fill="hold" grpId="0" nodeType="afterEffect">
                                  <p:stCondLst>
                                    <p:cond delay="0"/>
                                  </p:stCondLst>
                                  <p:childTnLst>
                                    <p:set>
                                      <p:cBhvr>
                                        <p:cTn id="13" dur="1" fill="hold">
                                          <p:stCondLst>
                                            <p:cond delay="0"/>
                                          </p:stCondLst>
                                        </p:cTn>
                                        <p:tgtEl>
                                          <p:spTgt spid="14"/>
                                        </p:tgtEl>
                                        <p:attrNameLst>
                                          <p:attrName>style.visibility</p:attrName>
                                        </p:attrNameLst>
                                      </p:cBhvr>
                                      <p:to>
                                        <p:strVal val="visible"/>
                                      </p:to>
                                    </p:set>
                                    <p:anim calcmode="lin" valueType="num">
                                      <p:cBhvr>
                                        <p:cTn id="14" dur="500" fill="hold"/>
                                        <p:tgtEl>
                                          <p:spTgt spid="14"/>
                                        </p:tgtEl>
                                        <p:attrNameLst>
                                          <p:attrName>ppt_w</p:attrName>
                                        </p:attrNameLst>
                                      </p:cBhvr>
                                      <p:tavLst>
                                        <p:tav tm="0">
                                          <p:val>
                                            <p:fltVal val="0"/>
                                          </p:val>
                                        </p:tav>
                                        <p:tav tm="100000">
                                          <p:val>
                                            <p:strVal val="#ppt_w"/>
                                          </p:val>
                                        </p:tav>
                                      </p:tavLst>
                                    </p:anim>
                                    <p:anim calcmode="lin" valueType="num">
                                      <p:cBhvr>
                                        <p:cTn id="15" dur="500" fill="hold"/>
                                        <p:tgtEl>
                                          <p:spTgt spid="14"/>
                                        </p:tgtEl>
                                        <p:attrNameLst>
                                          <p:attrName>ppt_h</p:attrName>
                                        </p:attrNameLst>
                                      </p:cBhvr>
                                      <p:tavLst>
                                        <p:tav tm="0">
                                          <p:val>
                                            <p:fltVal val="0"/>
                                          </p:val>
                                        </p:tav>
                                        <p:tav tm="100000">
                                          <p:val>
                                            <p:strVal val="#ppt_h"/>
                                          </p:val>
                                        </p:tav>
                                      </p:tavLst>
                                    </p:anim>
                                    <p:animEffect transition="in" filter="fade">
                                      <p:cBhvr>
                                        <p:cTn id="16" dur="500"/>
                                        <p:tgtEl>
                                          <p:spTgt spid="14"/>
                                        </p:tgtEl>
                                      </p:cBhvr>
                                    </p:animEffect>
                                  </p:childTnLst>
                                </p:cTn>
                              </p:par>
                              <p:par>
                                <p:cTn id="17" presetID="53" presetClass="entr" presetSubtype="16" fill="hold" grpId="0" nodeType="withEffect">
                                  <p:stCondLst>
                                    <p:cond delay="0"/>
                                  </p:stCondLst>
                                  <p:childTnLst>
                                    <p:set>
                                      <p:cBhvr>
                                        <p:cTn id="18" dur="1" fill="hold">
                                          <p:stCondLst>
                                            <p:cond delay="0"/>
                                          </p:stCondLst>
                                        </p:cTn>
                                        <p:tgtEl>
                                          <p:spTgt spid="13"/>
                                        </p:tgtEl>
                                        <p:attrNameLst>
                                          <p:attrName>style.visibility</p:attrName>
                                        </p:attrNameLst>
                                      </p:cBhvr>
                                      <p:to>
                                        <p:strVal val="visible"/>
                                      </p:to>
                                    </p:set>
                                    <p:anim calcmode="lin" valueType="num">
                                      <p:cBhvr>
                                        <p:cTn id="19" dur="500" fill="hold"/>
                                        <p:tgtEl>
                                          <p:spTgt spid="13"/>
                                        </p:tgtEl>
                                        <p:attrNameLst>
                                          <p:attrName>ppt_w</p:attrName>
                                        </p:attrNameLst>
                                      </p:cBhvr>
                                      <p:tavLst>
                                        <p:tav tm="0">
                                          <p:val>
                                            <p:fltVal val="0"/>
                                          </p:val>
                                        </p:tav>
                                        <p:tav tm="100000">
                                          <p:val>
                                            <p:strVal val="#ppt_w"/>
                                          </p:val>
                                        </p:tav>
                                      </p:tavLst>
                                    </p:anim>
                                    <p:anim calcmode="lin" valueType="num">
                                      <p:cBhvr>
                                        <p:cTn id="20" dur="500" fill="hold"/>
                                        <p:tgtEl>
                                          <p:spTgt spid="13"/>
                                        </p:tgtEl>
                                        <p:attrNameLst>
                                          <p:attrName>ppt_h</p:attrName>
                                        </p:attrNameLst>
                                      </p:cBhvr>
                                      <p:tavLst>
                                        <p:tav tm="0">
                                          <p:val>
                                            <p:fltVal val="0"/>
                                          </p:val>
                                        </p:tav>
                                        <p:tav tm="100000">
                                          <p:val>
                                            <p:strVal val="#ppt_h"/>
                                          </p:val>
                                        </p:tav>
                                      </p:tavLst>
                                    </p:anim>
                                    <p:animEffect transition="in" filter="fade">
                                      <p:cBhvr>
                                        <p:cTn id="21" dur="500"/>
                                        <p:tgtEl>
                                          <p:spTgt spid="13"/>
                                        </p:tgtEl>
                                      </p:cBhvr>
                                    </p:animEffect>
                                  </p:childTnLst>
                                </p:cTn>
                              </p:par>
                              <p:par>
                                <p:cTn id="22" presetID="53" presetClass="entr" presetSubtype="16" fill="hold" grpId="0" nodeType="withEffect">
                                  <p:stCondLst>
                                    <p:cond delay="0"/>
                                  </p:stCondLst>
                                  <p:childTnLst>
                                    <p:set>
                                      <p:cBhvr>
                                        <p:cTn id="23" dur="1" fill="hold">
                                          <p:stCondLst>
                                            <p:cond delay="0"/>
                                          </p:stCondLst>
                                        </p:cTn>
                                        <p:tgtEl>
                                          <p:spTgt spid="12"/>
                                        </p:tgtEl>
                                        <p:attrNameLst>
                                          <p:attrName>style.visibility</p:attrName>
                                        </p:attrNameLst>
                                      </p:cBhvr>
                                      <p:to>
                                        <p:strVal val="visible"/>
                                      </p:to>
                                    </p:set>
                                    <p:anim calcmode="lin" valueType="num">
                                      <p:cBhvr>
                                        <p:cTn id="24" dur="500" fill="hold"/>
                                        <p:tgtEl>
                                          <p:spTgt spid="12"/>
                                        </p:tgtEl>
                                        <p:attrNameLst>
                                          <p:attrName>ppt_w</p:attrName>
                                        </p:attrNameLst>
                                      </p:cBhvr>
                                      <p:tavLst>
                                        <p:tav tm="0">
                                          <p:val>
                                            <p:fltVal val="0"/>
                                          </p:val>
                                        </p:tav>
                                        <p:tav tm="100000">
                                          <p:val>
                                            <p:strVal val="#ppt_w"/>
                                          </p:val>
                                        </p:tav>
                                      </p:tavLst>
                                    </p:anim>
                                    <p:anim calcmode="lin" valueType="num">
                                      <p:cBhvr>
                                        <p:cTn id="25" dur="500" fill="hold"/>
                                        <p:tgtEl>
                                          <p:spTgt spid="12"/>
                                        </p:tgtEl>
                                        <p:attrNameLst>
                                          <p:attrName>ppt_h</p:attrName>
                                        </p:attrNameLst>
                                      </p:cBhvr>
                                      <p:tavLst>
                                        <p:tav tm="0">
                                          <p:val>
                                            <p:fltVal val="0"/>
                                          </p:val>
                                        </p:tav>
                                        <p:tav tm="100000">
                                          <p:val>
                                            <p:strVal val="#ppt_h"/>
                                          </p:val>
                                        </p:tav>
                                      </p:tavLst>
                                    </p:anim>
                                    <p:animEffect transition="in" filter="fade">
                                      <p:cBhvr>
                                        <p:cTn id="26" dur="500"/>
                                        <p:tgtEl>
                                          <p:spTgt spid="12"/>
                                        </p:tgtEl>
                                      </p:cBhvr>
                                    </p:animEffect>
                                  </p:childTnLst>
                                </p:cTn>
                              </p:par>
                              <p:par>
                                <p:cTn id="27" presetID="53" presetClass="entr" presetSubtype="16" fill="hold" grpId="0" nodeType="withEffect">
                                  <p:stCondLst>
                                    <p:cond delay="0"/>
                                  </p:stCondLst>
                                  <p:childTnLst>
                                    <p:set>
                                      <p:cBhvr>
                                        <p:cTn id="28" dur="1" fill="hold">
                                          <p:stCondLst>
                                            <p:cond delay="0"/>
                                          </p:stCondLst>
                                        </p:cTn>
                                        <p:tgtEl>
                                          <p:spTgt spid="11"/>
                                        </p:tgtEl>
                                        <p:attrNameLst>
                                          <p:attrName>style.visibility</p:attrName>
                                        </p:attrNameLst>
                                      </p:cBhvr>
                                      <p:to>
                                        <p:strVal val="visible"/>
                                      </p:to>
                                    </p:set>
                                    <p:anim calcmode="lin" valueType="num">
                                      <p:cBhvr>
                                        <p:cTn id="29" dur="500" fill="hold"/>
                                        <p:tgtEl>
                                          <p:spTgt spid="11"/>
                                        </p:tgtEl>
                                        <p:attrNameLst>
                                          <p:attrName>ppt_w</p:attrName>
                                        </p:attrNameLst>
                                      </p:cBhvr>
                                      <p:tavLst>
                                        <p:tav tm="0">
                                          <p:val>
                                            <p:fltVal val="0"/>
                                          </p:val>
                                        </p:tav>
                                        <p:tav tm="100000">
                                          <p:val>
                                            <p:strVal val="#ppt_w"/>
                                          </p:val>
                                        </p:tav>
                                      </p:tavLst>
                                    </p:anim>
                                    <p:anim calcmode="lin" valueType="num">
                                      <p:cBhvr>
                                        <p:cTn id="30" dur="500" fill="hold"/>
                                        <p:tgtEl>
                                          <p:spTgt spid="11"/>
                                        </p:tgtEl>
                                        <p:attrNameLst>
                                          <p:attrName>ppt_h</p:attrName>
                                        </p:attrNameLst>
                                      </p:cBhvr>
                                      <p:tavLst>
                                        <p:tav tm="0">
                                          <p:val>
                                            <p:fltVal val="0"/>
                                          </p:val>
                                        </p:tav>
                                        <p:tav tm="100000">
                                          <p:val>
                                            <p:strVal val="#ppt_h"/>
                                          </p:val>
                                        </p:tav>
                                      </p:tavLst>
                                    </p:anim>
                                    <p:animEffect transition="in" filter="fade">
                                      <p:cBhvr>
                                        <p:cTn id="31"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animBg="1"/>
      <p:bldP spid="13" grpId="0" animBg="1"/>
      <p:bldP spid="14" grpId="0" animBg="1"/>
      <p:bldP spid="18" grpId="0"/>
    </p:bld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13_Custom Layout">
    <p:spTree>
      <p:nvGrpSpPr>
        <p:cNvPr id="1" name=""/>
        <p:cNvGrpSpPr/>
        <p:nvPr/>
      </p:nvGrpSpPr>
      <p:grpSpPr>
        <a:xfrm>
          <a:off x="0" y="0"/>
          <a:ext cx="0" cy="0"/>
          <a:chOff x="0" y="0"/>
          <a:chExt cx="0" cy="0"/>
        </a:xfrm>
      </p:grpSpPr>
      <p:grpSp>
        <p:nvGrpSpPr>
          <p:cNvPr id="5" name="Group 12"/>
          <p:cNvGrpSpPr>
            <a:grpSpLocks/>
          </p:cNvGrpSpPr>
          <p:nvPr userDrawn="1"/>
        </p:nvGrpSpPr>
        <p:grpSpPr bwMode="auto">
          <a:xfrm>
            <a:off x="5859463" y="6251575"/>
            <a:ext cx="465137" cy="606425"/>
            <a:chOff x="5859463" y="6252052"/>
            <a:chExt cx="465137" cy="605948"/>
          </a:xfrm>
        </p:grpSpPr>
        <p:sp>
          <p:nvSpPr>
            <p:cNvPr id="7" name="Rectangle 13"/>
            <p:cNvSpPr/>
            <p:nvPr userDrawn="1"/>
          </p:nvSpPr>
          <p:spPr>
            <a:xfrm>
              <a:off x="5859463" y="6464610"/>
              <a:ext cx="465137" cy="39339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sp>
          <p:nvSpPr>
            <p:cNvPr id="9" name="Isosceles Triangle 14"/>
            <p:cNvSpPr/>
            <p:nvPr userDrawn="1"/>
          </p:nvSpPr>
          <p:spPr>
            <a:xfrm>
              <a:off x="5859463" y="6252052"/>
              <a:ext cx="465137" cy="212558"/>
            </a:xfrm>
            <a:prstGeom prst="triangl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grpSp>
      <p:sp>
        <p:nvSpPr>
          <p:cNvPr id="10" name="TextBox 15"/>
          <p:cNvSpPr txBox="1">
            <a:spLocks noChangeArrowheads="1"/>
          </p:cNvSpPr>
          <p:nvPr userDrawn="1"/>
        </p:nvSpPr>
        <p:spPr bwMode="auto">
          <a:xfrm>
            <a:off x="5811838" y="6434138"/>
            <a:ext cx="560387" cy="338137"/>
          </a:xfrm>
          <a:prstGeom prst="rect">
            <a:avLst/>
          </a:prstGeom>
          <a:noFill/>
          <a:ln>
            <a:noFill/>
          </a:ln>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defRPr/>
            </a:pPr>
            <a:fld id="{AA747C81-BEF2-4563-A171-0C10406F0619}" type="slidenum">
              <a:rPr lang="id-ID" altLang="tr-TR" sz="1600" b="1" smtClean="0">
                <a:solidFill>
                  <a:schemeClr val="bg1"/>
                </a:solidFill>
              </a:rPr>
              <a:pPr algn="ctr" eaLnBrk="1" hangingPunct="1">
                <a:defRPr/>
              </a:pPr>
              <a:t>‹#›</a:t>
            </a:fld>
            <a:endParaRPr lang="id-ID" altLang="tr-TR" sz="2000">
              <a:solidFill>
                <a:schemeClr val="bg1"/>
              </a:solidFill>
            </a:endParaRPr>
          </a:p>
        </p:txBody>
      </p:sp>
      <p:sp>
        <p:nvSpPr>
          <p:cNvPr id="6" name="Title 1"/>
          <p:cNvSpPr>
            <a:spLocks noGrp="1"/>
          </p:cNvSpPr>
          <p:nvPr>
            <p:ph type="ctrTitle"/>
          </p:nvPr>
        </p:nvSpPr>
        <p:spPr>
          <a:xfrm>
            <a:off x="694703" y="615600"/>
            <a:ext cx="10802595" cy="665285"/>
          </a:xfrm>
          <a:prstGeom prst="rect">
            <a:avLst/>
          </a:prstGeom>
        </p:spPr>
        <p:txBody>
          <a:bodyPr wrap="square" anchor="t" anchorCtr="0">
            <a:noAutofit/>
          </a:bodyPr>
          <a:lstStyle>
            <a:lvl1pPr algn="ctr">
              <a:lnSpc>
                <a:spcPct val="90000"/>
              </a:lnSpc>
              <a:defRPr sz="5000" b="0" i="0">
                <a:solidFill>
                  <a:schemeClr val="tx1">
                    <a:lumMod val="65000"/>
                    <a:lumOff val="35000"/>
                  </a:schemeClr>
                </a:solidFill>
                <a:latin typeface="Bebas Neue" pitchFamily="34" charset="0"/>
                <a:ea typeface="Gulim" pitchFamily="34" charset="-127"/>
              </a:defRPr>
            </a:lvl1pPr>
          </a:lstStyle>
          <a:p>
            <a:r>
              <a:rPr lang="tr-TR"/>
              <a:t>Asıl başlık stilini düzenlemek için tıklayın</a:t>
            </a:r>
            <a:endParaRPr lang="en-US" dirty="0"/>
          </a:p>
        </p:txBody>
      </p:sp>
      <p:sp>
        <p:nvSpPr>
          <p:cNvPr id="19" name="Text Placeholder 8"/>
          <p:cNvSpPr>
            <a:spLocks noGrp="1"/>
          </p:cNvSpPr>
          <p:nvPr>
            <p:ph type="body" sz="quarter" idx="32"/>
          </p:nvPr>
        </p:nvSpPr>
        <p:spPr>
          <a:xfrm>
            <a:off x="1703163" y="1295399"/>
            <a:ext cx="8785674" cy="240851"/>
          </a:xfrm>
          <a:prstGeom prst="rect">
            <a:avLst/>
          </a:prstGeom>
          <a:noFill/>
          <a:ln>
            <a:noFill/>
          </a:ln>
        </p:spPr>
        <p:txBody>
          <a:bodyPr anchor="ctr">
            <a:noAutofit/>
          </a:bodyPr>
          <a:lstStyle>
            <a:lvl1pPr marL="0" indent="0" algn="ctr">
              <a:lnSpc>
                <a:spcPct val="90000"/>
              </a:lnSpc>
              <a:spcBef>
                <a:spcPts val="1200"/>
              </a:spcBef>
              <a:buNone/>
              <a:defRPr sz="1600" b="0" baseline="0">
                <a:solidFill>
                  <a:schemeClr val="bg1">
                    <a:lumMod val="65000"/>
                  </a:schemeClr>
                </a:solidFill>
                <a:latin typeface="+mn-lt"/>
              </a:defRPr>
            </a:lvl1pPr>
          </a:lstStyle>
          <a:p>
            <a:pPr lvl="0"/>
            <a:r>
              <a:rPr lang="tr-TR"/>
              <a:t>Asıl metin stillerini düzenle</a:t>
            </a:r>
          </a:p>
        </p:txBody>
      </p:sp>
      <p:sp>
        <p:nvSpPr>
          <p:cNvPr id="8" name="Picture Placeholder 7"/>
          <p:cNvSpPr>
            <a:spLocks noGrp="1"/>
          </p:cNvSpPr>
          <p:nvPr>
            <p:ph type="pic" sz="quarter" idx="33"/>
          </p:nvPr>
        </p:nvSpPr>
        <p:spPr>
          <a:xfrm>
            <a:off x="5222196" y="2305050"/>
            <a:ext cx="1779854" cy="2930829"/>
          </a:xfrm>
          <a:prstGeom prst="rect">
            <a:avLst/>
          </a:prstGeom>
        </p:spPr>
        <p:txBody>
          <a:bodyPr/>
          <a:lstStyle>
            <a:lvl1pPr>
              <a:defRPr sz="1800"/>
            </a:lvl1pPr>
          </a:lstStyle>
          <a:p>
            <a:pPr lvl="0"/>
            <a:endParaRPr lang="id-ID" noProof="0"/>
          </a:p>
        </p:txBody>
      </p:sp>
    </p:spTree>
    <p:extLst>
      <p:ext uri="{BB962C8B-B14F-4D97-AF65-F5344CB8AC3E}">
        <p14:creationId xmlns:p14="http://schemas.microsoft.com/office/powerpoint/2010/main" val="3281623717"/>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0"/>
                                        </p:tgtEl>
                                        <p:attrNameLst>
                                          <p:attrName>style.visibility</p:attrName>
                                        </p:attrNameLst>
                                      </p:cBhvr>
                                      <p:to>
                                        <p:strVal val="visible"/>
                                      </p:to>
                                    </p:set>
                                    <p:animEffect transition="in" filter="fade">
                                      <p:cBhvr>
                                        <p:cTn id="10"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14_Custom Layout">
    <p:spTree>
      <p:nvGrpSpPr>
        <p:cNvPr id="1" name=""/>
        <p:cNvGrpSpPr/>
        <p:nvPr/>
      </p:nvGrpSpPr>
      <p:grpSpPr>
        <a:xfrm>
          <a:off x="0" y="0"/>
          <a:ext cx="0" cy="0"/>
          <a:chOff x="0" y="0"/>
          <a:chExt cx="0" cy="0"/>
        </a:xfrm>
      </p:grpSpPr>
      <p:sp>
        <p:nvSpPr>
          <p:cNvPr id="7" name="Rectangle 1"/>
          <p:cNvSpPr/>
          <p:nvPr userDrawn="1"/>
        </p:nvSpPr>
        <p:spPr>
          <a:xfrm>
            <a:off x="0" y="3960813"/>
            <a:ext cx="2349500" cy="2290762"/>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sp>
        <p:nvSpPr>
          <p:cNvPr id="8" name="Rectangle 28"/>
          <p:cNvSpPr/>
          <p:nvPr userDrawn="1"/>
        </p:nvSpPr>
        <p:spPr>
          <a:xfrm>
            <a:off x="2349500" y="1679575"/>
            <a:ext cx="2425700" cy="230505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sp>
        <p:nvSpPr>
          <p:cNvPr id="9" name="Rectangle 32"/>
          <p:cNvSpPr/>
          <p:nvPr userDrawn="1"/>
        </p:nvSpPr>
        <p:spPr>
          <a:xfrm>
            <a:off x="4775200" y="3968750"/>
            <a:ext cx="2501900" cy="2289175"/>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sp>
        <p:nvSpPr>
          <p:cNvPr id="10" name="Rectangle 33"/>
          <p:cNvSpPr/>
          <p:nvPr userDrawn="1"/>
        </p:nvSpPr>
        <p:spPr>
          <a:xfrm>
            <a:off x="7277100" y="1679575"/>
            <a:ext cx="2425700" cy="230505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sp>
        <p:nvSpPr>
          <p:cNvPr id="11" name="Rectangle 34"/>
          <p:cNvSpPr/>
          <p:nvPr userDrawn="1"/>
        </p:nvSpPr>
        <p:spPr>
          <a:xfrm>
            <a:off x="9702800" y="3968750"/>
            <a:ext cx="2489200" cy="2282825"/>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sp>
        <p:nvSpPr>
          <p:cNvPr id="12" name="Rectangle 35"/>
          <p:cNvSpPr/>
          <p:nvPr userDrawn="1"/>
        </p:nvSpPr>
        <p:spPr>
          <a:xfrm>
            <a:off x="4775200" y="1679575"/>
            <a:ext cx="2501900" cy="2305050"/>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sp>
        <p:nvSpPr>
          <p:cNvPr id="13" name="Rectangle 36"/>
          <p:cNvSpPr/>
          <p:nvPr userDrawn="1"/>
        </p:nvSpPr>
        <p:spPr>
          <a:xfrm>
            <a:off x="2349500" y="3978275"/>
            <a:ext cx="2425700" cy="2273300"/>
          </a:xfrm>
          <a:prstGeom prst="rect">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grpSp>
        <p:nvGrpSpPr>
          <p:cNvPr id="15" name="Group 21"/>
          <p:cNvGrpSpPr>
            <a:grpSpLocks/>
          </p:cNvGrpSpPr>
          <p:nvPr userDrawn="1"/>
        </p:nvGrpSpPr>
        <p:grpSpPr bwMode="auto">
          <a:xfrm>
            <a:off x="5859463" y="6251575"/>
            <a:ext cx="465137" cy="606425"/>
            <a:chOff x="5859463" y="6252052"/>
            <a:chExt cx="465137" cy="605948"/>
          </a:xfrm>
        </p:grpSpPr>
        <p:sp>
          <p:nvSpPr>
            <p:cNvPr id="17" name="Rectangle 22"/>
            <p:cNvSpPr/>
            <p:nvPr userDrawn="1"/>
          </p:nvSpPr>
          <p:spPr>
            <a:xfrm>
              <a:off x="5859463" y="6464610"/>
              <a:ext cx="465137" cy="39339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sp>
          <p:nvSpPr>
            <p:cNvPr id="18" name="Isosceles Triangle 23"/>
            <p:cNvSpPr/>
            <p:nvPr userDrawn="1"/>
          </p:nvSpPr>
          <p:spPr>
            <a:xfrm>
              <a:off x="5859463" y="6252052"/>
              <a:ext cx="465137" cy="212558"/>
            </a:xfrm>
            <a:prstGeom prst="triangl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grpSp>
      <p:sp>
        <p:nvSpPr>
          <p:cNvPr id="20" name="TextBox 24"/>
          <p:cNvSpPr txBox="1">
            <a:spLocks noChangeArrowheads="1"/>
          </p:cNvSpPr>
          <p:nvPr userDrawn="1"/>
        </p:nvSpPr>
        <p:spPr bwMode="auto">
          <a:xfrm>
            <a:off x="5811838" y="6434138"/>
            <a:ext cx="560387" cy="338137"/>
          </a:xfrm>
          <a:prstGeom prst="rect">
            <a:avLst/>
          </a:prstGeom>
          <a:noFill/>
          <a:ln>
            <a:noFill/>
          </a:ln>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defRPr/>
            </a:pPr>
            <a:fld id="{5BC6A1AC-F0D7-4279-B99F-7552A26D9786}" type="slidenum">
              <a:rPr lang="id-ID" altLang="tr-TR" sz="1600" b="1" smtClean="0">
                <a:solidFill>
                  <a:schemeClr val="bg1"/>
                </a:solidFill>
              </a:rPr>
              <a:pPr algn="ctr" eaLnBrk="1" hangingPunct="1">
                <a:defRPr/>
              </a:pPr>
              <a:t>‹#›</a:t>
            </a:fld>
            <a:endParaRPr lang="id-ID" altLang="tr-TR" sz="2000">
              <a:solidFill>
                <a:schemeClr val="bg1"/>
              </a:solidFill>
            </a:endParaRPr>
          </a:p>
        </p:txBody>
      </p:sp>
      <p:sp>
        <p:nvSpPr>
          <p:cNvPr id="6" name="Title 1"/>
          <p:cNvSpPr>
            <a:spLocks noGrp="1"/>
          </p:cNvSpPr>
          <p:nvPr>
            <p:ph type="ctrTitle"/>
          </p:nvPr>
        </p:nvSpPr>
        <p:spPr>
          <a:xfrm>
            <a:off x="694703" y="615600"/>
            <a:ext cx="10802595" cy="665285"/>
          </a:xfrm>
          <a:prstGeom prst="rect">
            <a:avLst/>
          </a:prstGeom>
        </p:spPr>
        <p:txBody>
          <a:bodyPr wrap="square" anchor="t" anchorCtr="0">
            <a:noAutofit/>
          </a:bodyPr>
          <a:lstStyle>
            <a:lvl1pPr algn="ctr">
              <a:lnSpc>
                <a:spcPct val="90000"/>
              </a:lnSpc>
              <a:defRPr sz="5000" b="0" i="0">
                <a:solidFill>
                  <a:schemeClr val="tx1">
                    <a:lumMod val="65000"/>
                    <a:lumOff val="35000"/>
                  </a:schemeClr>
                </a:solidFill>
                <a:latin typeface="Bebas Neue" pitchFamily="34" charset="0"/>
                <a:ea typeface="Gulim" pitchFamily="34" charset="-127"/>
              </a:defRPr>
            </a:lvl1pPr>
          </a:lstStyle>
          <a:p>
            <a:r>
              <a:rPr lang="tr-TR"/>
              <a:t>Asıl başlık stilini düzenlemek için tıklayın</a:t>
            </a:r>
            <a:endParaRPr lang="en-US" dirty="0"/>
          </a:p>
        </p:txBody>
      </p:sp>
      <p:sp>
        <p:nvSpPr>
          <p:cNvPr id="19" name="Text Placeholder 8"/>
          <p:cNvSpPr>
            <a:spLocks noGrp="1"/>
          </p:cNvSpPr>
          <p:nvPr>
            <p:ph type="body" sz="quarter" idx="32"/>
          </p:nvPr>
        </p:nvSpPr>
        <p:spPr>
          <a:xfrm>
            <a:off x="1703163" y="1295399"/>
            <a:ext cx="8785674" cy="240851"/>
          </a:xfrm>
          <a:prstGeom prst="rect">
            <a:avLst/>
          </a:prstGeom>
          <a:noFill/>
          <a:ln>
            <a:noFill/>
          </a:ln>
        </p:spPr>
        <p:txBody>
          <a:bodyPr anchor="ctr">
            <a:noAutofit/>
          </a:bodyPr>
          <a:lstStyle>
            <a:lvl1pPr marL="0" indent="0" algn="ctr">
              <a:lnSpc>
                <a:spcPct val="90000"/>
              </a:lnSpc>
              <a:spcBef>
                <a:spcPts val="1200"/>
              </a:spcBef>
              <a:buNone/>
              <a:defRPr sz="1600" b="0" baseline="0">
                <a:solidFill>
                  <a:schemeClr val="bg1">
                    <a:lumMod val="65000"/>
                  </a:schemeClr>
                </a:solidFill>
                <a:latin typeface="+mn-lt"/>
              </a:defRPr>
            </a:lvl1pPr>
          </a:lstStyle>
          <a:p>
            <a:pPr lvl="0"/>
            <a:r>
              <a:rPr lang="tr-TR"/>
              <a:t>Asıl metin stillerini düzenle</a:t>
            </a:r>
          </a:p>
        </p:txBody>
      </p:sp>
      <p:sp>
        <p:nvSpPr>
          <p:cNvPr id="14" name="Picture Placeholder 7"/>
          <p:cNvSpPr>
            <a:spLocks noGrp="1"/>
          </p:cNvSpPr>
          <p:nvPr>
            <p:ph type="pic" sz="quarter" idx="35"/>
          </p:nvPr>
        </p:nvSpPr>
        <p:spPr>
          <a:xfrm>
            <a:off x="0" y="1680250"/>
            <a:ext cx="2348960" cy="2281082"/>
          </a:xfrm>
          <a:prstGeom prst="rect">
            <a:avLst/>
          </a:prstGeom>
        </p:spPr>
        <p:txBody>
          <a:bodyPr/>
          <a:lstStyle>
            <a:lvl1pPr>
              <a:defRPr sz="1800"/>
            </a:lvl1pPr>
          </a:lstStyle>
          <a:p>
            <a:pPr lvl="0"/>
            <a:endParaRPr lang="id-ID" noProof="0" dirty="0"/>
          </a:p>
        </p:txBody>
      </p:sp>
      <p:sp>
        <p:nvSpPr>
          <p:cNvPr id="16" name="Picture Placeholder 7"/>
          <p:cNvSpPr>
            <a:spLocks noGrp="1"/>
          </p:cNvSpPr>
          <p:nvPr>
            <p:ph type="pic" sz="quarter" idx="37"/>
          </p:nvPr>
        </p:nvSpPr>
        <p:spPr>
          <a:xfrm>
            <a:off x="9703214" y="1680250"/>
            <a:ext cx="2488785" cy="2281081"/>
          </a:xfrm>
          <a:prstGeom prst="rect">
            <a:avLst/>
          </a:prstGeom>
        </p:spPr>
        <p:txBody>
          <a:bodyPr/>
          <a:lstStyle>
            <a:lvl1pPr>
              <a:defRPr sz="1800"/>
            </a:lvl1pPr>
          </a:lstStyle>
          <a:p>
            <a:pPr lvl="0"/>
            <a:endParaRPr lang="id-ID" noProof="0"/>
          </a:p>
        </p:txBody>
      </p:sp>
      <p:sp>
        <p:nvSpPr>
          <p:cNvPr id="28" name="Picture Placeholder 7"/>
          <p:cNvSpPr>
            <a:spLocks noGrp="1"/>
          </p:cNvSpPr>
          <p:nvPr>
            <p:ph type="pic" sz="quarter" idx="43"/>
          </p:nvPr>
        </p:nvSpPr>
        <p:spPr>
          <a:xfrm>
            <a:off x="7277685" y="3984998"/>
            <a:ext cx="2425531" cy="2281082"/>
          </a:xfrm>
          <a:prstGeom prst="rect">
            <a:avLst/>
          </a:prstGeom>
        </p:spPr>
        <p:txBody>
          <a:bodyPr/>
          <a:lstStyle>
            <a:lvl1pPr>
              <a:defRPr sz="1800"/>
            </a:lvl1pPr>
          </a:lstStyle>
          <a:p>
            <a:pPr lvl="0"/>
            <a:endParaRPr lang="id-ID" noProof="0"/>
          </a:p>
        </p:txBody>
      </p:sp>
    </p:spTree>
    <p:extLst>
      <p:ext uri="{BB962C8B-B14F-4D97-AF65-F5344CB8AC3E}">
        <p14:creationId xmlns:p14="http://schemas.microsoft.com/office/powerpoint/2010/main" val="3399906247"/>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500"/>
                                        <p:tgtEl>
                                          <p:spTgt spid="15"/>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20"/>
                                        </p:tgtEl>
                                        <p:attrNameLst>
                                          <p:attrName>style.visibility</p:attrName>
                                        </p:attrNameLst>
                                      </p:cBhvr>
                                      <p:to>
                                        <p:strVal val="visible"/>
                                      </p:to>
                                    </p:set>
                                    <p:animEffect transition="in" filter="fade">
                                      <p:cBhvr>
                                        <p:cTn id="10" dur="500"/>
                                        <p:tgtEl>
                                          <p:spTgt spid="20"/>
                                        </p:tgtEl>
                                      </p:cBhvr>
                                    </p:animEffect>
                                  </p:childTnLst>
                                </p:cTn>
                              </p:par>
                            </p:childTnLst>
                          </p:cTn>
                        </p:par>
                        <p:par>
                          <p:cTn id="11" fill="hold">
                            <p:stCondLst>
                              <p:cond delay="500"/>
                            </p:stCondLst>
                            <p:childTnLst>
                              <p:par>
                                <p:cTn id="12" presetID="42" presetClass="entr" presetSubtype="0" fill="hold" grpId="0" nodeType="after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fade">
                                      <p:cBhvr>
                                        <p:cTn id="14" dur="750"/>
                                        <p:tgtEl>
                                          <p:spTgt spid="7"/>
                                        </p:tgtEl>
                                      </p:cBhvr>
                                    </p:animEffect>
                                    <p:anim calcmode="lin" valueType="num">
                                      <p:cBhvr>
                                        <p:cTn id="15" dur="750" fill="hold"/>
                                        <p:tgtEl>
                                          <p:spTgt spid="7"/>
                                        </p:tgtEl>
                                        <p:attrNameLst>
                                          <p:attrName>ppt_x</p:attrName>
                                        </p:attrNameLst>
                                      </p:cBhvr>
                                      <p:tavLst>
                                        <p:tav tm="0">
                                          <p:val>
                                            <p:strVal val="#ppt_x"/>
                                          </p:val>
                                        </p:tav>
                                        <p:tav tm="100000">
                                          <p:val>
                                            <p:strVal val="#ppt_x"/>
                                          </p:val>
                                        </p:tav>
                                      </p:tavLst>
                                    </p:anim>
                                    <p:anim calcmode="lin" valueType="num">
                                      <p:cBhvr>
                                        <p:cTn id="16" dur="750" fill="hold"/>
                                        <p:tgtEl>
                                          <p:spTgt spid="7"/>
                                        </p:tgtEl>
                                        <p:attrNameLst>
                                          <p:attrName>ppt_y</p:attrName>
                                        </p:attrNameLst>
                                      </p:cBhvr>
                                      <p:tavLst>
                                        <p:tav tm="0">
                                          <p:val>
                                            <p:strVal val="#ppt_y+.1"/>
                                          </p:val>
                                        </p:tav>
                                        <p:tav tm="100000">
                                          <p:val>
                                            <p:strVal val="#ppt_y"/>
                                          </p:val>
                                        </p:tav>
                                      </p:tavLst>
                                    </p:anim>
                                  </p:childTnLst>
                                </p:cTn>
                              </p:par>
                              <p:par>
                                <p:cTn id="17" presetID="42" presetClass="entr" presetSubtype="0"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fade">
                                      <p:cBhvr>
                                        <p:cTn id="19" dur="750"/>
                                        <p:tgtEl>
                                          <p:spTgt spid="8"/>
                                        </p:tgtEl>
                                      </p:cBhvr>
                                    </p:animEffect>
                                    <p:anim calcmode="lin" valueType="num">
                                      <p:cBhvr>
                                        <p:cTn id="20" dur="750" fill="hold"/>
                                        <p:tgtEl>
                                          <p:spTgt spid="8"/>
                                        </p:tgtEl>
                                        <p:attrNameLst>
                                          <p:attrName>ppt_x</p:attrName>
                                        </p:attrNameLst>
                                      </p:cBhvr>
                                      <p:tavLst>
                                        <p:tav tm="0">
                                          <p:val>
                                            <p:strVal val="#ppt_x"/>
                                          </p:val>
                                        </p:tav>
                                        <p:tav tm="100000">
                                          <p:val>
                                            <p:strVal val="#ppt_x"/>
                                          </p:val>
                                        </p:tav>
                                      </p:tavLst>
                                    </p:anim>
                                    <p:anim calcmode="lin" valueType="num">
                                      <p:cBhvr>
                                        <p:cTn id="21" dur="750" fill="hold"/>
                                        <p:tgtEl>
                                          <p:spTgt spid="8"/>
                                        </p:tgtEl>
                                        <p:attrNameLst>
                                          <p:attrName>ppt_y</p:attrName>
                                        </p:attrNameLst>
                                      </p:cBhvr>
                                      <p:tavLst>
                                        <p:tav tm="0">
                                          <p:val>
                                            <p:strVal val="#ppt_y+.1"/>
                                          </p:val>
                                        </p:tav>
                                        <p:tav tm="100000">
                                          <p:val>
                                            <p:strVal val="#ppt_y"/>
                                          </p:val>
                                        </p:tav>
                                      </p:tavLst>
                                    </p:anim>
                                  </p:childTnLst>
                                </p:cTn>
                              </p:par>
                              <p:par>
                                <p:cTn id="22" presetID="42" presetClass="entr" presetSubtype="0" fill="hold" grpId="0" nodeType="withEffect">
                                  <p:stCondLst>
                                    <p:cond delay="0"/>
                                  </p:stCondLst>
                                  <p:childTnLst>
                                    <p:set>
                                      <p:cBhvr>
                                        <p:cTn id="23" dur="1" fill="hold">
                                          <p:stCondLst>
                                            <p:cond delay="0"/>
                                          </p:stCondLst>
                                        </p:cTn>
                                        <p:tgtEl>
                                          <p:spTgt spid="9"/>
                                        </p:tgtEl>
                                        <p:attrNameLst>
                                          <p:attrName>style.visibility</p:attrName>
                                        </p:attrNameLst>
                                      </p:cBhvr>
                                      <p:to>
                                        <p:strVal val="visible"/>
                                      </p:to>
                                    </p:set>
                                    <p:animEffect transition="in" filter="fade">
                                      <p:cBhvr>
                                        <p:cTn id="24" dur="750"/>
                                        <p:tgtEl>
                                          <p:spTgt spid="9"/>
                                        </p:tgtEl>
                                      </p:cBhvr>
                                    </p:animEffect>
                                    <p:anim calcmode="lin" valueType="num">
                                      <p:cBhvr>
                                        <p:cTn id="25" dur="750" fill="hold"/>
                                        <p:tgtEl>
                                          <p:spTgt spid="9"/>
                                        </p:tgtEl>
                                        <p:attrNameLst>
                                          <p:attrName>ppt_x</p:attrName>
                                        </p:attrNameLst>
                                      </p:cBhvr>
                                      <p:tavLst>
                                        <p:tav tm="0">
                                          <p:val>
                                            <p:strVal val="#ppt_x"/>
                                          </p:val>
                                        </p:tav>
                                        <p:tav tm="100000">
                                          <p:val>
                                            <p:strVal val="#ppt_x"/>
                                          </p:val>
                                        </p:tav>
                                      </p:tavLst>
                                    </p:anim>
                                    <p:anim calcmode="lin" valueType="num">
                                      <p:cBhvr>
                                        <p:cTn id="26" dur="750" fill="hold"/>
                                        <p:tgtEl>
                                          <p:spTgt spid="9"/>
                                        </p:tgtEl>
                                        <p:attrNameLst>
                                          <p:attrName>ppt_y</p:attrName>
                                        </p:attrNameLst>
                                      </p:cBhvr>
                                      <p:tavLst>
                                        <p:tav tm="0">
                                          <p:val>
                                            <p:strVal val="#ppt_y+.1"/>
                                          </p:val>
                                        </p:tav>
                                        <p:tav tm="100000">
                                          <p:val>
                                            <p:strVal val="#ppt_y"/>
                                          </p:val>
                                        </p:tav>
                                      </p:tavLst>
                                    </p:anim>
                                  </p:childTnLst>
                                </p:cTn>
                              </p:par>
                              <p:par>
                                <p:cTn id="27" presetID="42" presetClass="entr" presetSubtype="0" fill="hold" grpId="0" nodeType="withEffect">
                                  <p:stCondLst>
                                    <p:cond delay="0"/>
                                  </p:stCondLst>
                                  <p:childTnLst>
                                    <p:set>
                                      <p:cBhvr>
                                        <p:cTn id="28" dur="1" fill="hold">
                                          <p:stCondLst>
                                            <p:cond delay="0"/>
                                          </p:stCondLst>
                                        </p:cTn>
                                        <p:tgtEl>
                                          <p:spTgt spid="10"/>
                                        </p:tgtEl>
                                        <p:attrNameLst>
                                          <p:attrName>style.visibility</p:attrName>
                                        </p:attrNameLst>
                                      </p:cBhvr>
                                      <p:to>
                                        <p:strVal val="visible"/>
                                      </p:to>
                                    </p:set>
                                    <p:animEffect transition="in" filter="fade">
                                      <p:cBhvr>
                                        <p:cTn id="29" dur="750"/>
                                        <p:tgtEl>
                                          <p:spTgt spid="10"/>
                                        </p:tgtEl>
                                      </p:cBhvr>
                                    </p:animEffect>
                                    <p:anim calcmode="lin" valueType="num">
                                      <p:cBhvr>
                                        <p:cTn id="30" dur="750" fill="hold"/>
                                        <p:tgtEl>
                                          <p:spTgt spid="10"/>
                                        </p:tgtEl>
                                        <p:attrNameLst>
                                          <p:attrName>ppt_x</p:attrName>
                                        </p:attrNameLst>
                                      </p:cBhvr>
                                      <p:tavLst>
                                        <p:tav tm="0">
                                          <p:val>
                                            <p:strVal val="#ppt_x"/>
                                          </p:val>
                                        </p:tav>
                                        <p:tav tm="100000">
                                          <p:val>
                                            <p:strVal val="#ppt_x"/>
                                          </p:val>
                                        </p:tav>
                                      </p:tavLst>
                                    </p:anim>
                                    <p:anim calcmode="lin" valueType="num">
                                      <p:cBhvr>
                                        <p:cTn id="31" dur="750" fill="hold"/>
                                        <p:tgtEl>
                                          <p:spTgt spid="10"/>
                                        </p:tgtEl>
                                        <p:attrNameLst>
                                          <p:attrName>ppt_y</p:attrName>
                                        </p:attrNameLst>
                                      </p:cBhvr>
                                      <p:tavLst>
                                        <p:tav tm="0">
                                          <p:val>
                                            <p:strVal val="#ppt_y+.1"/>
                                          </p:val>
                                        </p:tav>
                                        <p:tav tm="100000">
                                          <p:val>
                                            <p:strVal val="#ppt_y"/>
                                          </p:val>
                                        </p:tav>
                                      </p:tavLst>
                                    </p:anim>
                                  </p:childTnLst>
                                </p:cTn>
                              </p:par>
                              <p:par>
                                <p:cTn id="32" presetID="42" presetClass="entr" presetSubtype="0"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Effect transition="in" filter="fade">
                                      <p:cBhvr>
                                        <p:cTn id="34" dur="750"/>
                                        <p:tgtEl>
                                          <p:spTgt spid="11"/>
                                        </p:tgtEl>
                                      </p:cBhvr>
                                    </p:animEffect>
                                    <p:anim calcmode="lin" valueType="num">
                                      <p:cBhvr>
                                        <p:cTn id="35" dur="750" fill="hold"/>
                                        <p:tgtEl>
                                          <p:spTgt spid="11"/>
                                        </p:tgtEl>
                                        <p:attrNameLst>
                                          <p:attrName>ppt_x</p:attrName>
                                        </p:attrNameLst>
                                      </p:cBhvr>
                                      <p:tavLst>
                                        <p:tav tm="0">
                                          <p:val>
                                            <p:strVal val="#ppt_x"/>
                                          </p:val>
                                        </p:tav>
                                        <p:tav tm="100000">
                                          <p:val>
                                            <p:strVal val="#ppt_x"/>
                                          </p:val>
                                        </p:tav>
                                      </p:tavLst>
                                    </p:anim>
                                    <p:anim calcmode="lin" valueType="num">
                                      <p:cBhvr>
                                        <p:cTn id="36" dur="750" fill="hold"/>
                                        <p:tgtEl>
                                          <p:spTgt spid="11"/>
                                        </p:tgtEl>
                                        <p:attrNameLst>
                                          <p:attrName>ppt_y</p:attrName>
                                        </p:attrNameLst>
                                      </p:cBhvr>
                                      <p:tavLst>
                                        <p:tav tm="0">
                                          <p:val>
                                            <p:strVal val="#ppt_y+.1"/>
                                          </p:val>
                                        </p:tav>
                                        <p:tav tm="100000">
                                          <p:val>
                                            <p:strVal val="#ppt_y"/>
                                          </p:val>
                                        </p:tav>
                                      </p:tavLst>
                                    </p:anim>
                                  </p:childTnLst>
                                </p:cTn>
                              </p:par>
                              <p:par>
                                <p:cTn id="37" presetID="47" presetClass="entr" presetSubtype="0" fill="hold" grpId="0" nodeType="withEffect">
                                  <p:stCondLst>
                                    <p:cond delay="0"/>
                                  </p:stCondLst>
                                  <p:childTnLst>
                                    <p:set>
                                      <p:cBhvr>
                                        <p:cTn id="38" dur="1" fill="hold">
                                          <p:stCondLst>
                                            <p:cond delay="0"/>
                                          </p:stCondLst>
                                        </p:cTn>
                                        <p:tgtEl>
                                          <p:spTgt spid="13"/>
                                        </p:tgtEl>
                                        <p:attrNameLst>
                                          <p:attrName>style.visibility</p:attrName>
                                        </p:attrNameLst>
                                      </p:cBhvr>
                                      <p:to>
                                        <p:strVal val="visible"/>
                                      </p:to>
                                    </p:set>
                                    <p:animEffect transition="in" filter="fade">
                                      <p:cBhvr>
                                        <p:cTn id="39" dur="750"/>
                                        <p:tgtEl>
                                          <p:spTgt spid="13"/>
                                        </p:tgtEl>
                                      </p:cBhvr>
                                    </p:animEffect>
                                    <p:anim calcmode="lin" valueType="num">
                                      <p:cBhvr>
                                        <p:cTn id="40" dur="750" fill="hold"/>
                                        <p:tgtEl>
                                          <p:spTgt spid="13"/>
                                        </p:tgtEl>
                                        <p:attrNameLst>
                                          <p:attrName>ppt_x</p:attrName>
                                        </p:attrNameLst>
                                      </p:cBhvr>
                                      <p:tavLst>
                                        <p:tav tm="0">
                                          <p:val>
                                            <p:strVal val="#ppt_x"/>
                                          </p:val>
                                        </p:tav>
                                        <p:tav tm="100000">
                                          <p:val>
                                            <p:strVal val="#ppt_x"/>
                                          </p:val>
                                        </p:tav>
                                      </p:tavLst>
                                    </p:anim>
                                    <p:anim calcmode="lin" valueType="num">
                                      <p:cBhvr>
                                        <p:cTn id="41" dur="750" fill="hold"/>
                                        <p:tgtEl>
                                          <p:spTgt spid="13"/>
                                        </p:tgtEl>
                                        <p:attrNameLst>
                                          <p:attrName>ppt_y</p:attrName>
                                        </p:attrNameLst>
                                      </p:cBhvr>
                                      <p:tavLst>
                                        <p:tav tm="0">
                                          <p:val>
                                            <p:strVal val="#ppt_y-.1"/>
                                          </p:val>
                                        </p:tav>
                                        <p:tav tm="100000">
                                          <p:val>
                                            <p:strVal val="#ppt_y"/>
                                          </p:val>
                                        </p:tav>
                                      </p:tavLst>
                                    </p:anim>
                                  </p:childTnLst>
                                </p:cTn>
                              </p:par>
                              <p:par>
                                <p:cTn id="42" presetID="47" presetClass="entr" presetSubtype="0" fill="hold" grpId="0" nodeType="withEffect">
                                  <p:stCondLst>
                                    <p:cond delay="0"/>
                                  </p:stCondLst>
                                  <p:childTnLst>
                                    <p:set>
                                      <p:cBhvr>
                                        <p:cTn id="43" dur="1" fill="hold">
                                          <p:stCondLst>
                                            <p:cond delay="0"/>
                                          </p:stCondLst>
                                        </p:cTn>
                                        <p:tgtEl>
                                          <p:spTgt spid="12"/>
                                        </p:tgtEl>
                                        <p:attrNameLst>
                                          <p:attrName>style.visibility</p:attrName>
                                        </p:attrNameLst>
                                      </p:cBhvr>
                                      <p:to>
                                        <p:strVal val="visible"/>
                                      </p:to>
                                    </p:set>
                                    <p:animEffect transition="in" filter="fade">
                                      <p:cBhvr>
                                        <p:cTn id="44" dur="750"/>
                                        <p:tgtEl>
                                          <p:spTgt spid="12"/>
                                        </p:tgtEl>
                                      </p:cBhvr>
                                    </p:animEffect>
                                    <p:anim calcmode="lin" valueType="num">
                                      <p:cBhvr>
                                        <p:cTn id="45" dur="750" fill="hold"/>
                                        <p:tgtEl>
                                          <p:spTgt spid="12"/>
                                        </p:tgtEl>
                                        <p:attrNameLst>
                                          <p:attrName>ppt_x</p:attrName>
                                        </p:attrNameLst>
                                      </p:cBhvr>
                                      <p:tavLst>
                                        <p:tav tm="0">
                                          <p:val>
                                            <p:strVal val="#ppt_x"/>
                                          </p:val>
                                        </p:tav>
                                        <p:tav tm="100000">
                                          <p:val>
                                            <p:strVal val="#ppt_x"/>
                                          </p:val>
                                        </p:tav>
                                      </p:tavLst>
                                    </p:anim>
                                    <p:anim calcmode="lin" valueType="num">
                                      <p:cBhvr>
                                        <p:cTn id="46" dur="75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animBg="1"/>
      <p:bldP spid="10" grpId="0" animBg="1"/>
      <p:bldP spid="11" grpId="0" animBg="1"/>
      <p:bldP spid="12" grpId="0" animBg="1"/>
      <p:bldP spid="13" grpId="0" animBg="1"/>
      <p:bldP spid="20" grpId="0"/>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4_Title Slide">
    <p:spTree>
      <p:nvGrpSpPr>
        <p:cNvPr id="1" name=""/>
        <p:cNvGrpSpPr/>
        <p:nvPr/>
      </p:nvGrpSpPr>
      <p:grpSpPr>
        <a:xfrm>
          <a:off x="0" y="0"/>
          <a:ext cx="0" cy="0"/>
          <a:chOff x="0" y="0"/>
          <a:chExt cx="0" cy="0"/>
        </a:xfrm>
      </p:grpSpPr>
      <p:sp>
        <p:nvSpPr>
          <p:cNvPr id="10" name="Rectangle 28"/>
          <p:cNvSpPr/>
          <p:nvPr userDrawn="1"/>
        </p:nvSpPr>
        <p:spPr>
          <a:xfrm>
            <a:off x="-3175" y="2295525"/>
            <a:ext cx="2471738" cy="2278063"/>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sp>
        <p:nvSpPr>
          <p:cNvPr id="11" name="Rectangle 29"/>
          <p:cNvSpPr/>
          <p:nvPr userDrawn="1"/>
        </p:nvSpPr>
        <p:spPr>
          <a:xfrm>
            <a:off x="2468563" y="0"/>
            <a:ext cx="2390775" cy="2295525"/>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sp>
        <p:nvSpPr>
          <p:cNvPr id="12" name="Rectangle 30"/>
          <p:cNvSpPr/>
          <p:nvPr userDrawn="1"/>
        </p:nvSpPr>
        <p:spPr>
          <a:xfrm>
            <a:off x="2468563" y="4564063"/>
            <a:ext cx="2390775" cy="230505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sp>
        <p:nvSpPr>
          <p:cNvPr id="13" name="Rectangle 31"/>
          <p:cNvSpPr/>
          <p:nvPr userDrawn="1"/>
        </p:nvSpPr>
        <p:spPr>
          <a:xfrm>
            <a:off x="7331075" y="-4763"/>
            <a:ext cx="2470150" cy="2300288"/>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sp>
        <p:nvSpPr>
          <p:cNvPr id="14" name="Rectangle 32"/>
          <p:cNvSpPr/>
          <p:nvPr userDrawn="1"/>
        </p:nvSpPr>
        <p:spPr>
          <a:xfrm>
            <a:off x="7331075" y="4572000"/>
            <a:ext cx="2470150" cy="2303463"/>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sp>
        <p:nvSpPr>
          <p:cNvPr id="15" name="Rectangle 33"/>
          <p:cNvSpPr/>
          <p:nvPr userDrawn="1"/>
        </p:nvSpPr>
        <p:spPr>
          <a:xfrm>
            <a:off x="9801225" y="2298700"/>
            <a:ext cx="2390775" cy="22733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sp>
        <p:nvSpPr>
          <p:cNvPr id="16" name="Rectangle 34"/>
          <p:cNvSpPr/>
          <p:nvPr userDrawn="1"/>
        </p:nvSpPr>
        <p:spPr>
          <a:xfrm>
            <a:off x="4859338" y="2295525"/>
            <a:ext cx="2473325" cy="2281238"/>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sp>
        <p:nvSpPr>
          <p:cNvPr id="2" name="Picture Placeholder 7"/>
          <p:cNvSpPr>
            <a:spLocks noGrp="1"/>
          </p:cNvSpPr>
          <p:nvPr>
            <p:ph type="pic" sz="quarter" idx="35"/>
          </p:nvPr>
        </p:nvSpPr>
        <p:spPr>
          <a:xfrm>
            <a:off x="4860131" y="0"/>
            <a:ext cx="2471738" cy="2295244"/>
          </a:xfrm>
          <a:prstGeom prst="rect">
            <a:avLst/>
          </a:prstGeom>
        </p:spPr>
        <p:txBody>
          <a:bodyPr/>
          <a:lstStyle>
            <a:lvl1pPr>
              <a:defRPr sz="1800"/>
            </a:lvl1pPr>
          </a:lstStyle>
          <a:p>
            <a:pPr lvl="0"/>
            <a:endParaRPr lang="id-ID" noProof="0" dirty="0"/>
          </a:p>
        </p:txBody>
      </p:sp>
      <p:sp>
        <p:nvSpPr>
          <p:cNvPr id="4" name="Picture Placeholder 7"/>
          <p:cNvSpPr>
            <a:spLocks noGrp="1"/>
          </p:cNvSpPr>
          <p:nvPr>
            <p:ph type="pic" sz="quarter" idx="37"/>
          </p:nvPr>
        </p:nvSpPr>
        <p:spPr>
          <a:xfrm>
            <a:off x="4860131" y="4569540"/>
            <a:ext cx="2471738" cy="2288459"/>
          </a:xfrm>
          <a:prstGeom prst="rect">
            <a:avLst/>
          </a:prstGeom>
        </p:spPr>
        <p:txBody>
          <a:bodyPr/>
          <a:lstStyle>
            <a:lvl1pPr>
              <a:defRPr sz="1800"/>
            </a:lvl1pPr>
          </a:lstStyle>
          <a:p>
            <a:pPr lvl="0"/>
            <a:endParaRPr lang="id-ID" noProof="0" dirty="0"/>
          </a:p>
        </p:txBody>
      </p:sp>
      <p:sp>
        <p:nvSpPr>
          <p:cNvPr id="18" name="Picture Placeholder 7"/>
          <p:cNvSpPr>
            <a:spLocks noGrp="1"/>
          </p:cNvSpPr>
          <p:nvPr>
            <p:ph type="pic" sz="quarter" idx="39"/>
          </p:nvPr>
        </p:nvSpPr>
        <p:spPr>
          <a:xfrm>
            <a:off x="2469356" y="2288459"/>
            <a:ext cx="2390775" cy="2281082"/>
          </a:xfrm>
          <a:prstGeom prst="rect">
            <a:avLst/>
          </a:prstGeom>
        </p:spPr>
        <p:txBody>
          <a:bodyPr/>
          <a:lstStyle>
            <a:lvl1pPr>
              <a:defRPr sz="1800"/>
            </a:lvl1pPr>
          </a:lstStyle>
          <a:p>
            <a:pPr lvl="0"/>
            <a:endParaRPr lang="id-ID" noProof="0" dirty="0"/>
          </a:p>
        </p:txBody>
      </p:sp>
      <p:sp>
        <p:nvSpPr>
          <p:cNvPr id="20" name="Picture Placeholder 7"/>
          <p:cNvSpPr>
            <a:spLocks noGrp="1"/>
          </p:cNvSpPr>
          <p:nvPr>
            <p:ph type="pic" sz="quarter" idx="41"/>
          </p:nvPr>
        </p:nvSpPr>
        <p:spPr>
          <a:xfrm>
            <a:off x="1" y="-1"/>
            <a:ext cx="2469356" cy="2300951"/>
          </a:xfrm>
          <a:prstGeom prst="rect">
            <a:avLst/>
          </a:prstGeom>
        </p:spPr>
        <p:txBody>
          <a:bodyPr/>
          <a:lstStyle>
            <a:lvl1pPr>
              <a:defRPr sz="1800"/>
            </a:lvl1pPr>
          </a:lstStyle>
          <a:p>
            <a:pPr lvl="0"/>
            <a:endParaRPr lang="id-ID" noProof="0" dirty="0"/>
          </a:p>
        </p:txBody>
      </p:sp>
      <p:sp>
        <p:nvSpPr>
          <p:cNvPr id="22" name="Picture Placeholder 7"/>
          <p:cNvSpPr>
            <a:spLocks noGrp="1"/>
          </p:cNvSpPr>
          <p:nvPr>
            <p:ph type="pic" sz="quarter" idx="43"/>
          </p:nvPr>
        </p:nvSpPr>
        <p:spPr>
          <a:xfrm>
            <a:off x="1" y="4569540"/>
            <a:ext cx="2469356" cy="2288459"/>
          </a:xfrm>
          <a:prstGeom prst="rect">
            <a:avLst/>
          </a:prstGeom>
        </p:spPr>
        <p:txBody>
          <a:bodyPr/>
          <a:lstStyle>
            <a:lvl1pPr>
              <a:defRPr sz="1800"/>
            </a:lvl1pPr>
          </a:lstStyle>
          <a:p>
            <a:pPr lvl="0"/>
            <a:endParaRPr lang="id-ID" noProof="0" dirty="0"/>
          </a:p>
        </p:txBody>
      </p:sp>
      <p:sp>
        <p:nvSpPr>
          <p:cNvPr id="23" name="Picture Placeholder 7"/>
          <p:cNvSpPr>
            <a:spLocks noGrp="1"/>
          </p:cNvSpPr>
          <p:nvPr>
            <p:ph type="pic" sz="quarter" idx="44"/>
          </p:nvPr>
        </p:nvSpPr>
        <p:spPr>
          <a:xfrm>
            <a:off x="9801225" y="0"/>
            <a:ext cx="2390775" cy="2298095"/>
          </a:xfrm>
          <a:prstGeom prst="rect">
            <a:avLst/>
          </a:prstGeom>
        </p:spPr>
        <p:txBody>
          <a:bodyPr/>
          <a:lstStyle>
            <a:lvl1pPr>
              <a:defRPr sz="1800"/>
            </a:lvl1pPr>
          </a:lstStyle>
          <a:p>
            <a:pPr lvl="0"/>
            <a:endParaRPr lang="id-ID" noProof="0" dirty="0"/>
          </a:p>
        </p:txBody>
      </p:sp>
      <p:sp>
        <p:nvSpPr>
          <p:cNvPr id="25" name="Picture Placeholder 7"/>
          <p:cNvSpPr>
            <a:spLocks noGrp="1"/>
          </p:cNvSpPr>
          <p:nvPr>
            <p:ph type="pic" sz="quarter" idx="46"/>
          </p:nvPr>
        </p:nvSpPr>
        <p:spPr>
          <a:xfrm>
            <a:off x="9801225" y="4572095"/>
            <a:ext cx="2390775" cy="2293281"/>
          </a:xfrm>
          <a:prstGeom prst="rect">
            <a:avLst/>
          </a:prstGeom>
        </p:spPr>
        <p:txBody>
          <a:bodyPr/>
          <a:lstStyle>
            <a:lvl1pPr>
              <a:defRPr sz="1800"/>
            </a:lvl1pPr>
          </a:lstStyle>
          <a:p>
            <a:pPr lvl="0"/>
            <a:endParaRPr lang="id-ID" noProof="0" dirty="0"/>
          </a:p>
        </p:txBody>
      </p:sp>
      <p:sp>
        <p:nvSpPr>
          <p:cNvPr id="27" name="Picture Placeholder 7"/>
          <p:cNvSpPr>
            <a:spLocks noGrp="1"/>
          </p:cNvSpPr>
          <p:nvPr>
            <p:ph type="pic" sz="quarter" idx="48"/>
          </p:nvPr>
        </p:nvSpPr>
        <p:spPr>
          <a:xfrm>
            <a:off x="7331870" y="2295836"/>
            <a:ext cx="2469356" cy="2281082"/>
          </a:xfrm>
          <a:prstGeom prst="rect">
            <a:avLst/>
          </a:prstGeom>
        </p:spPr>
        <p:txBody>
          <a:bodyPr/>
          <a:lstStyle>
            <a:lvl1pPr>
              <a:defRPr sz="1800"/>
            </a:lvl1pPr>
          </a:lstStyle>
          <a:p>
            <a:pPr lvl="0"/>
            <a:endParaRPr lang="id-ID" noProof="0" dirty="0"/>
          </a:p>
        </p:txBody>
      </p:sp>
    </p:spTree>
    <p:extLst>
      <p:ext uri="{BB962C8B-B14F-4D97-AF65-F5344CB8AC3E}">
        <p14:creationId xmlns:p14="http://schemas.microsoft.com/office/powerpoint/2010/main" val="1418577242"/>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1"/>
                                        </p:tgtEl>
                                        <p:attrNameLst>
                                          <p:attrName>style.visibility</p:attrName>
                                        </p:attrNameLst>
                                      </p:cBhvr>
                                      <p:to>
                                        <p:strVal val="visible"/>
                                      </p:to>
                                    </p:set>
                                    <p:animEffect transition="in" filter="fade">
                                      <p:cBhvr>
                                        <p:cTn id="11" dur="500"/>
                                        <p:tgtEl>
                                          <p:spTgt spid="11"/>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16"/>
                                        </p:tgtEl>
                                        <p:attrNameLst>
                                          <p:attrName>style.visibility</p:attrName>
                                        </p:attrNameLst>
                                      </p:cBhvr>
                                      <p:to>
                                        <p:strVal val="visible"/>
                                      </p:to>
                                    </p:set>
                                    <p:animEffect transition="in" filter="fade">
                                      <p:cBhvr>
                                        <p:cTn id="15" dur="500"/>
                                        <p:tgtEl>
                                          <p:spTgt spid="16"/>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12"/>
                                        </p:tgtEl>
                                        <p:attrNameLst>
                                          <p:attrName>style.visibility</p:attrName>
                                        </p:attrNameLst>
                                      </p:cBhvr>
                                      <p:to>
                                        <p:strVal val="visible"/>
                                      </p:to>
                                    </p:set>
                                    <p:animEffect transition="in" filter="fade">
                                      <p:cBhvr>
                                        <p:cTn id="19" dur="500"/>
                                        <p:tgtEl>
                                          <p:spTgt spid="12"/>
                                        </p:tgtEl>
                                      </p:cBhvr>
                                    </p:animEffect>
                                  </p:childTnLst>
                                </p:cTn>
                              </p:par>
                            </p:childTnLst>
                          </p:cTn>
                        </p:par>
                        <p:par>
                          <p:cTn id="20" fill="hold">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13"/>
                                        </p:tgtEl>
                                        <p:attrNameLst>
                                          <p:attrName>style.visibility</p:attrName>
                                        </p:attrNameLst>
                                      </p:cBhvr>
                                      <p:to>
                                        <p:strVal val="visible"/>
                                      </p:to>
                                    </p:set>
                                    <p:animEffect transition="in" filter="fade">
                                      <p:cBhvr>
                                        <p:cTn id="23" dur="500"/>
                                        <p:tgtEl>
                                          <p:spTgt spid="13"/>
                                        </p:tgtEl>
                                      </p:cBhvr>
                                    </p:animEffect>
                                  </p:childTnLst>
                                </p:cTn>
                              </p:par>
                            </p:childTnLst>
                          </p:cTn>
                        </p:par>
                        <p:par>
                          <p:cTn id="24" fill="hold">
                            <p:stCondLst>
                              <p:cond delay="2500"/>
                            </p:stCondLst>
                            <p:childTnLst>
                              <p:par>
                                <p:cTn id="25" presetID="10" presetClass="entr" presetSubtype="0" fill="hold" grpId="0" nodeType="afterEffect">
                                  <p:stCondLst>
                                    <p:cond delay="0"/>
                                  </p:stCondLst>
                                  <p:childTnLst>
                                    <p:set>
                                      <p:cBhvr>
                                        <p:cTn id="26" dur="1" fill="hold">
                                          <p:stCondLst>
                                            <p:cond delay="0"/>
                                          </p:stCondLst>
                                        </p:cTn>
                                        <p:tgtEl>
                                          <p:spTgt spid="15"/>
                                        </p:tgtEl>
                                        <p:attrNameLst>
                                          <p:attrName>style.visibility</p:attrName>
                                        </p:attrNameLst>
                                      </p:cBhvr>
                                      <p:to>
                                        <p:strVal val="visible"/>
                                      </p:to>
                                    </p:set>
                                    <p:animEffect transition="in" filter="fade">
                                      <p:cBhvr>
                                        <p:cTn id="27" dur="500"/>
                                        <p:tgtEl>
                                          <p:spTgt spid="15"/>
                                        </p:tgtEl>
                                      </p:cBhvr>
                                    </p:animEffect>
                                  </p:childTnLst>
                                </p:cTn>
                              </p:par>
                            </p:childTnLst>
                          </p:cTn>
                        </p:par>
                        <p:par>
                          <p:cTn id="28" fill="hold">
                            <p:stCondLst>
                              <p:cond delay="3000"/>
                            </p:stCondLst>
                            <p:childTnLst>
                              <p:par>
                                <p:cTn id="29" presetID="10" presetClass="entr" presetSubtype="0" fill="hold" grpId="0" nodeType="afterEffect">
                                  <p:stCondLst>
                                    <p:cond delay="0"/>
                                  </p:stCondLst>
                                  <p:childTnLst>
                                    <p:set>
                                      <p:cBhvr>
                                        <p:cTn id="30" dur="1" fill="hold">
                                          <p:stCondLst>
                                            <p:cond delay="0"/>
                                          </p:stCondLst>
                                        </p:cTn>
                                        <p:tgtEl>
                                          <p:spTgt spid="14"/>
                                        </p:tgtEl>
                                        <p:attrNameLst>
                                          <p:attrName>style.visibility</p:attrName>
                                        </p:attrNameLst>
                                      </p:cBhvr>
                                      <p:to>
                                        <p:strVal val="visible"/>
                                      </p:to>
                                    </p:set>
                                    <p:animEffect transition="in" filter="fade">
                                      <p:cBhvr>
                                        <p:cTn id="31"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animBg="1"/>
      <p:bldP spid="12" grpId="0" animBg="1"/>
      <p:bldP spid="13" grpId="0" animBg="1"/>
      <p:bldP spid="14" grpId="0" animBg="1"/>
      <p:bldP spid="15" grpId="0" animBg="1"/>
      <p:bldP spid="16" grpId="0" animBg="1"/>
    </p:bld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12_Custom Layout">
    <p:spTree>
      <p:nvGrpSpPr>
        <p:cNvPr id="1" name=""/>
        <p:cNvGrpSpPr/>
        <p:nvPr/>
      </p:nvGrpSpPr>
      <p:grpSpPr>
        <a:xfrm>
          <a:off x="0" y="0"/>
          <a:ext cx="0" cy="0"/>
          <a:chOff x="0" y="0"/>
          <a:chExt cx="0" cy="0"/>
        </a:xfrm>
      </p:grpSpPr>
      <p:grpSp>
        <p:nvGrpSpPr>
          <p:cNvPr id="4" name="Group 6"/>
          <p:cNvGrpSpPr>
            <a:grpSpLocks/>
          </p:cNvGrpSpPr>
          <p:nvPr userDrawn="1"/>
        </p:nvGrpSpPr>
        <p:grpSpPr bwMode="auto">
          <a:xfrm>
            <a:off x="5859463" y="6251575"/>
            <a:ext cx="465137" cy="606425"/>
            <a:chOff x="5859463" y="6252052"/>
            <a:chExt cx="465137" cy="605948"/>
          </a:xfrm>
        </p:grpSpPr>
        <p:sp>
          <p:nvSpPr>
            <p:cNvPr id="5" name="Rectangle 7"/>
            <p:cNvSpPr/>
            <p:nvPr userDrawn="1"/>
          </p:nvSpPr>
          <p:spPr>
            <a:xfrm>
              <a:off x="5859463" y="6464610"/>
              <a:ext cx="465137" cy="39339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sp>
          <p:nvSpPr>
            <p:cNvPr id="7" name="Isosceles Triangle 8"/>
            <p:cNvSpPr/>
            <p:nvPr userDrawn="1"/>
          </p:nvSpPr>
          <p:spPr>
            <a:xfrm>
              <a:off x="5859463" y="6252052"/>
              <a:ext cx="465137" cy="212558"/>
            </a:xfrm>
            <a:prstGeom prst="triangl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grpSp>
      <p:sp>
        <p:nvSpPr>
          <p:cNvPr id="8" name="TextBox 9"/>
          <p:cNvSpPr txBox="1">
            <a:spLocks noChangeArrowheads="1"/>
          </p:cNvSpPr>
          <p:nvPr userDrawn="1"/>
        </p:nvSpPr>
        <p:spPr bwMode="auto">
          <a:xfrm>
            <a:off x="5811838" y="6434138"/>
            <a:ext cx="560387" cy="338137"/>
          </a:xfrm>
          <a:prstGeom prst="rect">
            <a:avLst/>
          </a:prstGeom>
          <a:noFill/>
          <a:ln>
            <a:noFill/>
          </a:ln>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defRPr/>
            </a:pPr>
            <a:fld id="{4C5643BD-5662-4A3E-81DE-B1630204A9AF}" type="slidenum">
              <a:rPr lang="id-ID" altLang="tr-TR" sz="1600" b="1" smtClean="0">
                <a:solidFill>
                  <a:schemeClr val="bg1"/>
                </a:solidFill>
              </a:rPr>
              <a:pPr algn="ctr" eaLnBrk="1" hangingPunct="1">
                <a:defRPr/>
              </a:pPr>
              <a:t>‹#›</a:t>
            </a:fld>
            <a:endParaRPr lang="id-ID" altLang="tr-TR" sz="2000">
              <a:solidFill>
                <a:schemeClr val="bg1"/>
              </a:solidFill>
            </a:endParaRPr>
          </a:p>
        </p:txBody>
      </p:sp>
      <p:sp>
        <p:nvSpPr>
          <p:cNvPr id="6" name="Title 1"/>
          <p:cNvSpPr>
            <a:spLocks noGrp="1"/>
          </p:cNvSpPr>
          <p:nvPr>
            <p:ph type="ctrTitle"/>
          </p:nvPr>
        </p:nvSpPr>
        <p:spPr>
          <a:xfrm>
            <a:off x="542304" y="615600"/>
            <a:ext cx="6747496" cy="665285"/>
          </a:xfrm>
          <a:prstGeom prst="rect">
            <a:avLst/>
          </a:prstGeom>
        </p:spPr>
        <p:txBody>
          <a:bodyPr wrap="square" anchor="t" anchorCtr="0">
            <a:noAutofit/>
          </a:bodyPr>
          <a:lstStyle>
            <a:lvl1pPr algn="l">
              <a:lnSpc>
                <a:spcPct val="90000"/>
              </a:lnSpc>
              <a:defRPr sz="5000" b="0" i="0">
                <a:solidFill>
                  <a:schemeClr val="tx1">
                    <a:lumMod val="65000"/>
                    <a:lumOff val="35000"/>
                  </a:schemeClr>
                </a:solidFill>
                <a:latin typeface="Bebas Neue" pitchFamily="34" charset="0"/>
                <a:ea typeface="Gulim" pitchFamily="34" charset="-127"/>
              </a:defRPr>
            </a:lvl1pPr>
          </a:lstStyle>
          <a:p>
            <a:r>
              <a:rPr lang="tr-TR"/>
              <a:t>Asıl başlık stilini düzenlemek için tıklayın</a:t>
            </a:r>
            <a:endParaRPr lang="en-US" dirty="0"/>
          </a:p>
        </p:txBody>
      </p:sp>
      <p:sp>
        <p:nvSpPr>
          <p:cNvPr id="19" name="Text Placeholder 8"/>
          <p:cNvSpPr>
            <a:spLocks noGrp="1"/>
          </p:cNvSpPr>
          <p:nvPr>
            <p:ph type="body" sz="quarter" idx="32"/>
          </p:nvPr>
        </p:nvSpPr>
        <p:spPr>
          <a:xfrm>
            <a:off x="542303" y="1295399"/>
            <a:ext cx="6747496" cy="240851"/>
          </a:xfrm>
          <a:prstGeom prst="rect">
            <a:avLst/>
          </a:prstGeom>
          <a:noFill/>
          <a:ln>
            <a:noFill/>
          </a:ln>
        </p:spPr>
        <p:txBody>
          <a:bodyPr anchor="ctr">
            <a:noAutofit/>
          </a:bodyPr>
          <a:lstStyle>
            <a:lvl1pPr marL="0" indent="0" algn="l">
              <a:lnSpc>
                <a:spcPct val="90000"/>
              </a:lnSpc>
              <a:spcBef>
                <a:spcPts val="1200"/>
              </a:spcBef>
              <a:buNone/>
              <a:defRPr sz="1600" b="0" baseline="0">
                <a:solidFill>
                  <a:schemeClr val="bg1">
                    <a:lumMod val="65000"/>
                  </a:schemeClr>
                </a:solidFill>
                <a:latin typeface="+mn-lt"/>
              </a:defRPr>
            </a:lvl1pPr>
          </a:lstStyle>
          <a:p>
            <a:pPr lvl="0"/>
            <a:r>
              <a:rPr lang="tr-TR"/>
              <a:t>Asıl metin stillerini düzenle</a:t>
            </a:r>
          </a:p>
        </p:txBody>
      </p:sp>
    </p:spTree>
    <p:extLst>
      <p:ext uri="{BB962C8B-B14F-4D97-AF65-F5344CB8AC3E}">
        <p14:creationId xmlns:p14="http://schemas.microsoft.com/office/powerpoint/2010/main" val="1792620262"/>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fade">
                                      <p:cBhvr>
                                        <p:cTn id="10"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15_Custom Layout">
    <p:spTree>
      <p:nvGrpSpPr>
        <p:cNvPr id="1" name=""/>
        <p:cNvGrpSpPr/>
        <p:nvPr/>
      </p:nvGrpSpPr>
      <p:grpSpPr>
        <a:xfrm>
          <a:off x="0" y="0"/>
          <a:ext cx="0" cy="0"/>
          <a:chOff x="0" y="0"/>
          <a:chExt cx="0" cy="0"/>
        </a:xfrm>
      </p:grpSpPr>
      <p:grpSp>
        <p:nvGrpSpPr>
          <p:cNvPr id="4" name="Group 6"/>
          <p:cNvGrpSpPr>
            <a:grpSpLocks/>
          </p:cNvGrpSpPr>
          <p:nvPr userDrawn="1"/>
        </p:nvGrpSpPr>
        <p:grpSpPr bwMode="auto">
          <a:xfrm>
            <a:off x="11180763" y="6251575"/>
            <a:ext cx="465137" cy="606425"/>
            <a:chOff x="5859463" y="6252052"/>
            <a:chExt cx="465137" cy="605948"/>
          </a:xfrm>
        </p:grpSpPr>
        <p:sp>
          <p:nvSpPr>
            <p:cNvPr id="5" name="Rectangle 7"/>
            <p:cNvSpPr/>
            <p:nvPr userDrawn="1"/>
          </p:nvSpPr>
          <p:spPr>
            <a:xfrm>
              <a:off x="5859463" y="6464610"/>
              <a:ext cx="465137" cy="39339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sp>
          <p:nvSpPr>
            <p:cNvPr id="7" name="Isosceles Triangle 8"/>
            <p:cNvSpPr/>
            <p:nvPr userDrawn="1"/>
          </p:nvSpPr>
          <p:spPr>
            <a:xfrm>
              <a:off x="5859463" y="6252052"/>
              <a:ext cx="465137" cy="212558"/>
            </a:xfrm>
            <a:prstGeom prst="triangl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grpSp>
      <p:sp>
        <p:nvSpPr>
          <p:cNvPr id="8" name="TextBox 9"/>
          <p:cNvSpPr txBox="1">
            <a:spLocks noChangeArrowheads="1"/>
          </p:cNvSpPr>
          <p:nvPr userDrawn="1"/>
        </p:nvSpPr>
        <p:spPr bwMode="auto">
          <a:xfrm>
            <a:off x="11133138" y="6434138"/>
            <a:ext cx="560387" cy="338137"/>
          </a:xfrm>
          <a:prstGeom prst="rect">
            <a:avLst/>
          </a:prstGeom>
          <a:noFill/>
          <a:ln>
            <a:noFill/>
          </a:ln>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defRPr/>
            </a:pPr>
            <a:fld id="{0AB551EE-F60E-4BFE-976F-AFC814F012C6}" type="slidenum">
              <a:rPr lang="id-ID" altLang="tr-TR" sz="1600" b="1" smtClean="0">
                <a:solidFill>
                  <a:schemeClr val="bg1"/>
                </a:solidFill>
              </a:rPr>
              <a:pPr algn="ctr" eaLnBrk="1" hangingPunct="1">
                <a:defRPr/>
              </a:pPr>
              <a:t>‹#›</a:t>
            </a:fld>
            <a:endParaRPr lang="id-ID" altLang="tr-TR" sz="2000">
              <a:solidFill>
                <a:schemeClr val="bg1"/>
              </a:solidFill>
            </a:endParaRPr>
          </a:p>
        </p:txBody>
      </p:sp>
      <p:sp>
        <p:nvSpPr>
          <p:cNvPr id="6" name="Title 1"/>
          <p:cNvSpPr>
            <a:spLocks noGrp="1"/>
          </p:cNvSpPr>
          <p:nvPr>
            <p:ph type="ctrTitle"/>
          </p:nvPr>
        </p:nvSpPr>
        <p:spPr>
          <a:xfrm>
            <a:off x="694703" y="615600"/>
            <a:ext cx="10802595" cy="665285"/>
          </a:xfrm>
          <a:prstGeom prst="rect">
            <a:avLst/>
          </a:prstGeom>
        </p:spPr>
        <p:txBody>
          <a:bodyPr wrap="square" anchor="t" anchorCtr="0">
            <a:noAutofit/>
          </a:bodyPr>
          <a:lstStyle>
            <a:lvl1pPr algn="ctr">
              <a:lnSpc>
                <a:spcPct val="90000"/>
              </a:lnSpc>
              <a:defRPr sz="5000" b="0" i="0">
                <a:solidFill>
                  <a:schemeClr val="tx1">
                    <a:lumMod val="65000"/>
                    <a:lumOff val="35000"/>
                  </a:schemeClr>
                </a:solidFill>
                <a:latin typeface="Bebas Neue" pitchFamily="34" charset="0"/>
                <a:ea typeface="Gulim" pitchFamily="34" charset="-127"/>
              </a:defRPr>
            </a:lvl1pPr>
          </a:lstStyle>
          <a:p>
            <a:r>
              <a:rPr lang="tr-TR"/>
              <a:t>Asıl başlık stilini düzenlemek için tıklayın</a:t>
            </a:r>
            <a:endParaRPr lang="en-US" dirty="0"/>
          </a:p>
        </p:txBody>
      </p:sp>
      <p:sp>
        <p:nvSpPr>
          <p:cNvPr id="19" name="Text Placeholder 8"/>
          <p:cNvSpPr>
            <a:spLocks noGrp="1"/>
          </p:cNvSpPr>
          <p:nvPr>
            <p:ph type="body" sz="quarter" idx="32"/>
          </p:nvPr>
        </p:nvSpPr>
        <p:spPr>
          <a:xfrm>
            <a:off x="1703163" y="1295399"/>
            <a:ext cx="8785674" cy="240851"/>
          </a:xfrm>
          <a:prstGeom prst="rect">
            <a:avLst/>
          </a:prstGeom>
          <a:noFill/>
          <a:ln>
            <a:noFill/>
          </a:ln>
        </p:spPr>
        <p:txBody>
          <a:bodyPr anchor="ctr">
            <a:noAutofit/>
          </a:bodyPr>
          <a:lstStyle>
            <a:lvl1pPr marL="0" indent="0" algn="ctr">
              <a:lnSpc>
                <a:spcPct val="90000"/>
              </a:lnSpc>
              <a:spcBef>
                <a:spcPts val="1200"/>
              </a:spcBef>
              <a:buNone/>
              <a:defRPr sz="1600" b="0" baseline="0">
                <a:solidFill>
                  <a:schemeClr val="bg1">
                    <a:lumMod val="65000"/>
                  </a:schemeClr>
                </a:solidFill>
                <a:latin typeface="+mn-lt"/>
              </a:defRPr>
            </a:lvl1pPr>
          </a:lstStyle>
          <a:p>
            <a:pPr lvl="0"/>
            <a:r>
              <a:rPr lang="tr-TR"/>
              <a:t>Asıl metin stillerini düzenle</a:t>
            </a:r>
          </a:p>
        </p:txBody>
      </p:sp>
    </p:spTree>
    <p:extLst>
      <p:ext uri="{BB962C8B-B14F-4D97-AF65-F5344CB8AC3E}">
        <p14:creationId xmlns:p14="http://schemas.microsoft.com/office/powerpoint/2010/main" val="3281848040"/>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fade">
                                      <p:cBhvr>
                                        <p:cTn id="10"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17_Custom Layout">
    <p:spTree>
      <p:nvGrpSpPr>
        <p:cNvPr id="1" name=""/>
        <p:cNvGrpSpPr/>
        <p:nvPr/>
      </p:nvGrpSpPr>
      <p:grpSpPr>
        <a:xfrm>
          <a:off x="0" y="0"/>
          <a:ext cx="0" cy="0"/>
          <a:chOff x="0" y="0"/>
          <a:chExt cx="0" cy="0"/>
        </a:xfrm>
      </p:grpSpPr>
      <p:sp>
        <p:nvSpPr>
          <p:cNvPr id="5" name="Rectangle 2"/>
          <p:cNvSpPr/>
          <p:nvPr userDrawn="1"/>
        </p:nvSpPr>
        <p:spPr>
          <a:xfrm>
            <a:off x="0" y="3683000"/>
            <a:ext cx="12192000" cy="3175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grpSp>
        <p:nvGrpSpPr>
          <p:cNvPr id="7" name="Group 8"/>
          <p:cNvGrpSpPr>
            <a:grpSpLocks/>
          </p:cNvGrpSpPr>
          <p:nvPr userDrawn="1"/>
        </p:nvGrpSpPr>
        <p:grpSpPr bwMode="auto">
          <a:xfrm>
            <a:off x="5859463" y="6251575"/>
            <a:ext cx="465137" cy="606425"/>
            <a:chOff x="5859463" y="6252052"/>
            <a:chExt cx="465137" cy="605948"/>
          </a:xfrm>
        </p:grpSpPr>
        <p:sp>
          <p:nvSpPr>
            <p:cNvPr id="9" name="Rectangle 9"/>
            <p:cNvSpPr/>
            <p:nvPr userDrawn="1"/>
          </p:nvSpPr>
          <p:spPr>
            <a:xfrm>
              <a:off x="5859463" y="6464610"/>
              <a:ext cx="465137" cy="39339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sp>
          <p:nvSpPr>
            <p:cNvPr id="10" name="Isosceles Triangle 10"/>
            <p:cNvSpPr/>
            <p:nvPr userDrawn="1"/>
          </p:nvSpPr>
          <p:spPr>
            <a:xfrm>
              <a:off x="5859463" y="6252052"/>
              <a:ext cx="465137" cy="212558"/>
            </a:xfrm>
            <a:prstGeom prst="triangle">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grpSp>
      <p:sp>
        <p:nvSpPr>
          <p:cNvPr id="11" name="TextBox 11"/>
          <p:cNvSpPr txBox="1">
            <a:spLocks noChangeArrowheads="1"/>
          </p:cNvSpPr>
          <p:nvPr userDrawn="1"/>
        </p:nvSpPr>
        <p:spPr bwMode="auto">
          <a:xfrm>
            <a:off x="5811838" y="6434138"/>
            <a:ext cx="560387" cy="338137"/>
          </a:xfrm>
          <a:prstGeom prst="rect">
            <a:avLst/>
          </a:prstGeom>
          <a:noFill/>
          <a:ln>
            <a:noFill/>
          </a:ln>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defRPr/>
            </a:pPr>
            <a:fld id="{BEAD08A2-D799-413B-98DE-05B01393D26B}" type="slidenum">
              <a:rPr lang="id-ID" altLang="tr-TR" sz="1600" b="1" smtClean="0">
                <a:solidFill>
                  <a:schemeClr val="accent1"/>
                </a:solidFill>
              </a:rPr>
              <a:pPr algn="ctr" eaLnBrk="1" hangingPunct="1">
                <a:defRPr/>
              </a:pPr>
              <a:t>‹#›</a:t>
            </a:fld>
            <a:endParaRPr lang="id-ID" altLang="tr-TR" sz="2000">
              <a:solidFill>
                <a:schemeClr val="accent1"/>
              </a:solidFill>
            </a:endParaRPr>
          </a:p>
        </p:txBody>
      </p:sp>
      <p:sp>
        <p:nvSpPr>
          <p:cNvPr id="6" name="Title 1"/>
          <p:cNvSpPr>
            <a:spLocks noGrp="1"/>
          </p:cNvSpPr>
          <p:nvPr>
            <p:ph type="ctrTitle"/>
          </p:nvPr>
        </p:nvSpPr>
        <p:spPr>
          <a:xfrm>
            <a:off x="694703" y="615600"/>
            <a:ext cx="10802595" cy="665285"/>
          </a:xfrm>
          <a:prstGeom prst="rect">
            <a:avLst/>
          </a:prstGeom>
        </p:spPr>
        <p:txBody>
          <a:bodyPr wrap="square" anchor="t" anchorCtr="0">
            <a:noAutofit/>
          </a:bodyPr>
          <a:lstStyle>
            <a:lvl1pPr algn="ctr">
              <a:lnSpc>
                <a:spcPct val="90000"/>
              </a:lnSpc>
              <a:defRPr sz="5000" b="0" i="0">
                <a:solidFill>
                  <a:schemeClr val="tx1">
                    <a:lumMod val="65000"/>
                    <a:lumOff val="35000"/>
                  </a:schemeClr>
                </a:solidFill>
                <a:latin typeface="Bebas Neue" pitchFamily="34" charset="0"/>
                <a:ea typeface="Gulim" pitchFamily="34" charset="-127"/>
              </a:defRPr>
            </a:lvl1pPr>
          </a:lstStyle>
          <a:p>
            <a:r>
              <a:rPr lang="tr-TR"/>
              <a:t>Asıl başlık stilini düzenlemek için tıklayın</a:t>
            </a:r>
            <a:endParaRPr lang="en-US" dirty="0"/>
          </a:p>
        </p:txBody>
      </p:sp>
      <p:sp>
        <p:nvSpPr>
          <p:cNvPr id="19" name="Text Placeholder 8"/>
          <p:cNvSpPr>
            <a:spLocks noGrp="1"/>
          </p:cNvSpPr>
          <p:nvPr>
            <p:ph type="body" sz="quarter" idx="32"/>
          </p:nvPr>
        </p:nvSpPr>
        <p:spPr>
          <a:xfrm>
            <a:off x="1703163" y="1295399"/>
            <a:ext cx="8785674" cy="240851"/>
          </a:xfrm>
          <a:prstGeom prst="rect">
            <a:avLst/>
          </a:prstGeom>
          <a:noFill/>
          <a:ln>
            <a:noFill/>
          </a:ln>
        </p:spPr>
        <p:txBody>
          <a:bodyPr anchor="ctr">
            <a:noAutofit/>
          </a:bodyPr>
          <a:lstStyle>
            <a:lvl1pPr marL="0" indent="0" algn="ctr">
              <a:lnSpc>
                <a:spcPct val="90000"/>
              </a:lnSpc>
              <a:spcBef>
                <a:spcPts val="1200"/>
              </a:spcBef>
              <a:buNone/>
              <a:defRPr sz="1600" b="0" baseline="0">
                <a:solidFill>
                  <a:schemeClr val="bg1">
                    <a:lumMod val="65000"/>
                  </a:schemeClr>
                </a:solidFill>
                <a:latin typeface="+mn-lt"/>
              </a:defRPr>
            </a:lvl1pPr>
          </a:lstStyle>
          <a:p>
            <a:pPr lvl="0"/>
            <a:r>
              <a:rPr lang="tr-TR"/>
              <a:t>Asıl metin stillerini düzenle</a:t>
            </a:r>
          </a:p>
        </p:txBody>
      </p:sp>
      <p:sp>
        <p:nvSpPr>
          <p:cNvPr id="8" name="Picture Placeholder 7"/>
          <p:cNvSpPr>
            <a:spLocks noGrp="1"/>
          </p:cNvSpPr>
          <p:nvPr>
            <p:ph type="pic" sz="quarter" idx="33"/>
          </p:nvPr>
        </p:nvSpPr>
        <p:spPr>
          <a:xfrm>
            <a:off x="4771346" y="2179572"/>
            <a:ext cx="2562904" cy="3402078"/>
          </a:xfrm>
          <a:prstGeom prst="rect">
            <a:avLst/>
          </a:prstGeom>
        </p:spPr>
        <p:txBody>
          <a:bodyPr/>
          <a:lstStyle>
            <a:lvl1pPr>
              <a:defRPr sz="1800"/>
            </a:lvl1pPr>
          </a:lstStyle>
          <a:p>
            <a:pPr lvl="0"/>
            <a:endParaRPr lang="id-ID" noProof="0" dirty="0"/>
          </a:p>
        </p:txBody>
      </p:sp>
    </p:spTree>
    <p:extLst>
      <p:ext uri="{BB962C8B-B14F-4D97-AF65-F5344CB8AC3E}">
        <p14:creationId xmlns:p14="http://schemas.microsoft.com/office/powerpoint/2010/main" val="313277183"/>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fade">
                                      <p:cBhvr>
                                        <p:cTn id="10" dur="500"/>
                                        <p:tgtEl>
                                          <p:spTgt spid="11"/>
                                        </p:tgtEl>
                                      </p:cBhvr>
                                    </p:animEffect>
                                  </p:childTnLst>
                                </p:cTn>
                              </p:par>
                            </p:childTnLst>
                          </p:cTn>
                        </p:par>
                        <p:par>
                          <p:cTn id="11" fill="hold">
                            <p:stCondLst>
                              <p:cond delay="500"/>
                            </p:stCondLst>
                            <p:childTnLst>
                              <p:par>
                                <p:cTn id="12" presetID="2" presetClass="entr" presetSubtype="4" fill="hold" grpId="0" nodeType="after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additive="base">
                                        <p:cTn id="14" dur="500" fill="hold"/>
                                        <p:tgtEl>
                                          <p:spTgt spid="5"/>
                                        </p:tgtEl>
                                        <p:attrNameLst>
                                          <p:attrName>ppt_x</p:attrName>
                                        </p:attrNameLst>
                                      </p:cBhvr>
                                      <p:tavLst>
                                        <p:tav tm="0">
                                          <p:val>
                                            <p:strVal val="#ppt_x"/>
                                          </p:val>
                                        </p:tav>
                                        <p:tav tm="100000">
                                          <p:val>
                                            <p:strVal val="#ppt_x"/>
                                          </p:val>
                                        </p:tav>
                                      </p:tavLst>
                                    </p:anim>
                                    <p:anim calcmode="lin" valueType="num">
                                      <p:cBhvr additive="base">
                                        <p:cTn id="15"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11" grpId="0"/>
    </p:bldLst>
  </p:timing>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18_Custom Layout">
    <p:spTree>
      <p:nvGrpSpPr>
        <p:cNvPr id="1" name=""/>
        <p:cNvGrpSpPr/>
        <p:nvPr/>
      </p:nvGrpSpPr>
      <p:grpSpPr>
        <a:xfrm>
          <a:off x="0" y="0"/>
          <a:ext cx="0" cy="0"/>
          <a:chOff x="0" y="0"/>
          <a:chExt cx="0" cy="0"/>
        </a:xfrm>
      </p:grpSpPr>
      <p:grpSp>
        <p:nvGrpSpPr>
          <p:cNvPr id="4" name="Group 6"/>
          <p:cNvGrpSpPr>
            <a:grpSpLocks/>
          </p:cNvGrpSpPr>
          <p:nvPr userDrawn="1"/>
        </p:nvGrpSpPr>
        <p:grpSpPr bwMode="auto">
          <a:xfrm>
            <a:off x="5859463" y="6251575"/>
            <a:ext cx="465137" cy="606425"/>
            <a:chOff x="5859463" y="6252052"/>
            <a:chExt cx="465137" cy="605948"/>
          </a:xfrm>
        </p:grpSpPr>
        <p:sp>
          <p:nvSpPr>
            <p:cNvPr id="5" name="Rectangle 7"/>
            <p:cNvSpPr/>
            <p:nvPr userDrawn="1"/>
          </p:nvSpPr>
          <p:spPr>
            <a:xfrm>
              <a:off x="5859463" y="6464610"/>
              <a:ext cx="465137" cy="39339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sp>
          <p:nvSpPr>
            <p:cNvPr id="7" name="Isosceles Triangle 8"/>
            <p:cNvSpPr/>
            <p:nvPr userDrawn="1"/>
          </p:nvSpPr>
          <p:spPr>
            <a:xfrm>
              <a:off x="5859463" y="6252052"/>
              <a:ext cx="465137" cy="212558"/>
            </a:xfrm>
            <a:prstGeom prst="triangl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grpSp>
      <p:sp>
        <p:nvSpPr>
          <p:cNvPr id="8" name="TextBox 9"/>
          <p:cNvSpPr txBox="1">
            <a:spLocks noChangeArrowheads="1"/>
          </p:cNvSpPr>
          <p:nvPr userDrawn="1"/>
        </p:nvSpPr>
        <p:spPr bwMode="auto">
          <a:xfrm>
            <a:off x="5811838" y="6434138"/>
            <a:ext cx="560387" cy="338137"/>
          </a:xfrm>
          <a:prstGeom prst="rect">
            <a:avLst/>
          </a:prstGeom>
          <a:noFill/>
          <a:ln>
            <a:noFill/>
          </a:ln>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defRPr/>
            </a:pPr>
            <a:fld id="{42A85DA8-42D6-4C10-9963-3E851D7B0BEC}" type="slidenum">
              <a:rPr lang="id-ID" altLang="tr-TR" sz="1600" b="1" smtClean="0">
                <a:solidFill>
                  <a:schemeClr val="bg1"/>
                </a:solidFill>
              </a:rPr>
              <a:pPr algn="ctr" eaLnBrk="1" hangingPunct="1">
                <a:defRPr/>
              </a:pPr>
              <a:t>‹#›</a:t>
            </a:fld>
            <a:endParaRPr lang="id-ID" altLang="tr-TR" sz="2000">
              <a:solidFill>
                <a:schemeClr val="bg1"/>
              </a:solidFill>
            </a:endParaRPr>
          </a:p>
        </p:txBody>
      </p:sp>
      <p:sp>
        <p:nvSpPr>
          <p:cNvPr id="6" name="Title 1"/>
          <p:cNvSpPr>
            <a:spLocks noGrp="1"/>
          </p:cNvSpPr>
          <p:nvPr>
            <p:ph type="ctrTitle"/>
          </p:nvPr>
        </p:nvSpPr>
        <p:spPr>
          <a:xfrm>
            <a:off x="4898404" y="615600"/>
            <a:ext cx="6747496" cy="665285"/>
          </a:xfrm>
          <a:prstGeom prst="rect">
            <a:avLst/>
          </a:prstGeom>
        </p:spPr>
        <p:txBody>
          <a:bodyPr wrap="square" anchor="t" anchorCtr="0">
            <a:noAutofit/>
          </a:bodyPr>
          <a:lstStyle>
            <a:lvl1pPr algn="r">
              <a:lnSpc>
                <a:spcPct val="90000"/>
              </a:lnSpc>
              <a:defRPr sz="5000" b="0" i="0">
                <a:solidFill>
                  <a:schemeClr val="tx1">
                    <a:lumMod val="65000"/>
                    <a:lumOff val="35000"/>
                  </a:schemeClr>
                </a:solidFill>
                <a:latin typeface="Bebas Neue" pitchFamily="34" charset="0"/>
                <a:ea typeface="Gulim" pitchFamily="34" charset="-127"/>
              </a:defRPr>
            </a:lvl1pPr>
          </a:lstStyle>
          <a:p>
            <a:r>
              <a:rPr lang="tr-TR"/>
              <a:t>Asıl başlık stilini düzenlemek için tıklayın</a:t>
            </a:r>
            <a:endParaRPr lang="en-US" dirty="0"/>
          </a:p>
        </p:txBody>
      </p:sp>
      <p:sp>
        <p:nvSpPr>
          <p:cNvPr id="19" name="Text Placeholder 8"/>
          <p:cNvSpPr>
            <a:spLocks noGrp="1"/>
          </p:cNvSpPr>
          <p:nvPr>
            <p:ph type="body" sz="quarter" idx="32"/>
          </p:nvPr>
        </p:nvSpPr>
        <p:spPr>
          <a:xfrm>
            <a:off x="4898403" y="1295399"/>
            <a:ext cx="6747496" cy="240851"/>
          </a:xfrm>
          <a:prstGeom prst="rect">
            <a:avLst/>
          </a:prstGeom>
          <a:noFill/>
          <a:ln>
            <a:noFill/>
          </a:ln>
        </p:spPr>
        <p:txBody>
          <a:bodyPr anchor="ctr">
            <a:noAutofit/>
          </a:bodyPr>
          <a:lstStyle>
            <a:lvl1pPr marL="0" indent="0" algn="r">
              <a:lnSpc>
                <a:spcPct val="90000"/>
              </a:lnSpc>
              <a:spcBef>
                <a:spcPts val="1200"/>
              </a:spcBef>
              <a:buNone/>
              <a:defRPr sz="1600" b="0" baseline="0">
                <a:solidFill>
                  <a:schemeClr val="bg1">
                    <a:lumMod val="65000"/>
                  </a:schemeClr>
                </a:solidFill>
                <a:latin typeface="+mn-lt"/>
              </a:defRPr>
            </a:lvl1pPr>
          </a:lstStyle>
          <a:p>
            <a:pPr lvl="0"/>
            <a:r>
              <a:rPr lang="tr-TR"/>
              <a:t>Asıl metin stillerini düzenle</a:t>
            </a:r>
          </a:p>
        </p:txBody>
      </p:sp>
    </p:spTree>
    <p:extLst>
      <p:ext uri="{BB962C8B-B14F-4D97-AF65-F5344CB8AC3E}">
        <p14:creationId xmlns:p14="http://schemas.microsoft.com/office/powerpoint/2010/main" val="3200129349"/>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fade">
                                      <p:cBhvr>
                                        <p:cTn id="10"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19_Custom Layout">
    <p:spTree>
      <p:nvGrpSpPr>
        <p:cNvPr id="1" name=""/>
        <p:cNvGrpSpPr/>
        <p:nvPr/>
      </p:nvGrpSpPr>
      <p:grpSpPr>
        <a:xfrm>
          <a:off x="0" y="0"/>
          <a:ext cx="0" cy="0"/>
          <a:chOff x="0" y="0"/>
          <a:chExt cx="0" cy="0"/>
        </a:xfrm>
      </p:grpSpPr>
      <p:grpSp>
        <p:nvGrpSpPr>
          <p:cNvPr id="5" name="Group 7"/>
          <p:cNvGrpSpPr>
            <a:grpSpLocks/>
          </p:cNvGrpSpPr>
          <p:nvPr userDrawn="1"/>
        </p:nvGrpSpPr>
        <p:grpSpPr bwMode="auto">
          <a:xfrm>
            <a:off x="5859463" y="6251575"/>
            <a:ext cx="465137" cy="606425"/>
            <a:chOff x="5859463" y="6252052"/>
            <a:chExt cx="465137" cy="605948"/>
          </a:xfrm>
        </p:grpSpPr>
        <p:sp>
          <p:nvSpPr>
            <p:cNvPr id="8" name="Rectangle 8"/>
            <p:cNvSpPr/>
            <p:nvPr userDrawn="1"/>
          </p:nvSpPr>
          <p:spPr>
            <a:xfrm>
              <a:off x="5859463" y="6464610"/>
              <a:ext cx="465137" cy="39339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sp>
          <p:nvSpPr>
            <p:cNvPr id="9" name="Isosceles Triangle 9"/>
            <p:cNvSpPr/>
            <p:nvPr userDrawn="1"/>
          </p:nvSpPr>
          <p:spPr>
            <a:xfrm>
              <a:off x="5859463" y="6252052"/>
              <a:ext cx="465137" cy="212558"/>
            </a:xfrm>
            <a:prstGeom prst="triangl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grpSp>
      <p:sp>
        <p:nvSpPr>
          <p:cNvPr id="10" name="TextBox 10"/>
          <p:cNvSpPr txBox="1">
            <a:spLocks noChangeArrowheads="1"/>
          </p:cNvSpPr>
          <p:nvPr userDrawn="1"/>
        </p:nvSpPr>
        <p:spPr bwMode="auto">
          <a:xfrm>
            <a:off x="5811838" y="6434138"/>
            <a:ext cx="560387" cy="338137"/>
          </a:xfrm>
          <a:prstGeom prst="rect">
            <a:avLst/>
          </a:prstGeom>
          <a:noFill/>
          <a:ln>
            <a:noFill/>
          </a:ln>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defRPr/>
            </a:pPr>
            <a:fld id="{CFA6647C-42BC-407F-9F1D-EEC711E1903B}" type="slidenum">
              <a:rPr lang="id-ID" altLang="tr-TR" sz="1600" b="1" smtClean="0">
                <a:solidFill>
                  <a:schemeClr val="bg1"/>
                </a:solidFill>
              </a:rPr>
              <a:pPr algn="ctr" eaLnBrk="1" hangingPunct="1">
                <a:defRPr/>
              </a:pPr>
              <a:t>‹#›</a:t>
            </a:fld>
            <a:endParaRPr lang="id-ID" altLang="tr-TR" sz="2000">
              <a:solidFill>
                <a:schemeClr val="bg1"/>
              </a:solidFill>
            </a:endParaRPr>
          </a:p>
        </p:txBody>
      </p:sp>
      <p:sp>
        <p:nvSpPr>
          <p:cNvPr id="6" name="Title 1"/>
          <p:cNvSpPr>
            <a:spLocks noGrp="1"/>
          </p:cNvSpPr>
          <p:nvPr>
            <p:ph type="ctrTitle"/>
          </p:nvPr>
        </p:nvSpPr>
        <p:spPr>
          <a:xfrm>
            <a:off x="694703" y="615600"/>
            <a:ext cx="10802595" cy="665285"/>
          </a:xfrm>
          <a:prstGeom prst="rect">
            <a:avLst/>
          </a:prstGeom>
        </p:spPr>
        <p:txBody>
          <a:bodyPr wrap="square" anchor="t" anchorCtr="0">
            <a:noAutofit/>
          </a:bodyPr>
          <a:lstStyle>
            <a:lvl1pPr algn="ctr">
              <a:lnSpc>
                <a:spcPct val="90000"/>
              </a:lnSpc>
              <a:defRPr sz="5000" b="0" i="0">
                <a:solidFill>
                  <a:schemeClr val="tx1">
                    <a:lumMod val="65000"/>
                    <a:lumOff val="35000"/>
                  </a:schemeClr>
                </a:solidFill>
                <a:latin typeface="Bebas Neue" pitchFamily="34" charset="0"/>
                <a:ea typeface="Gulim" pitchFamily="34" charset="-127"/>
              </a:defRPr>
            </a:lvl1pPr>
          </a:lstStyle>
          <a:p>
            <a:r>
              <a:rPr lang="tr-TR"/>
              <a:t>Asıl başlık stilini düzenlemek için tıklayın</a:t>
            </a:r>
            <a:endParaRPr lang="en-US" dirty="0"/>
          </a:p>
        </p:txBody>
      </p:sp>
      <p:sp>
        <p:nvSpPr>
          <p:cNvPr id="19" name="Text Placeholder 8"/>
          <p:cNvSpPr>
            <a:spLocks noGrp="1"/>
          </p:cNvSpPr>
          <p:nvPr>
            <p:ph type="body" sz="quarter" idx="32"/>
          </p:nvPr>
        </p:nvSpPr>
        <p:spPr>
          <a:xfrm>
            <a:off x="1703163" y="1295399"/>
            <a:ext cx="8785674" cy="240851"/>
          </a:xfrm>
          <a:prstGeom prst="rect">
            <a:avLst/>
          </a:prstGeom>
          <a:noFill/>
          <a:ln>
            <a:noFill/>
          </a:ln>
        </p:spPr>
        <p:txBody>
          <a:bodyPr anchor="ctr">
            <a:noAutofit/>
          </a:bodyPr>
          <a:lstStyle>
            <a:lvl1pPr marL="0" indent="0" algn="ctr">
              <a:lnSpc>
                <a:spcPct val="90000"/>
              </a:lnSpc>
              <a:spcBef>
                <a:spcPts val="1200"/>
              </a:spcBef>
              <a:buNone/>
              <a:defRPr sz="1600" b="0" baseline="0">
                <a:solidFill>
                  <a:schemeClr val="bg1">
                    <a:lumMod val="65000"/>
                  </a:schemeClr>
                </a:solidFill>
                <a:latin typeface="+mn-lt"/>
              </a:defRPr>
            </a:lvl1pPr>
          </a:lstStyle>
          <a:p>
            <a:pPr lvl="0"/>
            <a:r>
              <a:rPr lang="tr-TR"/>
              <a:t>Asıl metin stillerini düzenle</a:t>
            </a:r>
          </a:p>
        </p:txBody>
      </p:sp>
      <p:sp>
        <p:nvSpPr>
          <p:cNvPr id="7" name="Picture Placeholder 7"/>
          <p:cNvSpPr>
            <a:spLocks noGrp="1"/>
          </p:cNvSpPr>
          <p:nvPr>
            <p:ph type="pic" sz="quarter" idx="33"/>
          </p:nvPr>
        </p:nvSpPr>
        <p:spPr>
          <a:xfrm>
            <a:off x="8759146" y="1925572"/>
            <a:ext cx="2160000" cy="2160000"/>
          </a:xfrm>
          <a:prstGeom prst="ellipse">
            <a:avLst/>
          </a:prstGeom>
        </p:spPr>
        <p:txBody>
          <a:bodyPr/>
          <a:lstStyle>
            <a:lvl1pPr>
              <a:defRPr sz="1800"/>
            </a:lvl1pPr>
          </a:lstStyle>
          <a:p>
            <a:pPr lvl="0"/>
            <a:endParaRPr lang="id-ID" noProof="0" dirty="0"/>
          </a:p>
        </p:txBody>
      </p:sp>
    </p:spTree>
    <p:extLst>
      <p:ext uri="{BB962C8B-B14F-4D97-AF65-F5344CB8AC3E}">
        <p14:creationId xmlns:p14="http://schemas.microsoft.com/office/powerpoint/2010/main" val="3261068753"/>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0"/>
                                        </p:tgtEl>
                                        <p:attrNameLst>
                                          <p:attrName>style.visibility</p:attrName>
                                        </p:attrNameLst>
                                      </p:cBhvr>
                                      <p:to>
                                        <p:strVal val="visible"/>
                                      </p:to>
                                    </p:set>
                                    <p:animEffect transition="in" filter="fade">
                                      <p:cBhvr>
                                        <p:cTn id="10"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userDrawn="1">
  <p:cSld name="21_Custom Layout">
    <p:spTree>
      <p:nvGrpSpPr>
        <p:cNvPr id="1" name=""/>
        <p:cNvGrpSpPr/>
        <p:nvPr/>
      </p:nvGrpSpPr>
      <p:grpSpPr>
        <a:xfrm>
          <a:off x="0" y="0"/>
          <a:ext cx="0" cy="0"/>
          <a:chOff x="0" y="0"/>
          <a:chExt cx="0" cy="0"/>
        </a:xfrm>
      </p:grpSpPr>
      <p:grpSp>
        <p:nvGrpSpPr>
          <p:cNvPr id="5" name="Group 12"/>
          <p:cNvGrpSpPr>
            <a:grpSpLocks/>
          </p:cNvGrpSpPr>
          <p:nvPr userDrawn="1"/>
        </p:nvGrpSpPr>
        <p:grpSpPr bwMode="auto">
          <a:xfrm>
            <a:off x="5859463" y="6251575"/>
            <a:ext cx="465137" cy="606425"/>
            <a:chOff x="5859463" y="6252052"/>
            <a:chExt cx="465137" cy="605948"/>
          </a:xfrm>
        </p:grpSpPr>
        <p:sp>
          <p:nvSpPr>
            <p:cNvPr id="8" name="Rectangle 13"/>
            <p:cNvSpPr/>
            <p:nvPr userDrawn="1"/>
          </p:nvSpPr>
          <p:spPr>
            <a:xfrm>
              <a:off x="5859463" y="6464610"/>
              <a:ext cx="465137" cy="39339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sp>
          <p:nvSpPr>
            <p:cNvPr id="9" name="Isosceles Triangle 14"/>
            <p:cNvSpPr/>
            <p:nvPr userDrawn="1"/>
          </p:nvSpPr>
          <p:spPr>
            <a:xfrm>
              <a:off x="5859463" y="6252052"/>
              <a:ext cx="465137" cy="212558"/>
            </a:xfrm>
            <a:prstGeom prst="triangl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grpSp>
      <p:sp>
        <p:nvSpPr>
          <p:cNvPr id="10" name="TextBox 15"/>
          <p:cNvSpPr txBox="1">
            <a:spLocks noChangeArrowheads="1"/>
          </p:cNvSpPr>
          <p:nvPr userDrawn="1"/>
        </p:nvSpPr>
        <p:spPr bwMode="auto">
          <a:xfrm>
            <a:off x="5811838" y="6434138"/>
            <a:ext cx="560387" cy="338137"/>
          </a:xfrm>
          <a:prstGeom prst="rect">
            <a:avLst/>
          </a:prstGeom>
          <a:noFill/>
          <a:ln>
            <a:noFill/>
          </a:ln>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defRPr/>
            </a:pPr>
            <a:fld id="{0E2F09BF-2132-4B95-8F89-80FC331ECC03}" type="slidenum">
              <a:rPr lang="id-ID" altLang="tr-TR" sz="1600" b="1" smtClean="0">
                <a:solidFill>
                  <a:schemeClr val="bg1"/>
                </a:solidFill>
              </a:rPr>
              <a:pPr algn="ctr" eaLnBrk="1" hangingPunct="1">
                <a:defRPr/>
              </a:pPr>
              <a:t>‹#›</a:t>
            </a:fld>
            <a:endParaRPr lang="id-ID" altLang="tr-TR" sz="2000">
              <a:solidFill>
                <a:schemeClr val="bg1"/>
              </a:solidFill>
            </a:endParaRPr>
          </a:p>
        </p:txBody>
      </p:sp>
      <p:sp>
        <p:nvSpPr>
          <p:cNvPr id="6" name="Title 1"/>
          <p:cNvSpPr>
            <a:spLocks noGrp="1"/>
          </p:cNvSpPr>
          <p:nvPr>
            <p:ph type="ctrTitle"/>
          </p:nvPr>
        </p:nvSpPr>
        <p:spPr>
          <a:xfrm>
            <a:off x="694703" y="615600"/>
            <a:ext cx="10802595" cy="665285"/>
          </a:xfrm>
          <a:prstGeom prst="rect">
            <a:avLst/>
          </a:prstGeom>
        </p:spPr>
        <p:txBody>
          <a:bodyPr wrap="square" anchor="t" anchorCtr="0">
            <a:noAutofit/>
          </a:bodyPr>
          <a:lstStyle>
            <a:lvl1pPr algn="ctr">
              <a:lnSpc>
                <a:spcPct val="90000"/>
              </a:lnSpc>
              <a:defRPr sz="5000" b="0" i="0">
                <a:solidFill>
                  <a:schemeClr val="tx1">
                    <a:lumMod val="65000"/>
                    <a:lumOff val="35000"/>
                  </a:schemeClr>
                </a:solidFill>
                <a:latin typeface="Bebas Neue" pitchFamily="34" charset="0"/>
                <a:ea typeface="Gulim" pitchFamily="34" charset="-127"/>
              </a:defRPr>
            </a:lvl1pPr>
          </a:lstStyle>
          <a:p>
            <a:r>
              <a:rPr lang="tr-TR"/>
              <a:t>Asıl başlık stilini düzenlemek için tıklayın</a:t>
            </a:r>
            <a:endParaRPr lang="en-US" dirty="0"/>
          </a:p>
        </p:txBody>
      </p:sp>
      <p:sp>
        <p:nvSpPr>
          <p:cNvPr id="19" name="Text Placeholder 8"/>
          <p:cNvSpPr>
            <a:spLocks noGrp="1"/>
          </p:cNvSpPr>
          <p:nvPr>
            <p:ph type="body" sz="quarter" idx="32"/>
          </p:nvPr>
        </p:nvSpPr>
        <p:spPr>
          <a:xfrm>
            <a:off x="1703163" y="1295399"/>
            <a:ext cx="8785674" cy="240851"/>
          </a:xfrm>
          <a:prstGeom prst="rect">
            <a:avLst/>
          </a:prstGeom>
          <a:noFill/>
          <a:ln>
            <a:noFill/>
          </a:ln>
        </p:spPr>
        <p:txBody>
          <a:bodyPr anchor="ctr">
            <a:noAutofit/>
          </a:bodyPr>
          <a:lstStyle>
            <a:lvl1pPr marL="0" indent="0" algn="ctr">
              <a:lnSpc>
                <a:spcPct val="90000"/>
              </a:lnSpc>
              <a:spcBef>
                <a:spcPts val="1200"/>
              </a:spcBef>
              <a:buNone/>
              <a:defRPr sz="1600" b="0" baseline="0">
                <a:solidFill>
                  <a:schemeClr val="bg1">
                    <a:lumMod val="65000"/>
                  </a:schemeClr>
                </a:solidFill>
                <a:latin typeface="+mn-lt"/>
              </a:defRPr>
            </a:lvl1pPr>
          </a:lstStyle>
          <a:p>
            <a:pPr lvl="0"/>
            <a:r>
              <a:rPr lang="tr-TR"/>
              <a:t>Asıl metin stillerini düzenle</a:t>
            </a:r>
          </a:p>
        </p:txBody>
      </p:sp>
      <p:sp>
        <p:nvSpPr>
          <p:cNvPr id="7" name="Picture Placeholder 7"/>
          <p:cNvSpPr>
            <a:spLocks noGrp="1"/>
          </p:cNvSpPr>
          <p:nvPr>
            <p:ph type="pic" sz="quarter" idx="33"/>
          </p:nvPr>
        </p:nvSpPr>
        <p:spPr>
          <a:xfrm>
            <a:off x="999503" y="2056200"/>
            <a:ext cx="4443354" cy="3865629"/>
          </a:xfrm>
          <a:prstGeom prst="rect">
            <a:avLst/>
          </a:prstGeom>
        </p:spPr>
        <p:txBody>
          <a:bodyPr/>
          <a:lstStyle>
            <a:lvl1pPr>
              <a:defRPr sz="1800"/>
            </a:lvl1pPr>
          </a:lstStyle>
          <a:p>
            <a:pPr lvl="0"/>
            <a:endParaRPr lang="id-ID" noProof="0" dirty="0"/>
          </a:p>
        </p:txBody>
      </p:sp>
    </p:spTree>
    <p:extLst>
      <p:ext uri="{BB962C8B-B14F-4D97-AF65-F5344CB8AC3E}">
        <p14:creationId xmlns:p14="http://schemas.microsoft.com/office/powerpoint/2010/main" val="1169769919"/>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0"/>
                                        </p:tgtEl>
                                        <p:attrNameLst>
                                          <p:attrName>style.visibility</p:attrName>
                                        </p:attrNameLst>
                                      </p:cBhvr>
                                      <p:to>
                                        <p:strVal val="visible"/>
                                      </p:to>
                                    </p:set>
                                    <p:animEffect transition="in" filter="fade">
                                      <p:cBhvr>
                                        <p:cTn id="10"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22_Custom Layout">
    <p:spTree>
      <p:nvGrpSpPr>
        <p:cNvPr id="1" name=""/>
        <p:cNvGrpSpPr/>
        <p:nvPr/>
      </p:nvGrpSpPr>
      <p:grpSpPr>
        <a:xfrm>
          <a:off x="0" y="0"/>
          <a:ext cx="0" cy="0"/>
          <a:chOff x="0" y="0"/>
          <a:chExt cx="0" cy="0"/>
        </a:xfrm>
      </p:grpSpPr>
      <p:grpSp>
        <p:nvGrpSpPr>
          <p:cNvPr id="5" name="Group 8"/>
          <p:cNvGrpSpPr>
            <a:grpSpLocks/>
          </p:cNvGrpSpPr>
          <p:nvPr userDrawn="1"/>
        </p:nvGrpSpPr>
        <p:grpSpPr bwMode="auto">
          <a:xfrm>
            <a:off x="5859463" y="6251575"/>
            <a:ext cx="465137" cy="606425"/>
            <a:chOff x="5859463" y="6252052"/>
            <a:chExt cx="465137" cy="605948"/>
          </a:xfrm>
        </p:grpSpPr>
        <p:sp>
          <p:nvSpPr>
            <p:cNvPr id="8" name="Rectangle 9"/>
            <p:cNvSpPr/>
            <p:nvPr userDrawn="1"/>
          </p:nvSpPr>
          <p:spPr>
            <a:xfrm>
              <a:off x="5859463" y="6464610"/>
              <a:ext cx="465137" cy="39339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sp>
          <p:nvSpPr>
            <p:cNvPr id="9" name="Isosceles Triangle 10"/>
            <p:cNvSpPr/>
            <p:nvPr userDrawn="1"/>
          </p:nvSpPr>
          <p:spPr>
            <a:xfrm>
              <a:off x="5859463" y="6252052"/>
              <a:ext cx="465137" cy="212558"/>
            </a:xfrm>
            <a:prstGeom prst="triangl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grpSp>
      <p:sp>
        <p:nvSpPr>
          <p:cNvPr id="10" name="TextBox 11"/>
          <p:cNvSpPr txBox="1">
            <a:spLocks noChangeArrowheads="1"/>
          </p:cNvSpPr>
          <p:nvPr userDrawn="1"/>
        </p:nvSpPr>
        <p:spPr bwMode="auto">
          <a:xfrm>
            <a:off x="5811838" y="6434138"/>
            <a:ext cx="560387" cy="338137"/>
          </a:xfrm>
          <a:prstGeom prst="rect">
            <a:avLst/>
          </a:prstGeom>
          <a:noFill/>
          <a:ln>
            <a:noFill/>
          </a:ln>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defRPr/>
            </a:pPr>
            <a:fld id="{50F236A3-BB2A-4C73-9D1A-8F3FE529E4F0}" type="slidenum">
              <a:rPr lang="id-ID" altLang="tr-TR" sz="1600" b="1" smtClean="0">
                <a:solidFill>
                  <a:schemeClr val="bg1"/>
                </a:solidFill>
              </a:rPr>
              <a:pPr algn="ctr" eaLnBrk="1" hangingPunct="1">
                <a:defRPr/>
              </a:pPr>
              <a:t>‹#›</a:t>
            </a:fld>
            <a:endParaRPr lang="id-ID" altLang="tr-TR" sz="2000">
              <a:solidFill>
                <a:schemeClr val="bg1"/>
              </a:solidFill>
            </a:endParaRPr>
          </a:p>
        </p:txBody>
      </p:sp>
      <p:sp>
        <p:nvSpPr>
          <p:cNvPr id="6" name="Title 1"/>
          <p:cNvSpPr>
            <a:spLocks noGrp="1"/>
          </p:cNvSpPr>
          <p:nvPr>
            <p:ph type="ctrTitle"/>
          </p:nvPr>
        </p:nvSpPr>
        <p:spPr>
          <a:xfrm>
            <a:off x="694703" y="615600"/>
            <a:ext cx="10802595" cy="665285"/>
          </a:xfrm>
          <a:prstGeom prst="rect">
            <a:avLst/>
          </a:prstGeom>
        </p:spPr>
        <p:txBody>
          <a:bodyPr wrap="square" anchor="t" anchorCtr="0">
            <a:noAutofit/>
          </a:bodyPr>
          <a:lstStyle>
            <a:lvl1pPr algn="ctr">
              <a:lnSpc>
                <a:spcPct val="90000"/>
              </a:lnSpc>
              <a:defRPr sz="5000" b="0" i="0">
                <a:solidFill>
                  <a:schemeClr val="tx1">
                    <a:lumMod val="65000"/>
                    <a:lumOff val="35000"/>
                  </a:schemeClr>
                </a:solidFill>
                <a:latin typeface="Bebas Neue" pitchFamily="34" charset="0"/>
                <a:ea typeface="Gulim" pitchFamily="34" charset="-127"/>
              </a:defRPr>
            </a:lvl1pPr>
          </a:lstStyle>
          <a:p>
            <a:r>
              <a:rPr lang="tr-TR"/>
              <a:t>Asıl başlık stilini düzenlemek için tıklayın</a:t>
            </a:r>
            <a:endParaRPr lang="en-US" dirty="0"/>
          </a:p>
        </p:txBody>
      </p:sp>
      <p:sp>
        <p:nvSpPr>
          <p:cNvPr id="19" name="Text Placeholder 8"/>
          <p:cNvSpPr>
            <a:spLocks noGrp="1"/>
          </p:cNvSpPr>
          <p:nvPr>
            <p:ph type="body" sz="quarter" idx="32"/>
          </p:nvPr>
        </p:nvSpPr>
        <p:spPr>
          <a:xfrm>
            <a:off x="1703163" y="1295399"/>
            <a:ext cx="8785674" cy="240851"/>
          </a:xfrm>
          <a:prstGeom prst="rect">
            <a:avLst/>
          </a:prstGeom>
          <a:noFill/>
          <a:ln>
            <a:noFill/>
          </a:ln>
        </p:spPr>
        <p:txBody>
          <a:bodyPr anchor="ctr">
            <a:noAutofit/>
          </a:bodyPr>
          <a:lstStyle>
            <a:lvl1pPr marL="0" indent="0" algn="ctr">
              <a:lnSpc>
                <a:spcPct val="90000"/>
              </a:lnSpc>
              <a:spcBef>
                <a:spcPts val="1200"/>
              </a:spcBef>
              <a:buNone/>
              <a:defRPr sz="1600" b="0" baseline="0">
                <a:solidFill>
                  <a:schemeClr val="bg1">
                    <a:lumMod val="65000"/>
                  </a:schemeClr>
                </a:solidFill>
                <a:latin typeface="+mn-lt"/>
              </a:defRPr>
            </a:lvl1pPr>
          </a:lstStyle>
          <a:p>
            <a:pPr lvl="0"/>
            <a:r>
              <a:rPr lang="tr-TR"/>
              <a:t>Asıl metin stillerini düzenle</a:t>
            </a:r>
          </a:p>
        </p:txBody>
      </p:sp>
      <p:sp>
        <p:nvSpPr>
          <p:cNvPr id="7" name="Picture Placeholder 7"/>
          <p:cNvSpPr>
            <a:spLocks noGrp="1"/>
          </p:cNvSpPr>
          <p:nvPr>
            <p:ph type="pic" sz="quarter" idx="33"/>
          </p:nvPr>
        </p:nvSpPr>
        <p:spPr>
          <a:xfrm>
            <a:off x="1074796" y="2475156"/>
            <a:ext cx="4119504" cy="2604844"/>
          </a:xfrm>
          <a:prstGeom prst="rect">
            <a:avLst/>
          </a:prstGeom>
        </p:spPr>
        <p:txBody>
          <a:bodyPr/>
          <a:lstStyle>
            <a:lvl1pPr>
              <a:defRPr sz="1800"/>
            </a:lvl1pPr>
          </a:lstStyle>
          <a:p>
            <a:pPr lvl="0"/>
            <a:endParaRPr lang="id-ID" noProof="0" dirty="0"/>
          </a:p>
        </p:txBody>
      </p:sp>
    </p:spTree>
    <p:extLst>
      <p:ext uri="{BB962C8B-B14F-4D97-AF65-F5344CB8AC3E}">
        <p14:creationId xmlns:p14="http://schemas.microsoft.com/office/powerpoint/2010/main" val="346850893"/>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0"/>
                                        </p:tgtEl>
                                        <p:attrNameLst>
                                          <p:attrName>style.visibility</p:attrName>
                                        </p:attrNameLst>
                                      </p:cBhvr>
                                      <p:to>
                                        <p:strVal val="visible"/>
                                      </p:to>
                                    </p:set>
                                    <p:animEffect transition="in" filter="fade">
                                      <p:cBhvr>
                                        <p:cTn id="10"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userDrawn="1">
  <p:cSld name="23_Custom Layout">
    <p:spTree>
      <p:nvGrpSpPr>
        <p:cNvPr id="1" name=""/>
        <p:cNvGrpSpPr/>
        <p:nvPr/>
      </p:nvGrpSpPr>
      <p:grpSpPr>
        <a:xfrm>
          <a:off x="0" y="0"/>
          <a:ext cx="0" cy="0"/>
          <a:chOff x="0" y="0"/>
          <a:chExt cx="0" cy="0"/>
        </a:xfrm>
      </p:grpSpPr>
      <p:grpSp>
        <p:nvGrpSpPr>
          <p:cNvPr id="5" name="Group 45"/>
          <p:cNvGrpSpPr>
            <a:grpSpLocks/>
          </p:cNvGrpSpPr>
          <p:nvPr userDrawn="1"/>
        </p:nvGrpSpPr>
        <p:grpSpPr bwMode="auto">
          <a:xfrm>
            <a:off x="5859463" y="6251575"/>
            <a:ext cx="465137" cy="606425"/>
            <a:chOff x="5859463" y="6252052"/>
            <a:chExt cx="465137" cy="605948"/>
          </a:xfrm>
        </p:grpSpPr>
        <p:sp>
          <p:nvSpPr>
            <p:cNvPr id="7" name="Rectangle 46"/>
            <p:cNvSpPr/>
            <p:nvPr userDrawn="1"/>
          </p:nvSpPr>
          <p:spPr>
            <a:xfrm>
              <a:off x="5859463" y="6464610"/>
              <a:ext cx="465137" cy="39339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sp>
          <p:nvSpPr>
            <p:cNvPr id="8" name="Isosceles Triangle 47"/>
            <p:cNvSpPr/>
            <p:nvPr userDrawn="1"/>
          </p:nvSpPr>
          <p:spPr>
            <a:xfrm>
              <a:off x="5859463" y="6252052"/>
              <a:ext cx="465137" cy="212558"/>
            </a:xfrm>
            <a:prstGeom prst="triangl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grpSp>
      <p:sp>
        <p:nvSpPr>
          <p:cNvPr id="9" name="TextBox 48"/>
          <p:cNvSpPr txBox="1">
            <a:spLocks noChangeArrowheads="1"/>
          </p:cNvSpPr>
          <p:nvPr userDrawn="1"/>
        </p:nvSpPr>
        <p:spPr bwMode="auto">
          <a:xfrm>
            <a:off x="5811838" y="6434138"/>
            <a:ext cx="560387" cy="338137"/>
          </a:xfrm>
          <a:prstGeom prst="rect">
            <a:avLst/>
          </a:prstGeom>
          <a:noFill/>
          <a:ln>
            <a:noFill/>
          </a:ln>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defRPr/>
            </a:pPr>
            <a:fld id="{C0C466B7-59F4-4225-A20F-1E26345EA930}" type="slidenum">
              <a:rPr lang="id-ID" altLang="tr-TR" sz="1600" b="1" smtClean="0">
                <a:solidFill>
                  <a:schemeClr val="bg1"/>
                </a:solidFill>
              </a:rPr>
              <a:pPr algn="ctr" eaLnBrk="1" hangingPunct="1">
                <a:defRPr/>
              </a:pPr>
              <a:t>‹#›</a:t>
            </a:fld>
            <a:endParaRPr lang="id-ID" altLang="tr-TR" sz="2000">
              <a:solidFill>
                <a:schemeClr val="bg1"/>
              </a:solidFill>
            </a:endParaRPr>
          </a:p>
        </p:txBody>
      </p:sp>
      <p:sp>
        <p:nvSpPr>
          <p:cNvPr id="6" name="Title 1"/>
          <p:cNvSpPr>
            <a:spLocks noGrp="1"/>
          </p:cNvSpPr>
          <p:nvPr>
            <p:ph type="ctrTitle"/>
          </p:nvPr>
        </p:nvSpPr>
        <p:spPr>
          <a:xfrm>
            <a:off x="694703" y="615600"/>
            <a:ext cx="10802595" cy="665285"/>
          </a:xfrm>
          <a:prstGeom prst="rect">
            <a:avLst/>
          </a:prstGeom>
        </p:spPr>
        <p:txBody>
          <a:bodyPr wrap="square" anchor="t" anchorCtr="0">
            <a:noAutofit/>
          </a:bodyPr>
          <a:lstStyle>
            <a:lvl1pPr algn="ctr">
              <a:lnSpc>
                <a:spcPct val="90000"/>
              </a:lnSpc>
              <a:defRPr sz="5000" b="0" i="0">
                <a:solidFill>
                  <a:schemeClr val="tx1">
                    <a:lumMod val="65000"/>
                    <a:lumOff val="35000"/>
                  </a:schemeClr>
                </a:solidFill>
                <a:latin typeface="Bebas Neue" pitchFamily="34" charset="0"/>
                <a:ea typeface="Gulim" pitchFamily="34" charset="-127"/>
              </a:defRPr>
            </a:lvl1pPr>
          </a:lstStyle>
          <a:p>
            <a:r>
              <a:rPr lang="tr-TR"/>
              <a:t>Asıl başlık stilini düzenlemek için tıklayın</a:t>
            </a:r>
            <a:endParaRPr lang="en-US" dirty="0"/>
          </a:p>
        </p:txBody>
      </p:sp>
      <p:sp>
        <p:nvSpPr>
          <p:cNvPr id="19" name="Text Placeholder 8"/>
          <p:cNvSpPr>
            <a:spLocks noGrp="1"/>
          </p:cNvSpPr>
          <p:nvPr>
            <p:ph type="body" sz="quarter" idx="32"/>
          </p:nvPr>
        </p:nvSpPr>
        <p:spPr>
          <a:xfrm>
            <a:off x="1703163" y="1295399"/>
            <a:ext cx="8785674" cy="240851"/>
          </a:xfrm>
          <a:prstGeom prst="rect">
            <a:avLst/>
          </a:prstGeom>
          <a:noFill/>
          <a:ln>
            <a:noFill/>
          </a:ln>
        </p:spPr>
        <p:txBody>
          <a:bodyPr anchor="ctr">
            <a:noAutofit/>
          </a:bodyPr>
          <a:lstStyle>
            <a:lvl1pPr marL="0" indent="0" algn="ctr">
              <a:lnSpc>
                <a:spcPct val="90000"/>
              </a:lnSpc>
              <a:spcBef>
                <a:spcPts val="1200"/>
              </a:spcBef>
              <a:buNone/>
              <a:defRPr sz="1600" b="0" baseline="0">
                <a:solidFill>
                  <a:schemeClr val="bg1">
                    <a:lumMod val="65000"/>
                  </a:schemeClr>
                </a:solidFill>
                <a:latin typeface="+mn-lt"/>
              </a:defRPr>
            </a:lvl1pPr>
          </a:lstStyle>
          <a:p>
            <a:pPr lvl="0"/>
            <a:r>
              <a:rPr lang="tr-TR"/>
              <a:t>Asıl metin stillerini düzenle</a:t>
            </a:r>
          </a:p>
        </p:txBody>
      </p:sp>
      <p:sp>
        <p:nvSpPr>
          <p:cNvPr id="42" name="Picture Placeholder 7"/>
          <p:cNvSpPr>
            <a:spLocks noGrp="1"/>
          </p:cNvSpPr>
          <p:nvPr>
            <p:ph type="pic" sz="quarter" idx="33"/>
          </p:nvPr>
        </p:nvSpPr>
        <p:spPr>
          <a:xfrm>
            <a:off x="7247004" y="2696610"/>
            <a:ext cx="1941551" cy="1033399"/>
          </a:xfrm>
          <a:prstGeom prst="rect">
            <a:avLst/>
          </a:prstGeom>
          <a:ln w="38100">
            <a:solidFill>
              <a:schemeClr val="accent3"/>
            </a:solidFill>
          </a:ln>
        </p:spPr>
        <p:txBody>
          <a:bodyPr/>
          <a:lstStyle>
            <a:lvl1pPr>
              <a:defRPr sz="1800"/>
            </a:lvl1pPr>
          </a:lstStyle>
          <a:p>
            <a:pPr lvl="0"/>
            <a:endParaRPr lang="id-ID" noProof="0" dirty="0"/>
          </a:p>
        </p:txBody>
      </p:sp>
    </p:spTree>
    <p:extLst>
      <p:ext uri="{BB962C8B-B14F-4D97-AF65-F5344CB8AC3E}">
        <p14:creationId xmlns:p14="http://schemas.microsoft.com/office/powerpoint/2010/main" val="2426779865"/>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24_Custom Layout">
    <p:spTree>
      <p:nvGrpSpPr>
        <p:cNvPr id="1" name=""/>
        <p:cNvGrpSpPr/>
        <p:nvPr/>
      </p:nvGrpSpPr>
      <p:grpSpPr>
        <a:xfrm>
          <a:off x="0" y="0"/>
          <a:ext cx="0" cy="0"/>
          <a:chOff x="0" y="0"/>
          <a:chExt cx="0" cy="0"/>
        </a:xfrm>
      </p:grpSpPr>
      <p:grpSp>
        <p:nvGrpSpPr>
          <p:cNvPr id="7" name="Group 9"/>
          <p:cNvGrpSpPr>
            <a:grpSpLocks/>
          </p:cNvGrpSpPr>
          <p:nvPr userDrawn="1"/>
        </p:nvGrpSpPr>
        <p:grpSpPr bwMode="auto">
          <a:xfrm>
            <a:off x="5859463" y="6251575"/>
            <a:ext cx="465137" cy="606425"/>
            <a:chOff x="5859463" y="6252052"/>
            <a:chExt cx="465137" cy="605948"/>
          </a:xfrm>
        </p:grpSpPr>
        <p:sp>
          <p:nvSpPr>
            <p:cNvPr id="8" name="Rectangle 10"/>
            <p:cNvSpPr/>
            <p:nvPr userDrawn="1"/>
          </p:nvSpPr>
          <p:spPr>
            <a:xfrm>
              <a:off x="5859463" y="6464610"/>
              <a:ext cx="465137" cy="39339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sp>
          <p:nvSpPr>
            <p:cNvPr id="9" name="Isosceles Triangle 11"/>
            <p:cNvSpPr/>
            <p:nvPr userDrawn="1"/>
          </p:nvSpPr>
          <p:spPr>
            <a:xfrm>
              <a:off x="5859463" y="6252052"/>
              <a:ext cx="465137" cy="212558"/>
            </a:xfrm>
            <a:prstGeom prst="triangl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grpSp>
      <p:sp>
        <p:nvSpPr>
          <p:cNvPr id="10" name="TextBox 12"/>
          <p:cNvSpPr txBox="1">
            <a:spLocks noChangeArrowheads="1"/>
          </p:cNvSpPr>
          <p:nvPr userDrawn="1"/>
        </p:nvSpPr>
        <p:spPr bwMode="auto">
          <a:xfrm>
            <a:off x="5811838" y="6434138"/>
            <a:ext cx="560387" cy="338137"/>
          </a:xfrm>
          <a:prstGeom prst="rect">
            <a:avLst/>
          </a:prstGeom>
          <a:noFill/>
          <a:ln>
            <a:noFill/>
          </a:ln>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defRPr/>
            </a:pPr>
            <a:fld id="{7086D44C-360E-42DF-BC78-C8868C844C83}" type="slidenum">
              <a:rPr lang="id-ID" altLang="tr-TR" sz="1600" b="1" smtClean="0">
                <a:solidFill>
                  <a:schemeClr val="bg1"/>
                </a:solidFill>
              </a:rPr>
              <a:pPr algn="ctr" eaLnBrk="1" hangingPunct="1">
                <a:defRPr/>
              </a:pPr>
              <a:t>‹#›</a:t>
            </a:fld>
            <a:endParaRPr lang="id-ID" altLang="tr-TR" sz="2000">
              <a:solidFill>
                <a:schemeClr val="bg1"/>
              </a:solidFill>
            </a:endParaRPr>
          </a:p>
        </p:txBody>
      </p:sp>
      <p:sp>
        <p:nvSpPr>
          <p:cNvPr id="6" name="Title 1"/>
          <p:cNvSpPr>
            <a:spLocks noGrp="1"/>
          </p:cNvSpPr>
          <p:nvPr>
            <p:ph type="ctrTitle"/>
          </p:nvPr>
        </p:nvSpPr>
        <p:spPr>
          <a:xfrm>
            <a:off x="694703" y="615600"/>
            <a:ext cx="10802595" cy="665285"/>
          </a:xfrm>
          <a:prstGeom prst="rect">
            <a:avLst/>
          </a:prstGeom>
        </p:spPr>
        <p:txBody>
          <a:bodyPr wrap="square" anchor="t" anchorCtr="0">
            <a:noAutofit/>
          </a:bodyPr>
          <a:lstStyle>
            <a:lvl1pPr algn="ctr">
              <a:lnSpc>
                <a:spcPct val="90000"/>
              </a:lnSpc>
              <a:defRPr sz="5000" b="0" i="0">
                <a:solidFill>
                  <a:schemeClr val="tx1">
                    <a:lumMod val="65000"/>
                    <a:lumOff val="35000"/>
                  </a:schemeClr>
                </a:solidFill>
                <a:latin typeface="Bebas Neue" pitchFamily="34" charset="0"/>
                <a:ea typeface="Gulim" pitchFamily="34" charset="-127"/>
              </a:defRPr>
            </a:lvl1pPr>
          </a:lstStyle>
          <a:p>
            <a:r>
              <a:rPr lang="tr-TR"/>
              <a:t>Asıl başlık stilini düzenlemek için tıklayın</a:t>
            </a:r>
            <a:endParaRPr lang="en-US" dirty="0"/>
          </a:p>
        </p:txBody>
      </p:sp>
      <p:sp>
        <p:nvSpPr>
          <p:cNvPr id="19" name="Text Placeholder 8"/>
          <p:cNvSpPr>
            <a:spLocks noGrp="1"/>
          </p:cNvSpPr>
          <p:nvPr>
            <p:ph type="body" sz="quarter" idx="32"/>
          </p:nvPr>
        </p:nvSpPr>
        <p:spPr>
          <a:xfrm>
            <a:off x="1703163" y="1295399"/>
            <a:ext cx="8785674" cy="240851"/>
          </a:xfrm>
          <a:prstGeom prst="rect">
            <a:avLst/>
          </a:prstGeom>
          <a:noFill/>
          <a:ln>
            <a:noFill/>
          </a:ln>
        </p:spPr>
        <p:txBody>
          <a:bodyPr anchor="ctr">
            <a:noAutofit/>
          </a:bodyPr>
          <a:lstStyle>
            <a:lvl1pPr marL="0" indent="0" algn="ctr">
              <a:lnSpc>
                <a:spcPct val="90000"/>
              </a:lnSpc>
              <a:spcBef>
                <a:spcPts val="1200"/>
              </a:spcBef>
              <a:buNone/>
              <a:defRPr sz="1600" b="0" baseline="0">
                <a:solidFill>
                  <a:schemeClr val="bg1">
                    <a:lumMod val="65000"/>
                  </a:schemeClr>
                </a:solidFill>
                <a:latin typeface="+mn-lt"/>
              </a:defRPr>
            </a:lvl1pPr>
          </a:lstStyle>
          <a:p>
            <a:pPr lvl="0"/>
            <a:r>
              <a:rPr lang="tr-TR"/>
              <a:t>Asıl metin stillerini düzenle</a:t>
            </a:r>
          </a:p>
        </p:txBody>
      </p:sp>
      <p:sp>
        <p:nvSpPr>
          <p:cNvPr id="42" name="Picture Placeholder 7"/>
          <p:cNvSpPr>
            <a:spLocks noGrp="1"/>
          </p:cNvSpPr>
          <p:nvPr>
            <p:ph type="pic" sz="quarter" idx="33"/>
          </p:nvPr>
        </p:nvSpPr>
        <p:spPr>
          <a:xfrm>
            <a:off x="7247004" y="2647680"/>
            <a:ext cx="1941551" cy="1033399"/>
          </a:xfrm>
          <a:prstGeom prst="rect">
            <a:avLst/>
          </a:prstGeom>
          <a:ln w="38100">
            <a:solidFill>
              <a:schemeClr val="accent1"/>
            </a:solidFill>
          </a:ln>
        </p:spPr>
        <p:txBody>
          <a:bodyPr/>
          <a:lstStyle>
            <a:lvl1pPr>
              <a:defRPr sz="1800"/>
            </a:lvl1pPr>
          </a:lstStyle>
          <a:p>
            <a:pPr lvl="0"/>
            <a:endParaRPr lang="id-ID" noProof="0" dirty="0"/>
          </a:p>
        </p:txBody>
      </p:sp>
      <p:sp>
        <p:nvSpPr>
          <p:cNvPr id="5" name="Picture Placeholder 7"/>
          <p:cNvSpPr>
            <a:spLocks noGrp="1"/>
          </p:cNvSpPr>
          <p:nvPr>
            <p:ph type="pic" sz="quarter" idx="34"/>
          </p:nvPr>
        </p:nvSpPr>
        <p:spPr>
          <a:xfrm>
            <a:off x="2261346" y="2647680"/>
            <a:ext cx="1941551" cy="1033399"/>
          </a:xfrm>
          <a:prstGeom prst="rect">
            <a:avLst/>
          </a:prstGeom>
          <a:ln w="38100">
            <a:solidFill>
              <a:schemeClr val="accent5"/>
            </a:solidFill>
          </a:ln>
        </p:spPr>
        <p:txBody>
          <a:bodyPr/>
          <a:lstStyle>
            <a:lvl1pPr>
              <a:defRPr sz="1800"/>
            </a:lvl1pPr>
          </a:lstStyle>
          <a:p>
            <a:pPr lvl="0"/>
            <a:endParaRPr lang="id-ID" noProof="0" dirty="0"/>
          </a:p>
        </p:txBody>
      </p:sp>
    </p:spTree>
    <p:extLst>
      <p:ext uri="{BB962C8B-B14F-4D97-AF65-F5344CB8AC3E}">
        <p14:creationId xmlns:p14="http://schemas.microsoft.com/office/powerpoint/2010/main" val="284716560"/>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0"/>
                                        </p:tgtEl>
                                        <p:attrNameLst>
                                          <p:attrName>style.visibility</p:attrName>
                                        </p:attrNameLst>
                                      </p:cBhvr>
                                      <p:to>
                                        <p:strVal val="visible"/>
                                      </p:to>
                                    </p:set>
                                    <p:animEffect transition="in" filter="fade">
                                      <p:cBhvr>
                                        <p:cTn id="10"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slideLayout" Target="../slideLayouts/slideLayout24.xml"/><Relationship Id="rId18" Type="http://schemas.openxmlformats.org/officeDocument/2006/relationships/slideLayout" Target="../slideLayouts/slideLayout29.xml"/><Relationship Id="rId26" Type="http://schemas.openxmlformats.org/officeDocument/2006/relationships/slideLayout" Target="../slideLayouts/slideLayout37.xml"/><Relationship Id="rId3" Type="http://schemas.openxmlformats.org/officeDocument/2006/relationships/slideLayout" Target="../slideLayouts/slideLayout14.xml"/><Relationship Id="rId21" Type="http://schemas.openxmlformats.org/officeDocument/2006/relationships/slideLayout" Target="../slideLayouts/slideLayout32.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17" Type="http://schemas.openxmlformats.org/officeDocument/2006/relationships/slideLayout" Target="../slideLayouts/slideLayout28.xml"/><Relationship Id="rId25" Type="http://schemas.openxmlformats.org/officeDocument/2006/relationships/slideLayout" Target="../slideLayouts/slideLayout36.xml"/><Relationship Id="rId2" Type="http://schemas.openxmlformats.org/officeDocument/2006/relationships/slideLayout" Target="../slideLayouts/slideLayout13.xml"/><Relationship Id="rId16" Type="http://schemas.openxmlformats.org/officeDocument/2006/relationships/slideLayout" Target="../slideLayouts/slideLayout27.xml"/><Relationship Id="rId20" Type="http://schemas.openxmlformats.org/officeDocument/2006/relationships/slideLayout" Target="../slideLayouts/slideLayout31.xml"/><Relationship Id="rId29" Type="http://schemas.openxmlformats.org/officeDocument/2006/relationships/theme" Target="../theme/theme2.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24" Type="http://schemas.openxmlformats.org/officeDocument/2006/relationships/slideLayout" Target="../slideLayouts/slideLayout35.xml"/><Relationship Id="rId5" Type="http://schemas.openxmlformats.org/officeDocument/2006/relationships/slideLayout" Target="../slideLayouts/slideLayout16.xml"/><Relationship Id="rId15" Type="http://schemas.openxmlformats.org/officeDocument/2006/relationships/slideLayout" Target="../slideLayouts/slideLayout26.xml"/><Relationship Id="rId23" Type="http://schemas.openxmlformats.org/officeDocument/2006/relationships/slideLayout" Target="../slideLayouts/slideLayout34.xml"/><Relationship Id="rId28" Type="http://schemas.openxmlformats.org/officeDocument/2006/relationships/slideLayout" Target="../slideLayouts/slideLayout39.xml"/><Relationship Id="rId10" Type="http://schemas.openxmlformats.org/officeDocument/2006/relationships/slideLayout" Target="../slideLayouts/slideLayout21.xml"/><Relationship Id="rId19" Type="http://schemas.openxmlformats.org/officeDocument/2006/relationships/slideLayout" Target="../slideLayouts/slideLayout30.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slideLayout" Target="../slideLayouts/slideLayout25.xml"/><Relationship Id="rId22" Type="http://schemas.openxmlformats.org/officeDocument/2006/relationships/slideLayout" Target="../slideLayouts/slideLayout33.xml"/><Relationship Id="rId27" Type="http://schemas.openxmlformats.org/officeDocument/2006/relationships/slideLayout" Target="../slideLayouts/slideLayout38.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Başlık Yer Tutucusu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tr-TR" smtClean="0"/>
              <a:t>Asıl başlık stili için tıklatın</a:t>
            </a:r>
            <a:endParaRPr lang="tr-TR"/>
          </a:p>
        </p:txBody>
      </p:sp>
      <p:sp>
        <p:nvSpPr>
          <p:cNvPr id="3" name="Metin Yer Tutucusu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Veri Yer Tutucusu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C6F7165-3F3F-4AEF-90AD-61FBA5020117}" type="datetimeFigureOut">
              <a:rPr lang="tr-TR" smtClean="0"/>
              <a:pPr/>
              <a:t>13.06.2024</a:t>
            </a:fld>
            <a:endParaRPr lang="tr-TR"/>
          </a:p>
        </p:txBody>
      </p:sp>
      <p:sp>
        <p:nvSpPr>
          <p:cNvPr id="5" name="Altbilgi Yer Tutucusu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tr-TR"/>
          </a:p>
        </p:txBody>
      </p:sp>
      <p:sp>
        <p:nvSpPr>
          <p:cNvPr id="6" name="Slayt Numarası Yer Tutucusu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3BF8EA4-8A69-4270-8123-1D095C65A064}" type="slidenum">
              <a:rPr lang="tr-TR" smtClean="0"/>
              <a:pPr/>
              <a:t>‹#›</a:t>
            </a:fld>
            <a:endParaRPr lang="tr-TR"/>
          </a:p>
        </p:txBody>
      </p:sp>
    </p:spTree>
    <p:extLst>
      <p:ext uri="{BB962C8B-B14F-4D97-AF65-F5344CB8AC3E}">
        <p14:creationId xmlns:p14="http://schemas.microsoft.com/office/powerpoint/2010/main" val="64718059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88653224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 id="2147483678" r:id="rId18"/>
    <p:sldLayoutId id="2147483679" r:id="rId19"/>
    <p:sldLayoutId id="2147483680" r:id="rId20"/>
    <p:sldLayoutId id="2147483681" r:id="rId21"/>
    <p:sldLayoutId id="2147483682" r:id="rId22"/>
    <p:sldLayoutId id="2147483683" r:id="rId23"/>
    <p:sldLayoutId id="2147483684" r:id="rId24"/>
    <p:sldLayoutId id="2147483685" r:id="rId25"/>
    <p:sldLayoutId id="2147483686" r:id="rId26"/>
    <p:sldLayoutId id="2147483687" r:id="rId27"/>
    <p:sldLayoutId id="2147483688" r:id="rId28"/>
  </p:sldLayoutIdLst>
  <p:transition spd="slow">
    <p:wipe/>
  </p:transition>
  <p:txStyles>
    <p:titleStyle>
      <a:lvl1pPr algn="l" rtl="0" eaLnBrk="0" fontAlgn="base" hangingPunct="0">
        <a:lnSpc>
          <a:spcPct val="90000"/>
        </a:lnSpc>
        <a:spcBef>
          <a:spcPct val="0"/>
        </a:spcBef>
        <a:spcAft>
          <a:spcPct val="0"/>
        </a:spcAft>
        <a:defRPr sz="4400" kern="1200">
          <a:solidFill>
            <a:schemeClr val="tx1"/>
          </a:solidFill>
          <a:latin typeface="+mj-lt"/>
          <a:ea typeface="+mj-ea"/>
          <a:cs typeface="+mj-cs"/>
        </a:defRPr>
      </a:lvl1pPr>
      <a:lvl2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2pPr>
      <a:lvl3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3pPr>
      <a:lvl4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4pPr>
      <a:lvl5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5pPr>
      <a:lvl6pPr marL="457200" algn="l" rtl="0" fontAlgn="base">
        <a:lnSpc>
          <a:spcPct val="90000"/>
        </a:lnSpc>
        <a:spcBef>
          <a:spcPct val="0"/>
        </a:spcBef>
        <a:spcAft>
          <a:spcPct val="0"/>
        </a:spcAft>
        <a:defRPr sz="4400">
          <a:solidFill>
            <a:schemeClr val="tx1"/>
          </a:solidFill>
          <a:latin typeface="Calibri Light" panose="020F0302020204030204" pitchFamily="34" charset="0"/>
        </a:defRPr>
      </a:lvl6pPr>
      <a:lvl7pPr marL="914400" algn="l" rtl="0" fontAlgn="base">
        <a:lnSpc>
          <a:spcPct val="90000"/>
        </a:lnSpc>
        <a:spcBef>
          <a:spcPct val="0"/>
        </a:spcBef>
        <a:spcAft>
          <a:spcPct val="0"/>
        </a:spcAft>
        <a:defRPr sz="4400">
          <a:solidFill>
            <a:schemeClr val="tx1"/>
          </a:solidFill>
          <a:latin typeface="Calibri Light" panose="020F0302020204030204" pitchFamily="34" charset="0"/>
        </a:defRPr>
      </a:lvl7pPr>
      <a:lvl8pPr marL="1371600" algn="l" rtl="0" fontAlgn="base">
        <a:lnSpc>
          <a:spcPct val="90000"/>
        </a:lnSpc>
        <a:spcBef>
          <a:spcPct val="0"/>
        </a:spcBef>
        <a:spcAft>
          <a:spcPct val="0"/>
        </a:spcAft>
        <a:defRPr sz="4400">
          <a:solidFill>
            <a:schemeClr val="tx1"/>
          </a:solidFill>
          <a:latin typeface="Calibri Light" panose="020F0302020204030204" pitchFamily="34" charset="0"/>
        </a:defRPr>
      </a:lvl8pPr>
      <a:lvl9pPr marL="1828800" algn="l" rtl="0" fontAlgn="base">
        <a:lnSpc>
          <a:spcPct val="90000"/>
        </a:lnSpc>
        <a:spcBef>
          <a:spcPct val="0"/>
        </a:spcBef>
        <a:spcAft>
          <a:spcPct val="0"/>
        </a:spcAft>
        <a:defRPr sz="4400">
          <a:solidFill>
            <a:schemeClr val="tx1"/>
          </a:solidFill>
          <a:latin typeface="Calibri Light" panose="020F0302020204030204" pitchFamily="34"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id-ID"/>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4.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14.xml"/></Relationships>
</file>

<file path=ppt/slides/_rels/slide3.xml.rels><?xml version="1.0" encoding="UTF-8" standalone="yes"?>
<Relationships xmlns="http://schemas.openxmlformats.org/package/2006/relationships"><Relationship Id="rId8" Type="http://schemas.openxmlformats.org/officeDocument/2006/relationships/image" Target="../media/image10.jpg"/><Relationship Id="rId13" Type="http://schemas.openxmlformats.org/officeDocument/2006/relationships/image" Target="../media/image15.png"/><Relationship Id="rId18" Type="http://schemas.openxmlformats.org/officeDocument/2006/relationships/image" Target="../media/image20.jpg"/><Relationship Id="rId3" Type="http://schemas.openxmlformats.org/officeDocument/2006/relationships/image" Target="../media/image5.jpg"/><Relationship Id="rId7" Type="http://schemas.openxmlformats.org/officeDocument/2006/relationships/image" Target="../media/image9.jpg"/><Relationship Id="rId12" Type="http://schemas.openxmlformats.org/officeDocument/2006/relationships/image" Target="../media/image14.jpg"/><Relationship Id="rId17" Type="http://schemas.openxmlformats.org/officeDocument/2006/relationships/image" Target="../media/image19.jpeg"/><Relationship Id="rId2" Type="http://schemas.openxmlformats.org/officeDocument/2006/relationships/image" Target="../media/image4.jpg"/><Relationship Id="rId16" Type="http://schemas.openxmlformats.org/officeDocument/2006/relationships/image" Target="../media/image18.png"/><Relationship Id="rId1" Type="http://schemas.openxmlformats.org/officeDocument/2006/relationships/slideLayout" Target="../slideLayouts/slideLayout2.xml"/><Relationship Id="rId6" Type="http://schemas.openxmlformats.org/officeDocument/2006/relationships/image" Target="../media/image8.jpeg"/><Relationship Id="rId11" Type="http://schemas.openxmlformats.org/officeDocument/2006/relationships/image" Target="../media/image13.png"/><Relationship Id="rId5" Type="http://schemas.openxmlformats.org/officeDocument/2006/relationships/image" Target="../media/image7.jpg"/><Relationship Id="rId15" Type="http://schemas.openxmlformats.org/officeDocument/2006/relationships/image" Target="../media/image17.png"/><Relationship Id="rId10" Type="http://schemas.openxmlformats.org/officeDocument/2006/relationships/image" Target="../media/image12.jpg"/><Relationship Id="rId4" Type="http://schemas.openxmlformats.org/officeDocument/2006/relationships/image" Target="../media/image6.jpg"/><Relationship Id="rId9" Type="http://schemas.openxmlformats.org/officeDocument/2006/relationships/image" Target="../media/image11.jpeg"/><Relationship Id="rId14" Type="http://schemas.openxmlformats.org/officeDocument/2006/relationships/image" Target="../media/image16.png"/></Relationships>
</file>

<file path=ppt/slides/_rels/slide4.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5.png"/><Relationship Id="rId1" Type="http://schemas.openxmlformats.org/officeDocument/2006/relationships/slideLayout" Target="../slideLayouts/slideLayout2.xml"/><Relationship Id="rId4" Type="http://schemas.openxmlformats.org/officeDocument/2006/relationships/image" Target="../media/image16.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7.png"/><Relationship Id="rId1" Type="http://schemas.openxmlformats.org/officeDocument/2006/relationships/slideLayout" Target="../slideLayouts/slideLayout2.xml"/><Relationship Id="rId4" Type="http://schemas.openxmlformats.org/officeDocument/2006/relationships/image" Target="../media/image16.png"/></Relationships>
</file>

<file path=ppt/slides/_rels/slide7.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23.jpeg"/><Relationship Id="rId7" Type="http://schemas.openxmlformats.org/officeDocument/2006/relationships/image" Target="../media/image27.jpeg"/><Relationship Id="rId2" Type="http://schemas.openxmlformats.org/officeDocument/2006/relationships/image" Target="../media/image22.jpg"/><Relationship Id="rId1" Type="http://schemas.openxmlformats.org/officeDocument/2006/relationships/slideLayout" Target="../slideLayouts/slideLayout2.xml"/><Relationship Id="rId6" Type="http://schemas.openxmlformats.org/officeDocument/2006/relationships/image" Target="../media/image26.png"/><Relationship Id="rId5" Type="http://schemas.openxmlformats.org/officeDocument/2006/relationships/image" Target="../media/image25.png"/><Relationship Id="rId4" Type="http://schemas.openxmlformats.org/officeDocument/2006/relationships/image" Target="../media/image24.png"/></Relationships>
</file>

<file path=ppt/slides/_rels/slide11.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png"/><Relationship Id="rId1" Type="http://schemas.openxmlformats.org/officeDocument/2006/relationships/slideLayout" Target="../slideLayouts/slideLayout2.xml"/><Relationship Id="rId5" Type="http://schemas.openxmlformats.org/officeDocument/2006/relationships/image" Target="../media/image31.png"/><Relationship Id="rId4" Type="http://schemas.openxmlformats.org/officeDocument/2006/relationships/image" Target="../media/image30.png"/></Relationships>
</file>

<file path=ppt/slides/_rels/slide12.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chart" Target="../charts/chart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3.png"/><Relationship Id="rId1" Type="http://schemas.openxmlformats.org/officeDocument/2006/relationships/slideLayout" Target="../slideLayouts/slideLayout2.xml"/><Relationship Id="rId6" Type="http://schemas.openxmlformats.org/officeDocument/2006/relationships/image" Target="../media/image37.png"/><Relationship Id="rId5" Type="http://schemas.openxmlformats.org/officeDocument/2006/relationships/image" Target="../media/image36.png"/><Relationship Id="rId4" Type="http://schemas.openxmlformats.org/officeDocument/2006/relationships/image" Target="../media/image35.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39.jp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image" Target="../media/image41.png"/><Relationship Id="rId1" Type="http://schemas.openxmlformats.org/officeDocument/2006/relationships/slideLayout" Target="../slideLayouts/slideLayout2.xml"/><Relationship Id="rId4" Type="http://schemas.openxmlformats.org/officeDocument/2006/relationships/image" Target="../media/image43.png"/></Relationships>
</file>

<file path=ppt/slides/_rels/slide23.xml.rels><?xml version="1.0" encoding="UTF-8" standalone="yes"?>
<Relationships xmlns="http://schemas.openxmlformats.org/package/2006/relationships"><Relationship Id="rId2" Type="http://schemas.openxmlformats.org/officeDocument/2006/relationships/image" Target="../media/image44.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46.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Picture Placeholder 8"/>
          <p:cNvPicPr>
            <a:picLocks noGrp="1" noChangeAspect="1" noChangeArrowheads="1"/>
          </p:cNvPicPr>
          <p:nvPr>
            <p:ph type="pic" sz="quarter" idx="10"/>
          </p:nvPr>
        </p:nvPicPr>
        <p:blipFill>
          <a:blip r:embed="rId2">
            <a:extLst>
              <a:ext uri="{28A0092B-C50C-407E-A947-70E740481C1C}">
                <a14:useLocalDpi xmlns:a14="http://schemas.microsoft.com/office/drawing/2010/main" val="0"/>
              </a:ext>
            </a:extLst>
          </a:blip>
          <a:stretch>
            <a:fillRect/>
          </a:stretch>
        </p:blipFill>
        <p:spPr bwMode="auto">
          <a:xfrm>
            <a:off x="0" y="0"/>
            <a:ext cx="12192000" cy="68580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31" name="Group 30"/>
          <p:cNvGrpSpPr>
            <a:grpSpLocks/>
          </p:cNvGrpSpPr>
          <p:nvPr/>
        </p:nvGrpSpPr>
        <p:grpSpPr bwMode="auto">
          <a:xfrm>
            <a:off x="0" y="0"/>
            <a:ext cx="7908925" cy="7516813"/>
            <a:chOff x="0" y="0"/>
            <a:chExt cx="7909378" cy="7517335"/>
          </a:xfrm>
        </p:grpSpPr>
        <p:sp>
          <p:nvSpPr>
            <p:cNvPr id="30" name="Freeform 29"/>
            <p:cNvSpPr/>
            <p:nvPr/>
          </p:nvSpPr>
          <p:spPr>
            <a:xfrm>
              <a:off x="0" y="0"/>
              <a:ext cx="7909378" cy="6858476"/>
            </a:xfrm>
            <a:custGeom>
              <a:avLst/>
              <a:gdLst>
                <a:gd name="connsiteX0" fmla="*/ 0 w 7909378"/>
                <a:gd name="connsiteY0" fmla="*/ 0 h 6858000"/>
                <a:gd name="connsiteX1" fmla="*/ 3932040 w 7909378"/>
                <a:gd name="connsiteY1" fmla="*/ 0 h 6858000"/>
                <a:gd name="connsiteX2" fmla="*/ 7909378 w 7909378"/>
                <a:gd name="connsiteY2" fmla="*/ 6858000 h 6858000"/>
                <a:gd name="connsiteX3" fmla="*/ 0 w 7909378"/>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7909378" h="6858000">
                  <a:moveTo>
                    <a:pt x="0" y="0"/>
                  </a:moveTo>
                  <a:lnTo>
                    <a:pt x="3932040" y="0"/>
                  </a:lnTo>
                  <a:lnTo>
                    <a:pt x="7909378" y="6858000"/>
                  </a:lnTo>
                  <a:lnTo>
                    <a:pt x="0" y="6858000"/>
                  </a:lnTo>
                  <a:close/>
                </a:path>
              </a:pathLst>
            </a:custGeom>
            <a:solidFill>
              <a:schemeClr val="accent1">
                <a:alpha val="7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sp>
          <p:nvSpPr>
            <p:cNvPr id="19" name="Freeform 18"/>
            <p:cNvSpPr/>
            <p:nvPr/>
          </p:nvSpPr>
          <p:spPr>
            <a:xfrm rot="19786510">
              <a:off x="6712334" y="2051192"/>
              <a:ext cx="660438" cy="5335959"/>
            </a:xfrm>
            <a:custGeom>
              <a:avLst/>
              <a:gdLst>
                <a:gd name="connsiteX0" fmla="*/ 29321 w 660039"/>
                <a:gd name="connsiteY0" fmla="*/ 0 h 5335414"/>
                <a:gd name="connsiteX1" fmla="*/ 660039 w 660039"/>
                <a:gd name="connsiteY1" fmla="*/ 367453 h 5335414"/>
                <a:gd name="connsiteX2" fmla="*/ 660038 w 660039"/>
                <a:gd name="connsiteY2" fmla="*/ 5335414 h 5335414"/>
                <a:gd name="connsiteX3" fmla="*/ 0 w 660039"/>
                <a:gd name="connsiteY3" fmla="*/ 4950879 h 5335414"/>
                <a:gd name="connsiteX4" fmla="*/ 0 w 660039"/>
                <a:gd name="connsiteY4" fmla="*/ 0 h 533541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60039" h="5335414">
                  <a:moveTo>
                    <a:pt x="29321" y="0"/>
                  </a:moveTo>
                  <a:lnTo>
                    <a:pt x="660039" y="367453"/>
                  </a:lnTo>
                  <a:lnTo>
                    <a:pt x="660038" y="5335414"/>
                  </a:lnTo>
                  <a:lnTo>
                    <a:pt x="0" y="4950879"/>
                  </a:lnTo>
                  <a:lnTo>
                    <a:pt x="0" y="0"/>
                  </a:lnTo>
                  <a:close/>
                </a:path>
              </a:pathLst>
            </a:custGeom>
            <a:solidFill>
              <a:schemeClr val="bg1">
                <a:alpha val="5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sp>
          <p:nvSpPr>
            <p:cNvPr id="20" name="Freeform 19"/>
            <p:cNvSpPr/>
            <p:nvPr/>
          </p:nvSpPr>
          <p:spPr>
            <a:xfrm rot="19786510">
              <a:off x="5480364" y="882711"/>
              <a:ext cx="820785" cy="6634624"/>
            </a:xfrm>
            <a:custGeom>
              <a:avLst/>
              <a:gdLst>
                <a:gd name="connsiteX0" fmla="*/ 29321 w 660039"/>
                <a:gd name="connsiteY0" fmla="*/ 0 h 5335414"/>
                <a:gd name="connsiteX1" fmla="*/ 660039 w 660039"/>
                <a:gd name="connsiteY1" fmla="*/ 367453 h 5335414"/>
                <a:gd name="connsiteX2" fmla="*/ 660038 w 660039"/>
                <a:gd name="connsiteY2" fmla="*/ 5335414 h 5335414"/>
                <a:gd name="connsiteX3" fmla="*/ 0 w 660039"/>
                <a:gd name="connsiteY3" fmla="*/ 4950879 h 5335414"/>
                <a:gd name="connsiteX4" fmla="*/ 0 w 660039"/>
                <a:gd name="connsiteY4" fmla="*/ 0 h 533541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60039" h="5335414">
                  <a:moveTo>
                    <a:pt x="29321" y="0"/>
                  </a:moveTo>
                  <a:lnTo>
                    <a:pt x="660039" y="367453"/>
                  </a:lnTo>
                  <a:lnTo>
                    <a:pt x="660038" y="5335414"/>
                  </a:lnTo>
                  <a:lnTo>
                    <a:pt x="0" y="4950879"/>
                  </a:lnTo>
                  <a:lnTo>
                    <a:pt x="0" y="0"/>
                  </a:lnTo>
                  <a:close/>
                </a:path>
              </a:pathLst>
            </a:custGeom>
            <a:solidFill>
              <a:schemeClr val="accent1">
                <a:lumMod val="75000"/>
                <a:alpha val="4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grpSp>
      <p:sp>
        <p:nvSpPr>
          <p:cNvPr id="5" name="TextBox 4"/>
          <p:cNvSpPr txBox="1">
            <a:spLocks noChangeArrowheads="1"/>
          </p:cNvSpPr>
          <p:nvPr/>
        </p:nvSpPr>
        <p:spPr bwMode="auto">
          <a:xfrm>
            <a:off x="255588" y="3384550"/>
            <a:ext cx="2124075" cy="1630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eaLnBrk="1" hangingPunct="1"/>
            <a:r>
              <a:rPr lang="tr-TR" altLang="tr-TR" sz="10000" dirty="0">
                <a:solidFill>
                  <a:schemeClr val="bg1"/>
                </a:solidFill>
                <a:latin typeface="Bebas Neue" panose="020B0606020202050201" pitchFamily="34" charset="-94"/>
              </a:rPr>
              <a:t>SİİRT</a:t>
            </a:r>
            <a:endParaRPr lang="id-ID" altLang="tr-TR" sz="10000" dirty="0">
              <a:solidFill>
                <a:schemeClr val="bg1"/>
              </a:solidFill>
              <a:latin typeface="Bebas Neue" panose="020B0606020202050201" pitchFamily="34" charset="-94"/>
            </a:endParaRPr>
          </a:p>
        </p:txBody>
      </p:sp>
      <p:sp>
        <p:nvSpPr>
          <p:cNvPr id="14" name="TextBox 13"/>
          <p:cNvSpPr txBox="1">
            <a:spLocks noChangeArrowheads="1"/>
          </p:cNvSpPr>
          <p:nvPr/>
        </p:nvSpPr>
        <p:spPr bwMode="auto">
          <a:xfrm>
            <a:off x="255588" y="4540250"/>
            <a:ext cx="5364162" cy="1631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eaLnBrk="1" hangingPunct="1"/>
            <a:r>
              <a:rPr lang="tr-TR" altLang="tr-TR" sz="10000" dirty="0">
                <a:solidFill>
                  <a:schemeClr val="bg1"/>
                </a:solidFill>
                <a:latin typeface="Bebas Neue" panose="020B0606020202050201" pitchFamily="34" charset="-94"/>
              </a:rPr>
              <a:t>ÜNİVERSİTESİ</a:t>
            </a:r>
            <a:endParaRPr lang="id-ID" altLang="tr-TR" sz="10000" dirty="0">
              <a:solidFill>
                <a:schemeClr val="bg1"/>
              </a:solidFill>
              <a:latin typeface="Bebas Neue" panose="020B0606020202050201" pitchFamily="34" charset="-94"/>
            </a:endParaRPr>
          </a:p>
        </p:txBody>
      </p:sp>
      <p:sp>
        <p:nvSpPr>
          <p:cNvPr id="27" name="TextBox 26"/>
          <p:cNvSpPr txBox="1">
            <a:spLocks noChangeArrowheads="1"/>
          </p:cNvSpPr>
          <p:nvPr/>
        </p:nvSpPr>
        <p:spPr bwMode="auto">
          <a:xfrm>
            <a:off x="325438" y="5741988"/>
            <a:ext cx="1703387"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eaLnBrk="1" hangingPunct="1"/>
            <a:r>
              <a:rPr lang="tr-TR" altLang="tr-TR">
                <a:solidFill>
                  <a:schemeClr val="bg1"/>
                </a:solidFill>
              </a:rPr>
              <a:t>www.siirt.edu.tr</a:t>
            </a:r>
            <a:endParaRPr lang="id-ID" altLang="tr-TR">
              <a:solidFill>
                <a:schemeClr val="bg1"/>
              </a:solidFill>
            </a:endParaRPr>
          </a:p>
        </p:txBody>
      </p:sp>
    </p:spTree>
    <p:extLst>
      <p:ext uri="{BB962C8B-B14F-4D97-AF65-F5344CB8AC3E}">
        <p14:creationId xmlns:p14="http://schemas.microsoft.com/office/powerpoint/2010/main" val="1037301607"/>
      </p:ext>
    </p:extLst>
  </p:cSld>
  <p:clrMapOvr>
    <a:masterClrMapping/>
  </p:clrMapOvr>
  <p:transition spd="slow" advTm="1784">
    <p:wip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1" fill="hold" nodeType="afterEffect">
                                  <p:stCondLst>
                                    <p:cond delay="0"/>
                                  </p:stCondLst>
                                  <p:childTnLst>
                                    <p:set>
                                      <p:cBhvr>
                                        <p:cTn id="6" dur="1" fill="hold">
                                          <p:stCondLst>
                                            <p:cond delay="0"/>
                                          </p:stCondLst>
                                        </p:cTn>
                                        <p:tgtEl>
                                          <p:spTgt spid="31"/>
                                        </p:tgtEl>
                                        <p:attrNameLst>
                                          <p:attrName>style.visibility</p:attrName>
                                        </p:attrNameLst>
                                      </p:cBhvr>
                                      <p:to>
                                        <p:strVal val="visible"/>
                                      </p:to>
                                    </p:set>
                                    <p:animEffect transition="in" filter="wipe(up)">
                                      <p:cBhvr>
                                        <p:cTn id="7" dur="500"/>
                                        <p:tgtEl>
                                          <p:spTgt spid="31"/>
                                        </p:tgtEl>
                                      </p:cBhvr>
                                    </p:animEffect>
                                  </p:childTnLst>
                                </p:cTn>
                              </p:par>
                            </p:childTnLst>
                          </p:cTn>
                        </p:par>
                        <p:par>
                          <p:cTn id="8" fill="hold">
                            <p:stCondLst>
                              <p:cond delay="500"/>
                            </p:stCondLst>
                            <p:childTnLst>
                              <p:par>
                                <p:cTn id="9" presetID="47" presetClass="entr" presetSubtype="0" fill="hold" grpId="0"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fade">
                                      <p:cBhvr>
                                        <p:cTn id="11" dur="750"/>
                                        <p:tgtEl>
                                          <p:spTgt spid="5"/>
                                        </p:tgtEl>
                                      </p:cBhvr>
                                    </p:animEffect>
                                    <p:anim calcmode="lin" valueType="num">
                                      <p:cBhvr>
                                        <p:cTn id="12" dur="750" fill="hold"/>
                                        <p:tgtEl>
                                          <p:spTgt spid="5"/>
                                        </p:tgtEl>
                                        <p:attrNameLst>
                                          <p:attrName>ppt_x</p:attrName>
                                        </p:attrNameLst>
                                      </p:cBhvr>
                                      <p:tavLst>
                                        <p:tav tm="0">
                                          <p:val>
                                            <p:strVal val="#ppt_x"/>
                                          </p:val>
                                        </p:tav>
                                        <p:tav tm="100000">
                                          <p:val>
                                            <p:strVal val="#ppt_x"/>
                                          </p:val>
                                        </p:tav>
                                      </p:tavLst>
                                    </p:anim>
                                    <p:anim calcmode="lin" valueType="num">
                                      <p:cBhvr>
                                        <p:cTn id="13" dur="750" fill="hold"/>
                                        <p:tgtEl>
                                          <p:spTgt spid="5"/>
                                        </p:tgtEl>
                                        <p:attrNameLst>
                                          <p:attrName>ppt_y</p:attrName>
                                        </p:attrNameLst>
                                      </p:cBhvr>
                                      <p:tavLst>
                                        <p:tav tm="0">
                                          <p:val>
                                            <p:strVal val="#ppt_y-.1"/>
                                          </p:val>
                                        </p:tav>
                                        <p:tav tm="100000">
                                          <p:val>
                                            <p:strVal val="#ppt_y"/>
                                          </p:val>
                                        </p:tav>
                                      </p:tavLst>
                                    </p:anim>
                                  </p:childTnLst>
                                </p:cTn>
                              </p:par>
                            </p:childTnLst>
                          </p:cTn>
                        </p:par>
                        <p:par>
                          <p:cTn id="14" fill="hold" nodeType="afterGroup">
                            <p:stCondLst>
                              <p:cond delay="1250"/>
                            </p:stCondLst>
                            <p:childTnLst>
                              <p:par>
                                <p:cTn id="15" presetID="42" presetClass="entr" presetSubtype="0" fill="hold" grpId="0" nodeType="afterEffect">
                                  <p:stCondLst>
                                    <p:cond delay="0"/>
                                  </p:stCondLst>
                                  <p:childTnLst>
                                    <p:set>
                                      <p:cBhvr>
                                        <p:cTn id="16" dur="1" fill="hold">
                                          <p:stCondLst>
                                            <p:cond delay="0"/>
                                          </p:stCondLst>
                                        </p:cTn>
                                        <p:tgtEl>
                                          <p:spTgt spid="14"/>
                                        </p:tgtEl>
                                        <p:attrNameLst>
                                          <p:attrName>style.visibility</p:attrName>
                                        </p:attrNameLst>
                                      </p:cBhvr>
                                      <p:to>
                                        <p:strVal val="visible"/>
                                      </p:to>
                                    </p:set>
                                    <p:animEffect transition="in" filter="fade">
                                      <p:cBhvr>
                                        <p:cTn id="17" dur="750"/>
                                        <p:tgtEl>
                                          <p:spTgt spid="14"/>
                                        </p:tgtEl>
                                      </p:cBhvr>
                                    </p:animEffect>
                                    <p:anim calcmode="lin" valueType="num">
                                      <p:cBhvr>
                                        <p:cTn id="18" dur="750" fill="hold"/>
                                        <p:tgtEl>
                                          <p:spTgt spid="14"/>
                                        </p:tgtEl>
                                        <p:attrNameLst>
                                          <p:attrName>ppt_x</p:attrName>
                                        </p:attrNameLst>
                                      </p:cBhvr>
                                      <p:tavLst>
                                        <p:tav tm="0">
                                          <p:val>
                                            <p:strVal val="#ppt_x"/>
                                          </p:val>
                                        </p:tav>
                                        <p:tav tm="100000">
                                          <p:val>
                                            <p:strVal val="#ppt_x"/>
                                          </p:val>
                                        </p:tav>
                                      </p:tavLst>
                                    </p:anim>
                                    <p:anim calcmode="lin" valueType="num">
                                      <p:cBhvr>
                                        <p:cTn id="19" dur="750" fill="hold"/>
                                        <p:tgtEl>
                                          <p:spTgt spid="14"/>
                                        </p:tgtEl>
                                        <p:attrNameLst>
                                          <p:attrName>ppt_y</p:attrName>
                                        </p:attrNameLst>
                                      </p:cBhvr>
                                      <p:tavLst>
                                        <p:tav tm="0">
                                          <p:val>
                                            <p:strVal val="#ppt_y+.1"/>
                                          </p:val>
                                        </p:tav>
                                        <p:tav tm="100000">
                                          <p:val>
                                            <p:strVal val="#ppt_y"/>
                                          </p:val>
                                        </p:tav>
                                      </p:tavLst>
                                    </p:anim>
                                  </p:childTnLst>
                                </p:cTn>
                              </p:par>
                              <p:par>
                                <p:cTn id="20" presetID="22" presetClass="entr" presetSubtype="8" fill="hold" grpId="0" nodeType="withEffect">
                                  <p:stCondLst>
                                    <p:cond delay="0"/>
                                  </p:stCondLst>
                                  <p:childTnLst>
                                    <p:set>
                                      <p:cBhvr>
                                        <p:cTn id="21" dur="1" fill="hold">
                                          <p:stCondLst>
                                            <p:cond delay="0"/>
                                          </p:stCondLst>
                                        </p:cTn>
                                        <p:tgtEl>
                                          <p:spTgt spid="27"/>
                                        </p:tgtEl>
                                        <p:attrNameLst>
                                          <p:attrName>style.visibility</p:attrName>
                                        </p:attrNameLst>
                                      </p:cBhvr>
                                      <p:to>
                                        <p:strVal val="visible"/>
                                      </p:to>
                                    </p:set>
                                    <p:animEffect transition="in" filter="wipe(left)">
                                      <p:cBhvr>
                                        <p:cTn id="22"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14" grpId="0"/>
      <p:bldP spid="27"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30"/>
          <p:cNvGrpSpPr>
            <a:grpSpLocks/>
          </p:cNvGrpSpPr>
          <p:nvPr/>
        </p:nvGrpSpPr>
        <p:grpSpPr bwMode="auto">
          <a:xfrm rot="10800000">
            <a:off x="4283075" y="-860425"/>
            <a:ext cx="7908925" cy="8599488"/>
            <a:chOff x="0" y="-833159"/>
            <a:chExt cx="7909378" cy="8469483"/>
          </a:xfrm>
        </p:grpSpPr>
        <p:sp>
          <p:nvSpPr>
            <p:cNvPr id="4" name="Freeform 29"/>
            <p:cNvSpPr/>
            <p:nvPr/>
          </p:nvSpPr>
          <p:spPr>
            <a:xfrm>
              <a:off x="0" y="-15448"/>
              <a:ext cx="7909378" cy="6857513"/>
            </a:xfrm>
            <a:custGeom>
              <a:avLst/>
              <a:gdLst>
                <a:gd name="connsiteX0" fmla="*/ 0 w 7909378"/>
                <a:gd name="connsiteY0" fmla="*/ 0 h 6858000"/>
                <a:gd name="connsiteX1" fmla="*/ 3932040 w 7909378"/>
                <a:gd name="connsiteY1" fmla="*/ 0 h 6858000"/>
                <a:gd name="connsiteX2" fmla="*/ 7909378 w 7909378"/>
                <a:gd name="connsiteY2" fmla="*/ 6858000 h 6858000"/>
                <a:gd name="connsiteX3" fmla="*/ 0 w 7909378"/>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7909378" h="6858000">
                  <a:moveTo>
                    <a:pt x="0" y="0"/>
                  </a:moveTo>
                  <a:lnTo>
                    <a:pt x="3932040" y="0"/>
                  </a:lnTo>
                  <a:lnTo>
                    <a:pt x="7909378" y="6858000"/>
                  </a:lnTo>
                  <a:lnTo>
                    <a:pt x="0" y="6858000"/>
                  </a:lnTo>
                  <a:close/>
                </a:path>
              </a:pathLst>
            </a:custGeom>
            <a:solidFill>
              <a:schemeClr val="accent1">
                <a:alpha val="7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sz="1600" dirty="0">
                <a:solidFill>
                  <a:schemeClr val="tx1"/>
                </a:solidFill>
              </a:endParaRPr>
            </a:p>
          </p:txBody>
        </p:sp>
        <p:sp>
          <p:nvSpPr>
            <p:cNvPr id="5" name="Freeform 18"/>
            <p:cNvSpPr/>
            <p:nvPr/>
          </p:nvSpPr>
          <p:spPr>
            <a:xfrm rot="19786510">
              <a:off x="6712334" y="2035865"/>
              <a:ext cx="660438" cy="5334664"/>
            </a:xfrm>
            <a:custGeom>
              <a:avLst/>
              <a:gdLst>
                <a:gd name="connsiteX0" fmla="*/ 29321 w 660039"/>
                <a:gd name="connsiteY0" fmla="*/ 0 h 5335414"/>
                <a:gd name="connsiteX1" fmla="*/ 660039 w 660039"/>
                <a:gd name="connsiteY1" fmla="*/ 367453 h 5335414"/>
                <a:gd name="connsiteX2" fmla="*/ 660038 w 660039"/>
                <a:gd name="connsiteY2" fmla="*/ 5335414 h 5335414"/>
                <a:gd name="connsiteX3" fmla="*/ 0 w 660039"/>
                <a:gd name="connsiteY3" fmla="*/ 4950879 h 5335414"/>
                <a:gd name="connsiteX4" fmla="*/ 0 w 660039"/>
                <a:gd name="connsiteY4" fmla="*/ 0 h 533541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60039" h="5335414">
                  <a:moveTo>
                    <a:pt x="29321" y="0"/>
                  </a:moveTo>
                  <a:lnTo>
                    <a:pt x="660039" y="367453"/>
                  </a:lnTo>
                  <a:lnTo>
                    <a:pt x="660038" y="5335414"/>
                  </a:lnTo>
                  <a:lnTo>
                    <a:pt x="0" y="4950879"/>
                  </a:lnTo>
                  <a:lnTo>
                    <a:pt x="0" y="0"/>
                  </a:lnTo>
                  <a:close/>
                </a:path>
              </a:pathLst>
            </a:custGeom>
            <a:solidFill>
              <a:schemeClr val="bg1">
                <a:alpha val="5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sp>
          <p:nvSpPr>
            <p:cNvPr id="6" name="Freeform 19"/>
            <p:cNvSpPr/>
            <p:nvPr/>
          </p:nvSpPr>
          <p:spPr>
            <a:xfrm rot="8972318">
              <a:off x="5043776" y="-833159"/>
              <a:ext cx="820785" cy="8469483"/>
            </a:xfrm>
            <a:custGeom>
              <a:avLst/>
              <a:gdLst>
                <a:gd name="connsiteX0" fmla="*/ 29321 w 660039"/>
                <a:gd name="connsiteY0" fmla="*/ 0 h 5335414"/>
                <a:gd name="connsiteX1" fmla="*/ 660039 w 660039"/>
                <a:gd name="connsiteY1" fmla="*/ 367453 h 5335414"/>
                <a:gd name="connsiteX2" fmla="*/ 660038 w 660039"/>
                <a:gd name="connsiteY2" fmla="*/ 5335414 h 5335414"/>
                <a:gd name="connsiteX3" fmla="*/ 0 w 660039"/>
                <a:gd name="connsiteY3" fmla="*/ 4950879 h 5335414"/>
                <a:gd name="connsiteX4" fmla="*/ 0 w 660039"/>
                <a:gd name="connsiteY4" fmla="*/ 0 h 533541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60039" h="5335414">
                  <a:moveTo>
                    <a:pt x="29321" y="0"/>
                  </a:moveTo>
                  <a:lnTo>
                    <a:pt x="660039" y="367453"/>
                  </a:lnTo>
                  <a:lnTo>
                    <a:pt x="660038" y="5335414"/>
                  </a:lnTo>
                  <a:lnTo>
                    <a:pt x="0" y="4950879"/>
                  </a:lnTo>
                  <a:lnTo>
                    <a:pt x="0" y="0"/>
                  </a:lnTo>
                  <a:close/>
                </a:path>
              </a:pathLst>
            </a:custGeom>
            <a:solidFill>
              <a:schemeClr val="accent1">
                <a:lumMod val="75000"/>
                <a:alpha val="4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dirty="0"/>
            </a:p>
          </p:txBody>
        </p:sp>
      </p:grpSp>
      <p:sp>
        <p:nvSpPr>
          <p:cNvPr id="9" name="TextBox 26"/>
          <p:cNvSpPr txBox="1">
            <a:spLocks noChangeArrowheads="1"/>
          </p:cNvSpPr>
          <p:nvPr/>
        </p:nvSpPr>
        <p:spPr bwMode="auto">
          <a:xfrm>
            <a:off x="325438" y="5741988"/>
            <a:ext cx="1703387"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eaLnBrk="1" hangingPunct="1"/>
            <a:r>
              <a:rPr lang="tr-TR" altLang="tr-TR">
                <a:solidFill>
                  <a:schemeClr val="bg1"/>
                </a:solidFill>
              </a:rPr>
              <a:t>www.siirt.edu.tr</a:t>
            </a:r>
            <a:endParaRPr lang="id-ID" altLang="tr-TR">
              <a:solidFill>
                <a:schemeClr val="bg1"/>
              </a:solidFill>
            </a:endParaRPr>
          </a:p>
        </p:txBody>
      </p:sp>
      <p:pic>
        <p:nvPicPr>
          <p:cNvPr id="29700" name="Resim 1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27113" y="746125"/>
            <a:ext cx="4052887" cy="5780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Dikdörtgen 7"/>
          <p:cNvSpPr/>
          <p:nvPr/>
        </p:nvSpPr>
        <p:spPr>
          <a:xfrm>
            <a:off x="8257517" y="5804654"/>
            <a:ext cx="3313799" cy="461665"/>
          </a:xfrm>
          <a:prstGeom prst="rect">
            <a:avLst/>
          </a:prstGeom>
        </p:spPr>
        <p:txBody>
          <a:bodyPr wrap="square">
            <a:spAutoFit/>
          </a:bodyPr>
          <a:lstStyle/>
          <a:p>
            <a:r>
              <a:rPr lang="tr-TR" sz="2400" b="1" dirty="0">
                <a:latin typeface="Bebas Neue" panose="020B0606020202050201" pitchFamily="34" charset="-94"/>
              </a:rPr>
              <a:t>BİLGİ İŞLEM DAİRE BAŞKANLIĞI</a:t>
            </a:r>
          </a:p>
        </p:txBody>
      </p:sp>
      <p:sp>
        <p:nvSpPr>
          <p:cNvPr id="10" name="Dikdörtgen 9"/>
          <p:cNvSpPr/>
          <p:nvPr/>
        </p:nvSpPr>
        <p:spPr>
          <a:xfrm>
            <a:off x="9532030" y="6225656"/>
            <a:ext cx="764771" cy="461665"/>
          </a:xfrm>
          <a:prstGeom prst="rect">
            <a:avLst/>
          </a:prstGeom>
        </p:spPr>
        <p:txBody>
          <a:bodyPr wrap="square">
            <a:spAutoFit/>
          </a:bodyPr>
          <a:lstStyle/>
          <a:p>
            <a:r>
              <a:rPr lang="tr-TR" sz="2400" b="1" dirty="0" smtClean="0">
                <a:latin typeface="Bebas Neue" panose="020B0606020202050201" pitchFamily="34" charset="-94"/>
              </a:rPr>
              <a:t>2024</a:t>
            </a:r>
            <a:endParaRPr lang="tr-TR" sz="2400" b="1" dirty="0">
              <a:latin typeface="Bebas Neue" panose="020B0606020202050201" pitchFamily="34" charset="-94"/>
            </a:endParaRPr>
          </a:p>
        </p:txBody>
      </p:sp>
    </p:spTree>
    <p:extLst>
      <p:ext uri="{BB962C8B-B14F-4D97-AF65-F5344CB8AC3E}">
        <p14:creationId xmlns:p14="http://schemas.microsoft.com/office/powerpoint/2010/main" val="2267499462"/>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1"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up)">
                                      <p:cBhvr>
                                        <p:cTn id="7" dur="500"/>
                                        <p:tgtEl>
                                          <p:spTgt spid="3"/>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9"/>
                                        </p:tgtEl>
                                        <p:attrNameLst>
                                          <p:attrName>style.visibility</p:attrName>
                                        </p:attrNameLst>
                                      </p:cBhvr>
                                      <p:to>
                                        <p:strVal val="visible"/>
                                      </p:to>
                                    </p:set>
                                    <p:animEffect transition="in" filter="wipe(left)">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Metin kutusu 3"/>
          <p:cNvSpPr txBox="1"/>
          <p:nvPr/>
        </p:nvSpPr>
        <p:spPr>
          <a:xfrm>
            <a:off x="1776846" y="610391"/>
            <a:ext cx="6764482" cy="461665"/>
          </a:xfrm>
          <a:prstGeom prst="rect">
            <a:avLst/>
          </a:prstGeom>
          <a:noFill/>
        </p:spPr>
        <p:txBody>
          <a:bodyPr wrap="square" rtlCol="0">
            <a:spAutoFit/>
          </a:bodyPr>
          <a:lstStyle/>
          <a:p>
            <a:r>
              <a:rPr lang="tr-TR" sz="2400" b="1" dirty="0" smtClean="0"/>
              <a:t>İNSAN KAYNAKLARI</a:t>
            </a:r>
            <a:endParaRPr lang="tr-TR" sz="2400" b="1" dirty="0"/>
          </a:p>
        </p:txBody>
      </p:sp>
      <p:graphicFrame>
        <p:nvGraphicFramePr>
          <p:cNvPr id="5" name="Tablo 4"/>
          <p:cNvGraphicFramePr>
            <a:graphicFrameLocks noGrp="1"/>
          </p:cNvGraphicFramePr>
          <p:nvPr>
            <p:extLst>
              <p:ext uri="{D42A27DB-BD31-4B8C-83A1-F6EECF244321}">
                <p14:modId xmlns:p14="http://schemas.microsoft.com/office/powerpoint/2010/main" val="3124701828"/>
              </p:ext>
            </p:extLst>
          </p:nvPr>
        </p:nvGraphicFramePr>
        <p:xfrm>
          <a:off x="1251945" y="1117908"/>
          <a:ext cx="9665386" cy="5434913"/>
        </p:xfrm>
        <a:graphic>
          <a:graphicData uri="http://schemas.openxmlformats.org/drawingml/2006/table">
            <a:tbl>
              <a:tblPr firstRow="1" bandRow="1">
                <a:tableStyleId>{5C22544A-7EE6-4342-B048-85BDC9FD1C3A}</a:tableStyleId>
              </a:tblPr>
              <a:tblGrid>
                <a:gridCol w="1356933">
                  <a:extLst>
                    <a:ext uri="{9D8B030D-6E8A-4147-A177-3AD203B41FA5}">
                      <a16:colId xmlns:a16="http://schemas.microsoft.com/office/drawing/2014/main" val="265382772"/>
                    </a:ext>
                  </a:extLst>
                </a:gridCol>
                <a:gridCol w="1356933">
                  <a:extLst>
                    <a:ext uri="{9D8B030D-6E8A-4147-A177-3AD203B41FA5}">
                      <a16:colId xmlns:a16="http://schemas.microsoft.com/office/drawing/2014/main" val="327040322"/>
                    </a:ext>
                  </a:extLst>
                </a:gridCol>
                <a:gridCol w="1407304">
                  <a:extLst>
                    <a:ext uri="{9D8B030D-6E8A-4147-A177-3AD203B41FA5}">
                      <a16:colId xmlns:a16="http://schemas.microsoft.com/office/drawing/2014/main" val="1632951982"/>
                    </a:ext>
                  </a:extLst>
                </a:gridCol>
                <a:gridCol w="1463976">
                  <a:extLst>
                    <a:ext uri="{9D8B030D-6E8A-4147-A177-3AD203B41FA5}">
                      <a16:colId xmlns:a16="http://schemas.microsoft.com/office/drawing/2014/main" val="1484415972"/>
                    </a:ext>
                  </a:extLst>
                </a:gridCol>
                <a:gridCol w="1368971">
                  <a:extLst>
                    <a:ext uri="{9D8B030D-6E8A-4147-A177-3AD203B41FA5}">
                      <a16:colId xmlns:a16="http://schemas.microsoft.com/office/drawing/2014/main" val="2339853627"/>
                    </a:ext>
                  </a:extLst>
                </a:gridCol>
                <a:gridCol w="1395950">
                  <a:extLst>
                    <a:ext uri="{9D8B030D-6E8A-4147-A177-3AD203B41FA5}">
                      <a16:colId xmlns:a16="http://schemas.microsoft.com/office/drawing/2014/main" val="1800196945"/>
                    </a:ext>
                  </a:extLst>
                </a:gridCol>
                <a:gridCol w="1315319">
                  <a:extLst>
                    <a:ext uri="{9D8B030D-6E8A-4147-A177-3AD203B41FA5}">
                      <a16:colId xmlns:a16="http://schemas.microsoft.com/office/drawing/2014/main" val="1673803003"/>
                    </a:ext>
                  </a:extLst>
                </a:gridCol>
              </a:tblGrid>
              <a:tr h="311881">
                <a:tc>
                  <a:txBody>
                    <a:bodyPr/>
                    <a:lstStyle/>
                    <a:p>
                      <a:pPr algn="ctr"/>
                      <a:r>
                        <a:rPr lang="tr-TR" sz="1400" dirty="0" smtClean="0"/>
                        <a:t>Daire Başkanı</a:t>
                      </a:r>
                      <a:endParaRPr lang="tr-TR" sz="1400" dirty="0"/>
                    </a:p>
                  </a:txBody>
                  <a:tcPr/>
                </a:tc>
                <a:tc>
                  <a:txBody>
                    <a:bodyPr/>
                    <a:lstStyle/>
                    <a:p>
                      <a:pPr algn="ctr"/>
                      <a:r>
                        <a:rPr lang="tr-TR" sz="1400" dirty="0" smtClean="0"/>
                        <a:t>Şube Müdürü</a:t>
                      </a:r>
                      <a:endParaRPr lang="tr-TR" sz="1400" dirty="0"/>
                    </a:p>
                  </a:txBody>
                  <a:tcPr/>
                </a:tc>
                <a:tc>
                  <a:txBody>
                    <a:bodyPr/>
                    <a:lstStyle/>
                    <a:p>
                      <a:pPr algn="ctr"/>
                      <a:r>
                        <a:rPr lang="tr-TR" sz="1400" dirty="0" smtClean="0"/>
                        <a:t>Mühendis</a:t>
                      </a:r>
                      <a:endParaRPr lang="tr-TR" sz="1400" dirty="0"/>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tr-TR" sz="1400" dirty="0" smtClean="0"/>
                        <a:t>Tekniker</a:t>
                      </a:r>
                    </a:p>
                  </a:txBody>
                  <a:tcPr/>
                </a:tc>
                <a:tc>
                  <a:txBody>
                    <a:bodyPr/>
                    <a:lstStyle/>
                    <a:p>
                      <a:pPr algn="ctr"/>
                      <a:r>
                        <a:rPr lang="tr-TR" sz="1400" dirty="0" smtClean="0"/>
                        <a:t>Teknisyen</a:t>
                      </a:r>
                    </a:p>
                  </a:txBody>
                  <a:tcPr/>
                </a:tc>
                <a:tc>
                  <a:txBody>
                    <a:bodyPr/>
                    <a:lstStyle/>
                    <a:p>
                      <a:pPr algn="ctr"/>
                      <a:r>
                        <a:rPr lang="tr-TR" sz="1400" dirty="0" smtClean="0"/>
                        <a:t>Memur</a:t>
                      </a:r>
                    </a:p>
                  </a:txBody>
                  <a:tcPr/>
                </a:tc>
                <a:tc>
                  <a:txBody>
                    <a:bodyPr/>
                    <a:lstStyle/>
                    <a:p>
                      <a:pPr algn="ctr"/>
                      <a:r>
                        <a:rPr lang="tr-TR" sz="1400" dirty="0" smtClean="0"/>
                        <a:t>Teknisyen Yrd.</a:t>
                      </a:r>
                      <a:endParaRPr lang="tr-TR" sz="1400" dirty="0"/>
                    </a:p>
                  </a:txBody>
                  <a:tcPr/>
                </a:tc>
                <a:extLst>
                  <a:ext uri="{0D108BD9-81ED-4DB2-BD59-A6C34878D82A}">
                    <a16:rowId xmlns:a16="http://schemas.microsoft.com/office/drawing/2014/main" val="2006933828"/>
                  </a:ext>
                </a:extLst>
              </a:tr>
              <a:tr h="374229">
                <a:tc>
                  <a:txBody>
                    <a:bodyPr/>
                    <a:lstStyle/>
                    <a:p>
                      <a:pPr algn="ctr"/>
                      <a:r>
                        <a:rPr lang="tr-TR" b="1" dirty="0" smtClean="0">
                          <a:solidFill>
                            <a:schemeClr val="accent1">
                              <a:lumMod val="75000"/>
                            </a:schemeClr>
                          </a:solidFill>
                        </a:rPr>
                        <a:t>1</a:t>
                      </a:r>
                      <a:endParaRPr lang="tr-TR" b="1" dirty="0">
                        <a:solidFill>
                          <a:schemeClr val="accent1">
                            <a:lumMod val="75000"/>
                          </a:schemeClr>
                        </a:solidFill>
                      </a:endParaRPr>
                    </a:p>
                  </a:txBody>
                  <a:tcPr/>
                </a:tc>
                <a:tc>
                  <a:txBody>
                    <a:bodyPr/>
                    <a:lstStyle/>
                    <a:p>
                      <a:pPr algn="ctr"/>
                      <a:r>
                        <a:rPr lang="tr-TR" b="1" dirty="0" smtClean="0">
                          <a:solidFill>
                            <a:schemeClr val="accent1">
                              <a:lumMod val="75000"/>
                            </a:schemeClr>
                          </a:solidFill>
                        </a:rPr>
                        <a:t>1</a:t>
                      </a:r>
                      <a:endParaRPr lang="tr-TR" b="1" dirty="0">
                        <a:solidFill>
                          <a:schemeClr val="accent1">
                            <a:lumMod val="75000"/>
                          </a:schemeClr>
                        </a:solidFill>
                      </a:endParaRPr>
                    </a:p>
                  </a:txBody>
                  <a:tcPr/>
                </a:tc>
                <a:tc>
                  <a:txBody>
                    <a:bodyPr/>
                    <a:lstStyle/>
                    <a:p>
                      <a:pPr algn="ctr"/>
                      <a:r>
                        <a:rPr lang="tr-TR" b="1" smtClean="0">
                          <a:solidFill>
                            <a:schemeClr val="accent1">
                              <a:lumMod val="75000"/>
                            </a:schemeClr>
                          </a:solidFill>
                        </a:rPr>
                        <a:t>2</a:t>
                      </a:r>
                      <a:endParaRPr lang="tr-TR" b="1" dirty="0">
                        <a:solidFill>
                          <a:schemeClr val="accent1">
                            <a:lumMod val="75000"/>
                          </a:schemeClr>
                        </a:solidFill>
                      </a:endParaRPr>
                    </a:p>
                  </a:txBody>
                  <a:tcPr/>
                </a:tc>
                <a:tc>
                  <a:txBody>
                    <a:bodyPr/>
                    <a:lstStyle/>
                    <a:p>
                      <a:pPr algn="ctr"/>
                      <a:r>
                        <a:rPr lang="tr-TR" b="1" dirty="0" smtClean="0">
                          <a:solidFill>
                            <a:schemeClr val="accent1">
                              <a:lumMod val="75000"/>
                            </a:schemeClr>
                          </a:solidFill>
                        </a:rPr>
                        <a:t>4</a:t>
                      </a:r>
                      <a:endParaRPr lang="tr-TR" b="1" dirty="0">
                        <a:solidFill>
                          <a:schemeClr val="accent1">
                            <a:lumMod val="75000"/>
                          </a:schemeClr>
                        </a:solidFill>
                      </a:endParaRPr>
                    </a:p>
                  </a:txBody>
                  <a:tcPr/>
                </a:tc>
                <a:tc>
                  <a:txBody>
                    <a:bodyPr/>
                    <a:lstStyle/>
                    <a:p>
                      <a:pPr algn="ctr"/>
                      <a:r>
                        <a:rPr lang="tr-TR" b="1" dirty="0" smtClean="0">
                          <a:solidFill>
                            <a:schemeClr val="accent1">
                              <a:lumMod val="75000"/>
                            </a:schemeClr>
                          </a:solidFill>
                        </a:rPr>
                        <a:t>2</a:t>
                      </a:r>
                      <a:endParaRPr lang="tr-TR" b="1" dirty="0">
                        <a:solidFill>
                          <a:schemeClr val="accent1">
                            <a:lumMod val="75000"/>
                          </a:schemeClr>
                        </a:solidFill>
                      </a:endParaRPr>
                    </a:p>
                  </a:txBody>
                  <a:tcPr/>
                </a:tc>
                <a:tc>
                  <a:txBody>
                    <a:bodyPr/>
                    <a:lstStyle/>
                    <a:p>
                      <a:pPr algn="ctr"/>
                      <a:r>
                        <a:rPr lang="tr-TR" b="1" dirty="0" smtClean="0">
                          <a:solidFill>
                            <a:schemeClr val="accent1">
                              <a:lumMod val="75000"/>
                            </a:schemeClr>
                          </a:solidFill>
                        </a:rPr>
                        <a:t>2</a:t>
                      </a:r>
                      <a:endParaRPr lang="tr-TR" b="1" dirty="0">
                        <a:solidFill>
                          <a:schemeClr val="accent1">
                            <a:lumMod val="75000"/>
                          </a:schemeClr>
                        </a:solidFill>
                      </a:endParaRPr>
                    </a:p>
                  </a:txBody>
                  <a:tcPr/>
                </a:tc>
                <a:tc>
                  <a:txBody>
                    <a:bodyPr/>
                    <a:lstStyle/>
                    <a:p>
                      <a:pPr algn="ctr"/>
                      <a:r>
                        <a:rPr lang="tr-TR" b="1" dirty="0" smtClean="0">
                          <a:solidFill>
                            <a:schemeClr val="accent1">
                              <a:lumMod val="75000"/>
                            </a:schemeClr>
                          </a:solidFill>
                        </a:rPr>
                        <a:t>1</a:t>
                      </a:r>
                      <a:endParaRPr lang="tr-TR" b="1" dirty="0">
                        <a:solidFill>
                          <a:schemeClr val="accent1">
                            <a:lumMod val="75000"/>
                          </a:schemeClr>
                        </a:solidFill>
                      </a:endParaRPr>
                    </a:p>
                  </a:txBody>
                  <a:tcPr/>
                </a:tc>
                <a:extLst>
                  <a:ext uri="{0D108BD9-81ED-4DB2-BD59-A6C34878D82A}">
                    <a16:rowId xmlns:a16="http://schemas.microsoft.com/office/drawing/2014/main" val="2665540886"/>
                  </a:ext>
                </a:extLst>
              </a:tr>
              <a:tr h="1174079">
                <a:tc>
                  <a:txBody>
                    <a:bodyPr/>
                    <a:lstStyle/>
                    <a:p>
                      <a:pPr algn="ctr"/>
                      <a:r>
                        <a:rPr lang="tr-TR" sz="1200" dirty="0" smtClean="0"/>
                        <a:t>Edip ERTAŞ</a:t>
                      </a:r>
                      <a:endParaRPr lang="tr-TR" sz="1200"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tr-TR" sz="1200" dirty="0" err="1" smtClean="0"/>
                        <a:t>M.Nurullah</a:t>
                      </a:r>
                      <a:r>
                        <a:rPr lang="tr-TR" sz="1200" baseline="0" dirty="0" smtClean="0"/>
                        <a:t> </a:t>
                      </a:r>
                      <a:r>
                        <a:rPr lang="tr-TR" sz="1200" baseline="0" dirty="0" err="1" smtClean="0"/>
                        <a:t>Nergiz</a:t>
                      </a:r>
                      <a:endParaRPr lang="tr-TR" sz="1200" dirty="0" smtClean="0"/>
                    </a:p>
                    <a:p>
                      <a:pPr algn="ctr"/>
                      <a:endParaRPr lang="tr-TR" sz="1200" dirty="0" smtClean="0"/>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tr-TR" sz="1200" dirty="0" smtClean="0"/>
                        <a:t>Sema</a:t>
                      </a:r>
                      <a:r>
                        <a:rPr lang="tr-TR" sz="1200" baseline="0" dirty="0" smtClean="0"/>
                        <a:t> Ayaz</a:t>
                      </a:r>
                      <a:endParaRPr lang="tr-TR" sz="1200" dirty="0" smtClean="0"/>
                    </a:p>
                    <a:p>
                      <a:pPr algn="ctr"/>
                      <a:endParaRPr lang="tr-TR" sz="1200" dirty="0"/>
                    </a:p>
                  </a:txBody>
                  <a:tcPr/>
                </a:tc>
                <a:tc>
                  <a:txBody>
                    <a:bodyPr/>
                    <a:lstStyle/>
                    <a:p>
                      <a:pPr algn="ctr"/>
                      <a:r>
                        <a:rPr lang="tr-TR" sz="1200" dirty="0" smtClean="0"/>
                        <a:t>Hayrettin Toprak</a:t>
                      </a:r>
                      <a:endParaRPr lang="tr-TR" sz="1200" dirty="0"/>
                    </a:p>
                  </a:txBody>
                  <a:tcPr/>
                </a:tc>
                <a:tc>
                  <a:txBody>
                    <a:bodyPr/>
                    <a:lstStyle/>
                    <a:p>
                      <a:pPr algn="ctr"/>
                      <a:r>
                        <a:rPr lang="tr-TR" sz="1200" dirty="0" smtClean="0"/>
                        <a:t>Yıldırım Soylu</a:t>
                      </a:r>
                      <a:endParaRPr lang="tr-TR" sz="1200" dirty="0"/>
                    </a:p>
                  </a:txBody>
                  <a:tcPr/>
                </a:tc>
                <a:tc>
                  <a:txBody>
                    <a:bodyPr/>
                    <a:lstStyle/>
                    <a:p>
                      <a:pPr algn="ctr"/>
                      <a:r>
                        <a:rPr lang="tr-TR" sz="1200" dirty="0" smtClean="0"/>
                        <a:t>Celal Karabulut</a:t>
                      </a:r>
                      <a:endParaRPr lang="tr-TR" sz="1200" dirty="0"/>
                    </a:p>
                  </a:txBody>
                  <a:tcPr/>
                </a:tc>
                <a:tc>
                  <a: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tr-TR" sz="1200" dirty="0" smtClean="0"/>
                        <a:t>M.Emin Aktuğ</a:t>
                      </a:r>
                      <a:endParaRPr lang="tr-TR" sz="1200" dirty="0"/>
                    </a:p>
                  </a:txBody>
                  <a:tcPr/>
                </a:tc>
                <a:extLst>
                  <a:ext uri="{0D108BD9-81ED-4DB2-BD59-A6C34878D82A}">
                    <a16:rowId xmlns:a16="http://schemas.microsoft.com/office/drawing/2014/main" val="3292974491"/>
                  </a:ext>
                </a:extLst>
              </a:tr>
              <a:tr h="1156226">
                <a:tc>
                  <a:txBody>
                    <a:bodyPr/>
                    <a:lstStyle/>
                    <a:p>
                      <a:pPr algn="ctr"/>
                      <a:endParaRPr lang="tr-TR" sz="1400" dirty="0"/>
                    </a:p>
                  </a:txBody>
                  <a:tcPr/>
                </a:tc>
                <a:tc>
                  <a:txBody>
                    <a:bodyPr/>
                    <a:lstStyle/>
                    <a:p>
                      <a:pPr algn="ctr"/>
                      <a:endParaRPr lang="tr-TR" sz="1200" dirty="0" smtClean="0"/>
                    </a:p>
                  </a:txBody>
                  <a:tcPr/>
                </a:tc>
                <a:tc>
                  <a:txBody>
                    <a:bodyPr/>
                    <a:lstStyle/>
                    <a:p>
                      <a:pPr algn="ctr"/>
                      <a:r>
                        <a:rPr lang="tr-TR" sz="1200" dirty="0" smtClean="0"/>
                        <a:t>Ender Emre ETİZ</a:t>
                      </a:r>
                    </a:p>
                  </a:txBody>
                  <a:tcPr/>
                </a:tc>
                <a:tc>
                  <a:txBody>
                    <a:bodyPr/>
                    <a:lstStyle/>
                    <a:p>
                      <a:pPr algn="ctr"/>
                      <a:r>
                        <a:rPr lang="tr-TR" sz="1200" dirty="0" smtClean="0"/>
                        <a:t>Bedrettin</a:t>
                      </a:r>
                      <a:r>
                        <a:rPr lang="tr-TR" sz="1200" baseline="0" dirty="0" smtClean="0"/>
                        <a:t> Toprak</a:t>
                      </a:r>
                      <a:endParaRPr lang="tr-TR" sz="1200" dirty="0"/>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tr-TR" sz="1400" dirty="0" smtClean="0"/>
                        <a:t>Münir </a:t>
                      </a:r>
                      <a:r>
                        <a:rPr lang="tr-TR" sz="1400" dirty="0" err="1" smtClean="0"/>
                        <a:t>İmre</a:t>
                      </a:r>
                      <a:endParaRPr lang="tr-TR" sz="1400" dirty="0" smtClean="0"/>
                    </a:p>
                    <a:p>
                      <a:pPr algn="ctr"/>
                      <a:endParaRPr lang="tr-TR" sz="1400" dirty="0"/>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tr-TR" sz="1400" dirty="0" smtClean="0"/>
                        <a:t>Sait Kayran</a:t>
                      </a:r>
                    </a:p>
                    <a:p>
                      <a:pPr algn="ctr"/>
                      <a:endParaRPr lang="tr-TR" sz="1400" dirty="0"/>
                    </a:p>
                  </a:txBody>
                  <a:tcPr/>
                </a:tc>
                <a:tc>
                  <a: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lang="tr-TR" sz="1400" dirty="0"/>
                    </a:p>
                  </a:txBody>
                  <a:tcPr/>
                </a:tc>
                <a:extLst>
                  <a:ext uri="{0D108BD9-81ED-4DB2-BD59-A6C34878D82A}">
                    <a16:rowId xmlns:a16="http://schemas.microsoft.com/office/drawing/2014/main" val="365949897"/>
                  </a:ext>
                </a:extLst>
              </a:tr>
              <a:tr h="1124300">
                <a:tc>
                  <a:txBody>
                    <a:bodyPr/>
                    <a:lstStyle/>
                    <a:p>
                      <a:pPr algn="ctr"/>
                      <a:endParaRPr lang="tr-TR" sz="1400" dirty="0"/>
                    </a:p>
                  </a:txBody>
                  <a:tcPr/>
                </a:tc>
                <a:tc>
                  <a:txBody>
                    <a:bodyPr/>
                    <a:lstStyle/>
                    <a:p>
                      <a:pPr algn="ctr"/>
                      <a:endParaRPr lang="tr-TR" sz="1400" dirty="0" smtClean="0"/>
                    </a:p>
                  </a:txBody>
                  <a:tcPr/>
                </a:tc>
                <a:tc>
                  <a:txBody>
                    <a:bodyPr/>
                    <a:lstStyle/>
                    <a:p>
                      <a:pPr algn="ctr"/>
                      <a:endParaRPr lang="tr-TR" sz="1200" dirty="0" smtClean="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tr-TR" sz="1200" dirty="0" smtClean="0"/>
                        <a:t>Bilal Koç</a:t>
                      </a:r>
                    </a:p>
                    <a:p>
                      <a:pPr marL="0" marR="0" indent="0" algn="ctr" defTabSz="914400" rtl="0" eaLnBrk="1" fontAlgn="auto" latinLnBrk="0" hangingPunct="1">
                        <a:lnSpc>
                          <a:spcPct val="100000"/>
                        </a:lnSpc>
                        <a:spcBef>
                          <a:spcPts val="0"/>
                        </a:spcBef>
                        <a:spcAft>
                          <a:spcPts val="0"/>
                        </a:spcAft>
                        <a:buClrTx/>
                        <a:buSzTx/>
                        <a:buFontTx/>
                        <a:buNone/>
                        <a:tabLst/>
                        <a:defRPr/>
                      </a:pPr>
                      <a:endParaRPr lang="tr-TR" sz="1200" dirty="0" smtClean="0"/>
                    </a:p>
                    <a:p>
                      <a:pPr marL="0" marR="0" indent="0" algn="ctr" defTabSz="914400" rtl="0" eaLnBrk="1" fontAlgn="auto" latinLnBrk="0" hangingPunct="1">
                        <a:lnSpc>
                          <a:spcPct val="100000"/>
                        </a:lnSpc>
                        <a:spcBef>
                          <a:spcPts val="0"/>
                        </a:spcBef>
                        <a:spcAft>
                          <a:spcPts val="0"/>
                        </a:spcAft>
                        <a:buClrTx/>
                        <a:buSzTx/>
                        <a:buFontTx/>
                        <a:buNone/>
                        <a:tabLst/>
                        <a:defRPr/>
                      </a:pPr>
                      <a:endParaRPr lang="tr-TR" sz="1200" dirty="0" smtClean="0"/>
                    </a:p>
                    <a:p>
                      <a:pPr marL="0" marR="0" indent="0" algn="ctr" defTabSz="914400" rtl="0" eaLnBrk="1" fontAlgn="auto" latinLnBrk="0" hangingPunct="1">
                        <a:lnSpc>
                          <a:spcPct val="100000"/>
                        </a:lnSpc>
                        <a:spcBef>
                          <a:spcPts val="0"/>
                        </a:spcBef>
                        <a:spcAft>
                          <a:spcPts val="0"/>
                        </a:spcAft>
                        <a:buClrTx/>
                        <a:buSzTx/>
                        <a:buFontTx/>
                        <a:buNone/>
                        <a:tabLst/>
                        <a:defRPr/>
                      </a:pPr>
                      <a:endParaRPr lang="tr-TR" sz="1200" dirty="0" smtClean="0"/>
                    </a:p>
                    <a:p>
                      <a:pPr marL="0" marR="0" indent="0" algn="ctr" defTabSz="914400" rtl="0" eaLnBrk="1" fontAlgn="auto" latinLnBrk="0" hangingPunct="1">
                        <a:lnSpc>
                          <a:spcPct val="100000"/>
                        </a:lnSpc>
                        <a:spcBef>
                          <a:spcPts val="0"/>
                        </a:spcBef>
                        <a:spcAft>
                          <a:spcPts val="0"/>
                        </a:spcAft>
                        <a:buClrTx/>
                        <a:buSzTx/>
                        <a:buFontTx/>
                        <a:buNone/>
                        <a:tabLst/>
                        <a:defRPr/>
                      </a:pPr>
                      <a:endParaRPr lang="tr-TR" sz="1200" dirty="0" smtClean="0"/>
                    </a:p>
                    <a:p>
                      <a:pPr marL="0" marR="0" indent="0" algn="ctr" defTabSz="914400" rtl="0" eaLnBrk="1" fontAlgn="auto" latinLnBrk="0" hangingPunct="1">
                        <a:lnSpc>
                          <a:spcPct val="100000"/>
                        </a:lnSpc>
                        <a:spcBef>
                          <a:spcPts val="0"/>
                        </a:spcBef>
                        <a:spcAft>
                          <a:spcPts val="0"/>
                        </a:spcAft>
                        <a:buClrTx/>
                        <a:buSzTx/>
                        <a:buFontTx/>
                        <a:buNone/>
                        <a:tabLst/>
                        <a:defRPr/>
                      </a:pPr>
                      <a:endParaRPr lang="tr-TR" sz="1200" dirty="0" smtClean="0"/>
                    </a:p>
                  </a:txBody>
                  <a:tcPr/>
                </a:tc>
                <a:tc>
                  <a:txBody>
                    <a:bodyPr/>
                    <a:lstStyle/>
                    <a:p>
                      <a:pPr algn="ctr"/>
                      <a:endParaRPr lang="tr-TR" sz="1200" dirty="0"/>
                    </a:p>
                  </a:txBody>
                  <a:tcPr/>
                </a:tc>
                <a:tc>
                  <a:txBody>
                    <a:bodyPr/>
                    <a:lstStyle/>
                    <a:p>
                      <a:pPr algn="ctr"/>
                      <a:endParaRPr lang="tr-TR" sz="1400" dirty="0"/>
                    </a:p>
                  </a:txBody>
                  <a:tcPr/>
                </a:tc>
                <a:tc>
                  <a:txBody>
                    <a:bodyPr/>
                    <a:lstStyle/>
                    <a:p>
                      <a:pPr algn="ctr"/>
                      <a:endParaRPr lang="tr-TR" sz="1400" dirty="0"/>
                    </a:p>
                  </a:txBody>
                  <a:tcPr/>
                </a:tc>
                <a:extLst>
                  <a:ext uri="{0D108BD9-81ED-4DB2-BD59-A6C34878D82A}">
                    <a16:rowId xmlns:a16="http://schemas.microsoft.com/office/drawing/2014/main" val="2500109237"/>
                  </a:ext>
                </a:extLst>
              </a:tr>
              <a:tr h="1229778">
                <a:tc>
                  <a:txBody>
                    <a:bodyPr/>
                    <a:lstStyle/>
                    <a:p>
                      <a:pPr algn="ctr"/>
                      <a:endParaRPr lang="tr-TR" sz="1400" dirty="0"/>
                    </a:p>
                  </a:txBody>
                  <a:tcPr/>
                </a:tc>
                <a:tc>
                  <a:txBody>
                    <a:bodyPr/>
                    <a:lstStyle/>
                    <a:p>
                      <a:pPr algn="ctr"/>
                      <a:endParaRPr lang="tr-TR" sz="1400" dirty="0" smtClean="0"/>
                    </a:p>
                  </a:txBody>
                  <a:tcPr/>
                </a:tc>
                <a:tc>
                  <a:txBody>
                    <a:bodyPr/>
                    <a:lstStyle/>
                    <a:p>
                      <a:pPr algn="ctr"/>
                      <a:endParaRPr lang="tr-TR" sz="1200" dirty="0" smtClean="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tr-TR" sz="1200" dirty="0" smtClean="0"/>
                        <a:t>Mesut Yıldız</a:t>
                      </a:r>
                    </a:p>
                  </a:txBody>
                  <a:tcPr/>
                </a:tc>
                <a:tc>
                  <a:txBody>
                    <a:bodyPr/>
                    <a:lstStyle/>
                    <a:p>
                      <a:pPr algn="ctr"/>
                      <a:endParaRPr lang="tr-TR" sz="1200" dirty="0"/>
                    </a:p>
                  </a:txBody>
                  <a:tcPr/>
                </a:tc>
                <a:tc>
                  <a:txBody>
                    <a:bodyPr/>
                    <a:lstStyle/>
                    <a:p>
                      <a:pPr algn="ctr"/>
                      <a:endParaRPr lang="tr-TR" sz="1400" dirty="0"/>
                    </a:p>
                  </a:txBody>
                  <a:tcPr>
                    <a:solidFill>
                      <a:schemeClr val="accent1">
                        <a:tint val="40000"/>
                        <a:alpha val="62000"/>
                      </a:schemeClr>
                    </a:solidFill>
                  </a:tcPr>
                </a:tc>
                <a:tc>
                  <a:txBody>
                    <a:bodyPr/>
                    <a:lstStyle/>
                    <a:p>
                      <a:pPr algn="ctr"/>
                      <a:endParaRPr lang="tr-TR" sz="1400" dirty="0"/>
                    </a:p>
                  </a:txBody>
                  <a:tcPr/>
                </a:tc>
                <a:extLst>
                  <a:ext uri="{0D108BD9-81ED-4DB2-BD59-A6C34878D82A}">
                    <a16:rowId xmlns:a16="http://schemas.microsoft.com/office/drawing/2014/main" val="3201553134"/>
                  </a:ext>
                </a:extLst>
              </a:tr>
            </a:tbl>
          </a:graphicData>
        </a:graphic>
      </p:graphicFrame>
      <p:pic>
        <p:nvPicPr>
          <p:cNvPr id="8" name="Resim 7"/>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577323" y="2060805"/>
            <a:ext cx="1155232" cy="901158"/>
          </a:xfrm>
          <a:prstGeom prst="rect">
            <a:avLst/>
          </a:prstGeom>
        </p:spPr>
      </p:pic>
      <p:pic>
        <p:nvPicPr>
          <p:cNvPr id="9" name="Resim 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543656" y="3232831"/>
            <a:ext cx="1138229" cy="901158"/>
          </a:xfrm>
          <a:prstGeom prst="rect">
            <a:avLst/>
          </a:prstGeom>
        </p:spPr>
      </p:pic>
      <p:pic>
        <p:nvPicPr>
          <p:cNvPr id="10" name="Resim 9"/>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947515" y="2060559"/>
            <a:ext cx="1089763" cy="895780"/>
          </a:xfrm>
          <a:prstGeom prst="rect">
            <a:avLst/>
          </a:prstGeom>
        </p:spPr>
      </p:pic>
      <p:pic>
        <p:nvPicPr>
          <p:cNvPr id="12" name="Resim 1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390084" y="2078291"/>
            <a:ext cx="1165858" cy="901158"/>
          </a:xfrm>
          <a:prstGeom prst="rect">
            <a:avLst/>
          </a:prstGeom>
        </p:spPr>
      </p:pic>
      <p:pic>
        <p:nvPicPr>
          <p:cNvPr id="13" name="Resim 12"/>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9688852" y="2068637"/>
            <a:ext cx="1110846" cy="895780"/>
          </a:xfrm>
          <a:prstGeom prst="rect">
            <a:avLst/>
          </a:prstGeom>
        </p:spPr>
      </p:pic>
      <p:pic>
        <p:nvPicPr>
          <p:cNvPr id="14" name="Resim 13"/>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6982291" y="3216620"/>
            <a:ext cx="1132793" cy="895780"/>
          </a:xfrm>
          <a:prstGeom prst="rect">
            <a:avLst/>
          </a:prstGeom>
        </p:spPr>
      </p:pic>
      <p:pic>
        <p:nvPicPr>
          <p:cNvPr id="15" name="Resim 14"/>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5508314" y="4376431"/>
            <a:ext cx="1152648" cy="901158"/>
          </a:xfrm>
          <a:prstGeom prst="rect">
            <a:avLst/>
          </a:prstGeom>
        </p:spPr>
      </p:pic>
      <p:pic>
        <p:nvPicPr>
          <p:cNvPr id="16" name="Resim 15"/>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4054312" y="2057870"/>
            <a:ext cx="1188938" cy="901158"/>
          </a:xfrm>
          <a:prstGeom prst="rect">
            <a:avLst/>
          </a:prstGeom>
        </p:spPr>
      </p:pic>
      <p:pic>
        <p:nvPicPr>
          <p:cNvPr id="17" name="Resim 16"/>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8384129" y="2057870"/>
            <a:ext cx="1093175" cy="895779"/>
          </a:xfrm>
          <a:prstGeom prst="rect">
            <a:avLst/>
          </a:prstGeom>
        </p:spPr>
      </p:pic>
      <p:pic>
        <p:nvPicPr>
          <p:cNvPr id="18" name="Resim 17"/>
          <p:cNvPicPr>
            <a:picLocks noChangeAspect="1"/>
          </p:cNvPicPr>
          <p:nvPr/>
        </p:nvPicPr>
        <p:blipFill>
          <a:blip r:embed="rId11"/>
          <a:stretch>
            <a:fillRect/>
          </a:stretch>
        </p:blipFill>
        <p:spPr>
          <a:xfrm>
            <a:off x="698271" y="4705005"/>
            <a:ext cx="2708064" cy="2152996"/>
          </a:xfrm>
          <a:prstGeom prst="rect">
            <a:avLst/>
          </a:prstGeom>
        </p:spPr>
      </p:pic>
      <p:pic>
        <p:nvPicPr>
          <p:cNvPr id="2" name="İçerik Yer Tutucusu 1"/>
          <p:cNvPicPr>
            <a:picLocks noGrp="1" noChangeAspect="1"/>
          </p:cNvPicPr>
          <p:nvPr>
            <p:ph idx="1"/>
          </p:nvPr>
        </p:nvPicPr>
        <p:blipFill>
          <a:blip r:embed="rId12">
            <a:extLst>
              <a:ext uri="{28A0092B-C50C-407E-A947-70E740481C1C}">
                <a14:useLocalDpi xmlns:a14="http://schemas.microsoft.com/office/drawing/2010/main" val="0"/>
              </a:ext>
            </a:extLst>
          </a:blip>
          <a:stretch>
            <a:fillRect/>
          </a:stretch>
        </p:blipFill>
        <p:spPr>
          <a:xfrm>
            <a:off x="5501477" y="5598995"/>
            <a:ext cx="1159485" cy="952093"/>
          </a:xfrm>
        </p:spPr>
      </p:pic>
      <p:sp>
        <p:nvSpPr>
          <p:cNvPr id="19" name="Dik Üçgen 18"/>
          <p:cNvSpPr/>
          <p:nvPr/>
        </p:nvSpPr>
        <p:spPr>
          <a:xfrm>
            <a:off x="3723698" y="6051547"/>
            <a:ext cx="3300412" cy="723827"/>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pic>
        <p:nvPicPr>
          <p:cNvPr id="21" name="Resim 20"/>
          <p:cNvPicPr>
            <a:picLocks noChangeAspect="1"/>
          </p:cNvPicPr>
          <p:nvPr/>
        </p:nvPicPr>
        <p:blipFill>
          <a:blip r:embed="rId13"/>
          <a:stretch>
            <a:fillRect/>
          </a:stretch>
        </p:blipFill>
        <p:spPr>
          <a:xfrm>
            <a:off x="927983" y="5214938"/>
            <a:ext cx="1465074" cy="1630027"/>
          </a:xfrm>
          <a:prstGeom prst="rect">
            <a:avLst/>
          </a:prstGeom>
        </p:spPr>
      </p:pic>
      <p:pic>
        <p:nvPicPr>
          <p:cNvPr id="22" name="Resim 21"/>
          <p:cNvPicPr>
            <a:picLocks noChangeAspect="1"/>
          </p:cNvPicPr>
          <p:nvPr/>
        </p:nvPicPr>
        <p:blipFill>
          <a:blip r:embed="rId14"/>
          <a:stretch>
            <a:fillRect/>
          </a:stretch>
        </p:blipFill>
        <p:spPr>
          <a:xfrm>
            <a:off x="2207035" y="6022971"/>
            <a:ext cx="1112349" cy="806454"/>
          </a:xfrm>
          <a:prstGeom prst="rect">
            <a:avLst/>
          </a:prstGeom>
        </p:spPr>
      </p:pic>
      <p:pic>
        <p:nvPicPr>
          <p:cNvPr id="23" name="Resim 22"/>
          <p:cNvPicPr>
            <a:picLocks noChangeAspect="1"/>
          </p:cNvPicPr>
          <p:nvPr/>
        </p:nvPicPr>
        <p:blipFill>
          <a:blip r:embed="rId15"/>
          <a:stretch>
            <a:fillRect/>
          </a:stretch>
        </p:blipFill>
        <p:spPr>
          <a:xfrm>
            <a:off x="2333048" y="5079076"/>
            <a:ext cx="1390650" cy="972471"/>
          </a:xfrm>
          <a:prstGeom prst="rect">
            <a:avLst/>
          </a:prstGeom>
        </p:spPr>
      </p:pic>
      <p:pic>
        <p:nvPicPr>
          <p:cNvPr id="24" name="Resim 23"/>
          <p:cNvPicPr>
            <a:picLocks noChangeAspect="1"/>
          </p:cNvPicPr>
          <p:nvPr/>
        </p:nvPicPr>
        <p:blipFill>
          <a:blip r:embed="rId14"/>
          <a:stretch>
            <a:fillRect/>
          </a:stretch>
        </p:blipFill>
        <p:spPr>
          <a:xfrm>
            <a:off x="2207035" y="6022971"/>
            <a:ext cx="1516663" cy="806454"/>
          </a:xfrm>
          <a:prstGeom prst="rect">
            <a:avLst/>
          </a:prstGeom>
        </p:spPr>
      </p:pic>
      <p:pic>
        <p:nvPicPr>
          <p:cNvPr id="3" name="Resim 2"/>
          <p:cNvPicPr>
            <a:picLocks noChangeAspect="1"/>
          </p:cNvPicPr>
          <p:nvPr/>
        </p:nvPicPr>
        <p:blipFill>
          <a:blip r:embed="rId16">
            <a:extLst>
              <a:ext uri="{28A0092B-C50C-407E-A947-70E740481C1C}">
                <a14:useLocalDpi xmlns:a14="http://schemas.microsoft.com/office/drawing/2010/main" val="0"/>
              </a:ext>
            </a:extLst>
          </a:blip>
          <a:stretch>
            <a:fillRect/>
          </a:stretch>
        </p:blipFill>
        <p:spPr>
          <a:xfrm>
            <a:off x="8415490" y="3199738"/>
            <a:ext cx="1132793" cy="909471"/>
          </a:xfrm>
          <a:prstGeom prst="rect">
            <a:avLst/>
          </a:prstGeom>
        </p:spPr>
      </p:pic>
      <p:pic>
        <p:nvPicPr>
          <p:cNvPr id="6" name="Resim 5"/>
          <p:cNvPicPr>
            <a:picLocks noChangeAspect="1"/>
          </p:cNvPicPr>
          <p:nvPr/>
        </p:nvPicPr>
        <p:blipFill>
          <a:blip r:embed="rId17" cstate="print">
            <a:extLst>
              <a:ext uri="{28A0092B-C50C-407E-A947-70E740481C1C}">
                <a14:useLocalDpi xmlns:a14="http://schemas.microsoft.com/office/drawing/2010/main" val="0"/>
              </a:ext>
            </a:extLst>
          </a:blip>
          <a:stretch>
            <a:fillRect/>
          </a:stretch>
        </p:blipFill>
        <p:spPr>
          <a:xfrm>
            <a:off x="4054312" y="3216620"/>
            <a:ext cx="1188938" cy="892589"/>
          </a:xfrm>
          <a:prstGeom prst="rect">
            <a:avLst/>
          </a:prstGeom>
        </p:spPr>
      </p:pic>
      <p:pic>
        <p:nvPicPr>
          <p:cNvPr id="26" name="Resim 25"/>
          <p:cNvPicPr>
            <a:picLocks noChangeAspect="1"/>
          </p:cNvPicPr>
          <p:nvPr/>
        </p:nvPicPr>
        <p:blipFill>
          <a:blip r:embed="rId18">
            <a:extLst>
              <a:ext uri="{28A0092B-C50C-407E-A947-70E740481C1C}">
                <a14:useLocalDpi xmlns:a14="http://schemas.microsoft.com/office/drawing/2010/main" val="0"/>
              </a:ext>
            </a:extLst>
          </a:blip>
          <a:stretch>
            <a:fillRect/>
          </a:stretch>
        </p:blipFill>
        <p:spPr>
          <a:xfrm>
            <a:off x="2716029" y="2069054"/>
            <a:ext cx="1157029" cy="901157"/>
          </a:xfrm>
          <a:prstGeom prst="rect">
            <a:avLst/>
          </a:prstGeom>
        </p:spPr>
      </p:pic>
    </p:spTree>
    <p:extLst>
      <p:ext uri="{BB962C8B-B14F-4D97-AF65-F5344CB8AC3E}">
        <p14:creationId xmlns:p14="http://schemas.microsoft.com/office/powerpoint/2010/main" val="2467612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4" name="Düz Bağlayıcı 23"/>
          <p:cNvCxnSpPr/>
          <p:nvPr/>
        </p:nvCxnSpPr>
        <p:spPr>
          <a:xfrm>
            <a:off x="8622019" y="4403819"/>
            <a:ext cx="5241" cy="367924"/>
          </a:xfrm>
          <a:prstGeom prst="line">
            <a:avLst/>
          </a:prstGeom>
          <a:ln w="92075"/>
        </p:spPr>
        <p:style>
          <a:lnRef idx="1">
            <a:schemeClr val="accent1"/>
          </a:lnRef>
          <a:fillRef idx="0">
            <a:schemeClr val="accent1"/>
          </a:fillRef>
          <a:effectRef idx="0">
            <a:schemeClr val="accent1"/>
          </a:effectRef>
          <a:fontRef idx="minor">
            <a:schemeClr val="tx1"/>
          </a:fontRef>
        </p:style>
      </p:cxnSp>
      <p:sp>
        <p:nvSpPr>
          <p:cNvPr id="58" name="Dikdörtgen 57"/>
          <p:cNvSpPr/>
          <p:nvPr/>
        </p:nvSpPr>
        <p:spPr>
          <a:xfrm>
            <a:off x="4653716" y="6032652"/>
            <a:ext cx="7548562" cy="84296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4" name="Metin kutusu 3"/>
          <p:cNvSpPr txBox="1"/>
          <p:nvPr/>
        </p:nvSpPr>
        <p:spPr>
          <a:xfrm>
            <a:off x="1729067" y="586563"/>
            <a:ext cx="6764482" cy="461665"/>
          </a:xfrm>
          <a:prstGeom prst="rect">
            <a:avLst/>
          </a:prstGeom>
          <a:noFill/>
        </p:spPr>
        <p:txBody>
          <a:bodyPr wrap="square" rtlCol="0">
            <a:spAutoFit/>
          </a:bodyPr>
          <a:lstStyle/>
          <a:p>
            <a:r>
              <a:rPr lang="tr-TR" sz="2400" b="1" dirty="0" smtClean="0"/>
              <a:t>ORGANİZASYON ŞEMASI</a:t>
            </a:r>
            <a:endParaRPr lang="tr-TR" sz="2400" b="1" dirty="0"/>
          </a:p>
        </p:txBody>
      </p:sp>
      <p:cxnSp>
        <p:nvCxnSpPr>
          <p:cNvPr id="7" name="Düz Bağlayıcı 6"/>
          <p:cNvCxnSpPr/>
          <p:nvPr/>
        </p:nvCxnSpPr>
        <p:spPr>
          <a:xfrm>
            <a:off x="5293546" y="4415416"/>
            <a:ext cx="0" cy="349653"/>
          </a:xfrm>
          <a:prstGeom prst="line">
            <a:avLst/>
          </a:prstGeom>
          <a:ln w="8572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8" name="Düz Bağlayıcı 7"/>
          <p:cNvCxnSpPr/>
          <p:nvPr/>
        </p:nvCxnSpPr>
        <p:spPr>
          <a:xfrm>
            <a:off x="6122168" y="1638939"/>
            <a:ext cx="0" cy="2764880"/>
          </a:xfrm>
          <a:prstGeom prst="line">
            <a:avLst/>
          </a:prstGeom>
          <a:ln w="92075"/>
        </p:spPr>
        <p:style>
          <a:lnRef idx="1">
            <a:schemeClr val="accent1"/>
          </a:lnRef>
          <a:fillRef idx="0">
            <a:schemeClr val="accent1"/>
          </a:fillRef>
          <a:effectRef idx="0">
            <a:schemeClr val="accent1"/>
          </a:effectRef>
          <a:fontRef idx="minor">
            <a:schemeClr val="tx1"/>
          </a:fontRef>
        </p:style>
      </p:cxnSp>
      <p:cxnSp>
        <p:nvCxnSpPr>
          <p:cNvPr id="9" name="Düz Bağlayıcı 8"/>
          <p:cNvCxnSpPr/>
          <p:nvPr/>
        </p:nvCxnSpPr>
        <p:spPr>
          <a:xfrm flipH="1" flipV="1">
            <a:off x="4273088" y="2182759"/>
            <a:ext cx="3649696" cy="5145"/>
          </a:xfrm>
          <a:prstGeom prst="line">
            <a:avLst/>
          </a:prstGeom>
          <a:ln w="92075"/>
        </p:spPr>
        <p:style>
          <a:lnRef idx="1">
            <a:schemeClr val="accent1"/>
          </a:lnRef>
          <a:fillRef idx="0">
            <a:schemeClr val="accent1"/>
          </a:fillRef>
          <a:effectRef idx="0">
            <a:schemeClr val="accent1"/>
          </a:effectRef>
          <a:fontRef idx="minor">
            <a:schemeClr val="tx1"/>
          </a:fontRef>
        </p:style>
      </p:cxnSp>
      <p:cxnSp>
        <p:nvCxnSpPr>
          <p:cNvPr id="11" name="Düz Bağlayıcı 10"/>
          <p:cNvCxnSpPr/>
          <p:nvPr/>
        </p:nvCxnSpPr>
        <p:spPr>
          <a:xfrm>
            <a:off x="9568669" y="2728678"/>
            <a:ext cx="45202" cy="3237141"/>
          </a:xfrm>
          <a:prstGeom prst="line">
            <a:avLst/>
          </a:prstGeom>
          <a:ln w="92075"/>
        </p:spPr>
        <p:style>
          <a:lnRef idx="1">
            <a:schemeClr val="accent1"/>
          </a:lnRef>
          <a:fillRef idx="0">
            <a:schemeClr val="accent1"/>
          </a:fillRef>
          <a:effectRef idx="0">
            <a:schemeClr val="accent1"/>
          </a:effectRef>
          <a:fontRef idx="minor">
            <a:schemeClr val="tx1"/>
          </a:fontRef>
        </p:style>
      </p:cxnSp>
      <p:cxnSp>
        <p:nvCxnSpPr>
          <p:cNvPr id="12" name="Düz Bağlayıcı 11"/>
          <p:cNvCxnSpPr/>
          <p:nvPr/>
        </p:nvCxnSpPr>
        <p:spPr>
          <a:xfrm>
            <a:off x="2831159" y="2745790"/>
            <a:ext cx="0" cy="1692884"/>
          </a:xfrm>
          <a:prstGeom prst="line">
            <a:avLst/>
          </a:prstGeom>
          <a:ln w="92075"/>
        </p:spPr>
        <p:style>
          <a:lnRef idx="1">
            <a:schemeClr val="accent1"/>
          </a:lnRef>
          <a:fillRef idx="0">
            <a:schemeClr val="accent1"/>
          </a:fillRef>
          <a:effectRef idx="0">
            <a:schemeClr val="accent1"/>
          </a:effectRef>
          <a:fontRef idx="minor">
            <a:schemeClr val="tx1"/>
          </a:fontRef>
        </p:style>
      </p:cxnSp>
      <p:cxnSp>
        <p:nvCxnSpPr>
          <p:cNvPr id="13" name="Düz Bağlayıcı 12"/>
          <p:cNvCxnSpPr/>
          <p:nvPr/>
        </p:nvCxnSpPr>
        <p:spPr>
          <a:xfrm flipH="1">
            <a:off x="2831159" y="2774800"/>
            <a:ext cx="6765707" cy="16020"/>
          </a:xfrm>
          <a:prstGeom prst="line">
            <a:avLst/>
          </a:prstGeom>
          <a:ln w="92075"/>
        </p:spPr>
        <p:style>
          <a:lnRef idx="1">
            <a:schemeClr val="accent1"/>
          </a:lnRef>
          <a:fillRef idx="0">
            <a:schemeClr val="accent1"/>
          </a:fillRef>
          <a:effectRef idx="0">
            <a:schemeClr val="accent1"/>
          </a:effectRef>
          <a:fontRef idx="minor">
            <a:schemeClr val="tx1"/>
          </a:fontRef>
        </p:style>
      </p:cxnSp>
      <p:sp>
        <p:nvSpPr>
          <p:cNvPr id="14" name="Yuvarlatılmış Dikdörtgen 13"/>
          <p:cNvSpPr/>
          <p:nvPr/>
        </p:nvSpPr>
        <p:spPr>
          <a:xfrm>
            <a:off x="4653716" y="1166377"/>
            <a:ext cx="2936904" cy="601154"/>
          </a:xfrm>
          <a:prstGeom prst="roundRect">
            <a:avLst/>
          </a:prstGeom>
          <a:solidFill>
            <a:schemeClr val="accent2"/>
          </a:solidFill>
          <a:ln w="50800" cap="rnd" cmpd="dbl">
            <a:noFill/>
            <a:beve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0">
            <a:schemeClr val="accent2"/>
          </a:lnRef>
          <a:fillRef idx="3">
            <a:schemeClr val="accent2"/>
          </a:fillRef>
          <a:effectRef idx="3">
            <a:schemeClr val="accent2"/>
          </a:effectRef>
          <a:fontRef idx="minor">
            <a:schemeClr val="lt1"/>
          </a:fontRef>
        </p:style>
        <p:txBody>
          <a:bodyPr rtlCol="0" anchor="ctr"/>
          <a:lstStyle/>
          <a:p>
            <a:pPr algn="ctr"/>
            <a:r>
              <a:rPr lang="tr-TR" sz="1400" b="1" dirty="0" smtClean="0"/>
              <a:t>Daire Başkanı</a:t>
            </a:r>
          </a:p>
        </p:txBody>
      </p:sp>
      <p:sp>
        <p:nvSpPr>
          <p:cNvPr id="15" name="Yuvarlatılmış Dikdörtgen 14"/>
          <p:cNvSpPr/>
          <p:nvPr/>
        </p:nvSpPr>
        <p:spPr>
          <a:xfrm>
            <a:off x="1478539" y="3082874"/>
            <a:ext cx="3116913" cy="613019"/>
          </a:xfrm>
          <a:prstGeom prst="roundRect">
            <a:avLst/>
          </a:prstGeom>
          <a:solidFill>
            <a:schemeClr val="accent2"/>
          </a:solidFill>
          <a:ln w="50800" cap="rnd" cmpd="dbl">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0">
            <a:schemeClr val="accent2"/>
          </a:lnRef>
          <a:fillRef idx="3">
            <a:schemeClr val="accent2"/>
          </a:fillRef>
          <a:effectRef idx="3">
            <a:schemeClr val="accent2"/>
          </a:effectRef>
          <a:fontRef idx="minor">
            <a:schemeClr val="lt1"/>
          </a:fontRef>
        </p:style>
        <p:txBody>
          <a:bodyPr rtlCol="0" anchor="ctr"/>
          <a:lstStyle/>
          <a:p>
            <a:pPr algn="ctr"/>
            <a:r>
              <a:rPr lang="tr-TR" sz="1400" b="1" dirty="0"/>
              <a:t>Yazılım ve Web Programlama Şube </a:t>
            </a:r>
            <a:r>
              <a:rPr lang="tr-TR" sz="1400" b="1" dirty="0" smtClean="0"/>
              <a:t>Müdürlüğü </a:t>
            </a:r>
            <a:r>
              <a:rPr lang="tr-TR" sz="1600" dirty="0"/>
              <a:t>(</a:t>
            </a:r>
            <a:r>
              <a:rPr lang="tr-TR" sz="1600" dirty="0" err="1"/>
              <a:t>M.Nurullah</a:t>
            </a:r>
            <a:r>
              <a:rPr lang="tr-TR" sz="1600" dirty="0"/>
              <a:t> NERGİZ) V</a:t>
            </a:r>
            <a:r>
              <a:rPr lang="tr-TR" sz="1600" b="1" dirty="0" smtClean="0"/>
              <a:t>.</a:t>
            </a:r>
            <a:endParaRPr lang="tr-TR" sz="1600" b="1" dirty="0"/>
          </a:p>
        </p:txBody>
      </p:sp>
      <p:sp>
        <p:nvSpPr>
          <p:cNvPr id="16" name="Yuvarlatılmış Dikdörtgen 15"/>
          <p:cNvSpPr/>
          <p:nvPr/>
        </p:nvSpPr>
        <p:spPr>
          <a:xfrm>
            <a:off x="7924990" y="3077471"/>
            <a:ext cx="3165256" cy="649479"/>
          </a:xfrm>
          <a:prstGeom prst="roundRect">
            <a:avLst/>
          </a:prstGeom>
          <a:solidFill>
            <a:schemeClr val="accent2"/>
          </a:solidFill>
          <a:ln w="50800" cap="rnd" cmpd="dbl">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0">
            <a:schemeClr val="accent2"/>
          </a:lnRef>
          <a:fillRef idx="3">
            <a:schemeClr val="accent2"/>
          </a:fillRef>
          <a:effectRef idx="3">
            <a:schemeClr val="accent2"/>
          </a:effectRef>
          <a:fontRef idx="minor">
            <a:schemeClr val="lt1"/>
          </a:fontRef>
        </p:style>
        <p:txBody>
          <a:bodyPr rtlCol="0" anchor="ctr"/>
          <a:lstStyle/>
          <a:p>
            <a:pPr algn="ctr"/>
            <a:r>
              <a:rPr lang="tr-TR" sz="1400" b="1" dirty="0"/>
              <a:t>Teknik ve İdari Hizmetler Şube </a:t>
            </a:r>
            <a:r>
              <a:rPr lang="tr-TR" sz="1400" b="1" dirty="0" smtClean="0"/>
              <a:t>Müdürlüğü  </a:t>
            </a:r>
            <a:r>
              <a:rPr lang="tr-TR" sz="1600" dirty="0"/>
              <a:t>(</a:t>
            </a:r>
            <a:r>
              <a:rPr lang="tr-TR" sz="1600" dirty="0" err="1" smtClean="0"/>
              <a:t>M.Nurullah</a:t>
            </a:r>
            <a:r>
              <a:rPr lang="tr-TR" sz="1600" dirty="0" smtClean="0"/>
              <a:t> </a:t>
            </a:r>
            <a:r>
              <a:rPr lang="tr-TR" sz="1600" dirty="0"/>
              <a:t>NERGİZ) </a:t>
            </a:r>
            <a:r>
              <a:rPr lang="tr-TR" sz="1600" dirty="0" smtClean="0"/>
              <a:t>V</a:t>
            </a:r>
            <a:r>
              <a:rPr lang="tr-TR" sz="1600" b="1" dirty="0" smtClean="0"/>
              <a:t>.</a:t>
            </a:r>
            <a:endParaRPr lang="tr-TR" sz="1600" b="1" dirty="0"/>
          </a:p>
        </p:txBody>
      </p:sp>
      <p:sp>
        <p:nvSpPr>
          <p:cNvPr id="19" name="Yuvarlatılmış Dikdörtgen 18"/>
          <p:cNvSpPr/>
          <p:nvPr/>
        </p:nvSpPr>
        <p:spPr>
          <a:xfrm>
            <a:off x="7913333" y="4720719"/>
            <a:ext cx="1564103" cy="1044062"/>
          </a:xfrm>
          <a:prstGeom prst="roundRect">
            <a:avLst/>
          </a:prstGeom>
          <a:solidFill>
            <a:schemeClr val="accent4"/>
          </a:solidFill>
          <a:ln w="50800" cap="rnd" cmpd="dbl">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0">
            <a:schemeClr val="accent2"/>
          </a:lnRef>
          <a:fillRef idx="3">
            <a:schemeClr val="accent2"/>
          </a:fillRef>
          <a:effectRef idx="3">
            <a:schemeClr val="accent2"/>
          </a:effectRef>
          <a:fontRef idx="minor">
            <a:schemeClr val="lt1"/>
          </a:fontRef>
        </p:style>
        <p:txBody>
          <a:bodyPr rtlCol="0" anchor="ctr"/>
          <a:lstStyle/>
          <a:p>
            <a:pPr algn="ctr"/>
            <a:r>
              <a:rPr lang="tr-TR" sz="1200" b="1" dirty="0" smtClean="0">
                <a:solidFill>
                  <a:schemeClr val="tx1"/>
                </a:solidFill>
              </a:rPr>
              <a:t>Teknik Destek</a:t>
            </a:r>
          </a:p>
          <a:p>
            <a:pPr algn="ctr"/>
            <a:r>
              <a:rPr lang="tr-TR" sz="1200" dirty="0" smtClean="0">
                <a:solidFill>
                  <a:schemeClr val="tx1"/>
                </a:solidFill>
              </a:rPr>
              <a:t>Hayrettin TOPRAK</a:t>
            </a:r>
          </a:p>
          <a:p>
            <a:pPr algn="ctr"/>
            <a:r>
              <a:rPr lang="tr-TR" sz="1200" dirty="0" smtClean="0">
                <a:solidFill>
                  <a:schemeClr val="tx1"/>
                </a:solidFill>
              </a:rPr>
              <a:t>Bedrettin TOPRAK</a:t>
            </a:r>
          </a:p>
          <a:p>
            <a:pPr algn="ctr"/>
            <a:r>
              <a:rPr lang="tr-TR" sz="1200" dirty="0" smtClean="0">
                <a:solidFill>
                  <a:schemeClr val="tx1"/>
                </a:solidFill>
              </a:rPr>
              <a:t>Bilal KOÇ</a:t>
            </a:r>
          </a:p>
          <a:p>
            <a:pPr algn="ctr"/>
            <a:r>
              <a:rPr lang="tr-TR" sz="1200" dirty="0" smtClean="0">
                <a:solidFill>
                  <a:schemeClr val="tx1"/>
                </a:solidFill>
              </a:rPr>
              <a:t>Mesut YILDIZ</a:t>
            </a:r>
          </a:p>
        </p:txBody>
      </p:sp>
      <p:sp>
        <p:nvSpPr>
          <p:cNvPr id="20" name="Yuvarlatılmış Dikdörtgen 19"/>
          <p:cNvSpPr/>
          <p:nvPr/>
        </p:nvSpPr>
        <p:spPr>
          <a:xfrm>
            <a:off x="8779241" y="5951531"/>
            <a:ext cx="1669260" cy="684614"/>
          </a:xfrm>
          <a:prstGeom prst="roundRect">
            <a:avLst/>
          </a:prstGeom>
          <a:solidFill>
            <a:schemeClr val="accent4"/>
          </a:solidFill>
          <a:ln w="50800" cap="rnd" cmpd="dbl">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0">
            <a:schemeClr val="accent2"/>
          </a:lnRef>
          <a:fillRef idx="3">
            <a:schemeClr val="accent2"/>
          </a:fillRef>
          <a:effectRef idx="3">
            <a:schemeClr val="accent2"/>
          </a:effectRef>
          <a:fontRef idx="minor">
            <a:schemeClr val="lt1"/>
          </a:fontRef>
        </p:style>
        <p:txBody>
          <a:bodyPr rtlCol="0" anchor="ctr"/>
          <a:lstStyle/>
          <a:p>
            <a:pPr algn="ctr"/>
            <a:r>
              <a:rPr lang="tr-TR" sz="1200" b="1" dirty="0" smtClean="0">
                <a:solidFill>
                  <a:schemeClr val="tx1"/>
                </a:solidFill>
              </a:rPr>
              <a:t>EBYS Koordinatörlüğü</a:t>
            </a:r>
          </a:p>
          <a:p>
            <a:pPr algn="ctr"/>
            <a:r>
              <a:rPr lang="tr-TR" sz="1200" dirty="0" smtClean="0">
                <a:solidFill>
                  <a:schemeClr val="tx1"/>
                </a:solidFill>
              </a:rPr>
              <a:t>Sema AYAZ</a:t>
            </a:r>
          </a:p>
        </p:txBody>
      </p:sp>
      <p:sp>
        <p:nvSpPr>
          <p:cNvPr id="21" name="Yuvarlatılmış Dikdörtgen 20"/>
          <p:cNvSpPr/>
          <p:nvPr/>
        </p:nvSpPr>
        <p:spPr>
          <a:xfrm>
            <a:off x="2777262" y="1764578"/>
            <a:ext cx="1490842" cy="712244"/>
          </a:xfrm>
          <a:prstGeom prst="roundRect">
            <a:avLst/>
          </a:prstGeom>
          <a:solidFill>
            <a:schemeClr val="accent4"/>
          </a:solidFill>
          <a:ln w="50800" cap="rnd" cmpd="dbl">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0">
            <a:schemeClr val="accent2"/>
          </a:lnRef>
          <a:fillRef idx="3">
            <a:schemeClr val="accent2"/>
          </a:fillRef>
          <a:effectRef idx="3">
            <a:schemeClr val="accent2"/>
          </a:effectRef>
          <a:fontRef idx="minor">
            <a:schemeClr val="lt1"/>
          </a:fontRef>
        </p:style>
        <p:txBody>
          <a:bodyPr rtlCol="0" anchor="ctr"/>
          <a:lstStyle/>
          <a:p>
            <a:pPr algn="ctr"/>
            <a:r>
              <a:rPr lang="tr-TR" sz="1200" b="1" dirty="0" smtClean="0">
                <a:solidFill>
                  <a:schemeClr val="tx1"/>
                </a:solidFill>
              </a:rPr>
              <a:t>Yazı İşleri</a:t>
            </a:r>
          </a:p>
          <a:p>
            <a:pPr algn="ctr"/>
            <a:r>
              <a:rPr lang="tr-TR" sz="1200" dirty="0" smtClean="0">
                <a:solidFill>
                  <a:schemeClr val="tx1"/>
                </a:solidFill>
              </a:rPr>
              <a:t>Celal KARABULUT</a:t>
            </a:r>
          </a:p>
          <a:p>
            <a:pPr algn="ctr"/>
            <a:r>
              <a:rPr lang="tr-TR" sz="1200" dirty="0" smtClean="0">
                <a:solidFill>
                  <a:schemeClr val="tx1"/>
                </a:solidFill>
              </a:rPr>
              <a:t>Sait KAYRAN</a:t>
            </a:r>
          </a:p>
        </p:txBody>
      </p:sp>
      <p:cxnSp>
        <p:nvCxnSpPr>
          <p:cNvPr id="22" name="Düz Bağlayıcı 21"/>
          <p:cNvCxnSpPr/>
          <p:nvPr/>
        </p:nvCxnSpPr>
        <p:spPr>
          <a:xfrm flipV="1">
            <a:off x="8579090" y="4415416"/>
            <a:ext cx="1826017" cy="3192"/>
          </a:xfrm>
          <a:prstGeom prst="line">
            <a:avLst/>
          </a:prstGeom>
          <a:ln w="92075"/>
        </p:spPr>
        <p:style>
          <a:lnRef idx="1">
            <a:schemeClr val="accent1"/>
          </a:lnRef>
          <a:fillRef idx="0">
            <a:schemeClr val="accent1"/>
          </a:fillRef>
          <a:effectRef idx="0">
            <a:schemeClr val="accent1"/>
          </a:effectRef>
          <a:fontRef idx="minor">
            <a:schemeClr val="tx1"/>
          </a:fontRef>
        </p:style>
      </p:cxnSp>
      <p:sp>
        <p:nvSpPr>
          <p:cNvPr id="23" name="Yuvarlatılmış Dikdörtgen 22"/>
          <p:cNvSpPr/>
          <p:nvPr/>
        </p:nvSpPr>
        <p:spPr>
          <a:xfrm>
            <a:off x="4611573" y="4707917"/>
            <a:ext cx="1490842" cy="679449"/>
          </a:xfrm>
          <a:prstGeom prst="roundRect">
            <a:avLst/>
          </a:prstGeom>
          <a:solidFill>
            <a:schemeClr val="accent4"/>
          </a:solidFill>
          <a:ln w="50800" cap="rnd" cmpd="dbl">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0">
            <a:schemeClr val="accent2"/>
          </a:lnRef>
          <a:fillRef idx="3">
            <a:schemeClr val="accent2"/>
          </a:fillRef>
          <a:effectRef idx="3">
            <a:schemeClr val="accent2"/>
          </a:effectRef>
          <a:fontRef idx="minor">
            <a:schemeClr val="lt1"/>
          </a:fontRef>
        </p:style>
        <p:txBody>
          <a:bodyPr rtlCol="0" anchor="ctr"/>
          <a:lstStyle/>
          <a:p>
            <a:pPr algn="ctr"/>
            <a:r>
              <a:rPr lang="tr-TR" sz="1200" b="1" dirty="0" smtClean="0">
                <a:solidFill>
                  <a:schemeClr val="tx1"/>
                </a:solidFill>
              </a:rPr>
              <a:t>Sistem Grubu</a:t>
            </a:r>
          </a:p>
          <a:p>
            <a:pPr algn="ctr"/>
            <a:r>
              <a:rPr lang="tr-TR" sz="1200" dirty="0" err="1">
                <a:solidFill>
                  <a:schemeClr val="tx1"/>
                </a:solidFill>
              </a:rPr>
              <a:t>M.Nurullah</a:t>
            </a:r>
            <a:r>
              <a:rPr lang="tr-TR" sz="1200" dirty="0">
                <a:solidFill>
                  <a:schemeClr val="tx1"/>
                </a:solidFill>
              </a:rPr>
              <a:t> NERGİZ</a:t>
            </a:r>
          </a:p>
        </p:txBody>
      </p:sp>
      <p:cxnSp>
        <p:nvCxnSpPr>
          <p:cNvPr id="25" name="Düz Bağlayıcı 24"/>
          <p:cNvCxnSpPr/>
          <p:nvPr/>
        </p:nvCxnSpPr>
        <p:spPr>
          <a:xfrm>
            <a:off x="10405107" y="4378740"/>
            <a:ext cx="5241" cy="367924"/>
          </a:xfrm>
          <a:prstGeom prst="line">
            <a:avLst/>
          </a:prstGeom>
          <a:ln w="92075"/>
        </p:spPr>
        <p:style>
          <a:lnRef idx="1">
            <a:schemeClr val="accent1"/>
          </a:lnRef>
          <a:fillRef idx="0">
            <a:schemeClr val="accent1"/>
          </a:fillRef>
          <a:effectRef idx="0">
            <a:schemeClr val="accent1"/>
          </a:effectRef>
          <a:fontRef idx="minor">
            <a:schemeClr val="tx1"/>
          </a:fontRef>
        </p:style>
      </p:cxnSp>
      <p:sp>
        <p:nvSpPr>
          <p:cNvPr id="26" name="Yuvarlatılmış Dikdörtgen 25"/>
          <p:cNvSpPr/>
          <p:nvPr/>
        </p:nvSpPr>
        <p:spPr>
          <a:xfrm>
            <a:off x="4791769" y="3076936"/>
            <a:ext cx="2936904" cy="618958"/>
          </a:xfrm>
          <a:prstGeom prst="roundRect">
            <a:avLst/>
          </a:prstGeom>
          <a:solidFill>
            <a:schemeClr val="accent2"/>
          </a:solidFill>
          <a:ln w="50800" cap="rnd" cmpd="dbl">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0">
            <a:schemeClr val="accent2"/>
          </a:lnRef>
          <a:fillRef idx="3">
            <a:schemeClr val="accent2"/>
          </a:fillRef>
          <a:effectRef idx="3">
            <a:schemeClr val="accent2"/>
          </a:effectRef>
          <a:fontRef idx="minor">
            <a:schemeClr val="lt1"/>
          </a:fontRef>
        </p:style>
        <p:txBody>
          <a:bodyPr rtlCol="0" anchor="ctr"/>
          <a:lstStyle/>
          <a:p>
            <a:pPr algn="ctr"/>
            <a:r>
              <a:rPr lang="tr-TR" sz="1400" b="1" dirty="0"/>
              <a:t>Ağ </a:t>
            </a:r>
            <a:r>
              <a:rPr lang="tr-TR" sz="1400" b="1" dirty="0" smtClean="0"/>
              <a:t> ve Sistem Yönetim</a:t>
            </a:r>
            <a:r>
              <a:rPr lang="tr-TR" sz="1400" b="1" dirty="0"/>
              <a:t> </a:t>
            </a:r>
            <a:r>
              <a:rPr lang="tr-TR" sz="1400" b="1" dirty="0" smtClean="0"/>
              <a:t>Şube Müdürlüğü  </a:t>
            </a:r>
            <a:r>
              <a:rPr lang="tr-TR" sz="1600" dirty="0" smtClean="0"/>
              <a:t>(</a:t>
            </a:r>
            <a:r>
              <a:rPr lang="tr-TR" sz="1600" dirty="0" err="1" smtClean="0"/>
              <a:t>M.Nurullah</a:t>
            </a:r>
            <a:r>
              <a:rPr lang="tr-TR" sz="1600" dirty="0" smtClean="0"/>
              <a:t> NERGİZ</a:t>
            </a:r>
            <a:r>
              <a:rPr lang="tr-TR" sz="1600" b="1" dirty="0" smtClean="0"/>
              <a:t>)</a:t>
            </a:r>
            <a:endParaRPr lang="tr-TR" sz="1600" b="1" dirty="0"/>
          </a:p>
        </p:txBody>
      </p:sp>
      <p:sp>
        <p:nvSpPr>
          <p:cNvPr id="27" name="Yuvarlatılmış Dikdörtgen 26"/>
          <p:cNvSpPr/>
          <p:nvPr/>
        </p:nvSpPr>
        <p:spPr>
          <a:xfrm>
            <a:off x="7989905" y="1767532"/>
            <a:ext cx="1578672" cy="709290"/>
          </a:xfrm>
          <a:prstGeom prst="roundRect">
            <a:avLst/>
          </a:prstGeom>
          <a:solidFill>
            <a:schemeClr val="accent4"/>
          </a:solidFill>
          <a:ln w="50800" cap="rnd" cmpd="dbl">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0">
            <a:schemeClr val="accent2"/>
          </a:lnRef>
          <a:fillRef idx="3">
            <a:schemeClr val="accent2"/>
          </a:fillRef>
          <a:effectRef idx="3">
            <a:schemeClr val="accent2"/>
          </a:effectRef>
          <a:fontRef idx="minor">
            <a:schemeClr val="lt1"/>
          </a:fontRef>
        </p:style>
        <p:txBody>
          <a:bodyPr rtlCol="0" anchor="ctr"/>
          <a:lstStyle/>
          <a:p>
            <a:pPr algn="ctr"/>
            <a:r>
              <a:rPr lang="tr-TR" sz="1200" b="1" dirty="0" smtClean="0">
                <a:solidFill>
                  <a:schemeClr val="tx1"/>
                </a:solidFill>
              </a:rPr>
              <a:t>Kalite  Yönetim</a:t>
            </a:r>
          </a:p>
          <a:p>
            <a:pPr algn="ctr"/>
            <a:r>
              <a:rPr lang="tr-TR" sz="1200" dirty="0" smtClean="0">
                <a:solidFill>
                  <a:schemeClr val="tx1"/>
                </a:solidFill>
              </a:rPr>
              <a:t>Ender </a:t>
            </a:r>
            <a:r>
              <a:rPr lang="tr-TR" sz="1200" dirty="0">
                <a:solidFill>
                  <a:schemeClr val="tx1"/>
                </a:solidFill>
              </a:rPr>
              <a:t>Emre </a:t>
            </a:r>
            <a:r>
              <a:rPr lang="tr-TR" sz="1200" dirty="0" smtClean="0">
                <a:solidFill>
                  <a:schemeClr val="tx1"/>
                </a:solidFill>
              </a:rPr>
              <a:t>ETİZ</a:t>
            </a:r>
            <a:endParaRPr lang="tr-TR" sz="1200" dirty="0">
              <a:solidFill>
                <a:schemeClr val="tx1"/>
              </a:solidFill>
            </a:endParaRPr>
          </a:p>
        </p:txBody>
      </p:sp>
      <p:cxnSp>
        <p:nvCxnSpPr>
          <p:cNvPr id="28" name="Düz Bağlayıcı 27"/>
          <p:cNvCxnSpPr/>
          <p:nvPr/>
        </p:nvCxnSpPr>
        <p:spPr>
          <a:xfrm flipV="1">
            <a:off x="1814779" y="4405595"/>
            <a:ext cx="2019329" cy="33079"/>
          </a:xfrm>
          <a:prstGeom prst="line">
            <a:avLst/>
          </a:prstGeom>
          <a:ln w="92075"/>
        </p:spPr>
        <p:style>
          <a:lnRef idx="1">
            <a:schemeClr val="accent1"/>
          </a:lnRef>
          <a:fillRef idx="0">
            <a:schemeClr val="accent1"/>
          </a:fillRef>
          <a:effectRef idx="0">
            <a:schemeClr val="accent1"/>
          </a:effectRef>
          <a:fontRef idx="minor">
            <a:schemeClr val="tx1"/>
          </a:fontRef>
        </p:style>
      </p:cxnSp>
      <p:cxnSp>
        <p:nvCxnSpPr>
          <p:cNvPr id="29" name="Düz Bağlayıcı 28"/>
          <p:cNvCxnSpPr/>
          <p:nvPr/>
        </p:nvCxnSpPr>
        <p:spPr>
          <a:xfrm flipH="1">
            <a:off x="1857462" y="4405595"/>
            <a:ext cx="6407" cy="357849"/>
          </a:xfrm>
          <a:prstGeom prst="line">
            <a:avLst/>
          </a:prstGeom>
          <a:ln w="92075"/>
        </p:spPr>
        <p:style>
          <a:lnRef idx="1">
            <a:schemeClr val="accent1"/>
          </a:lnRef>
          <a:fillRef idx="0">
            <a:schemeClr val="accent1"/>
          </a:fillRef>
          <a:effectRef idx="0">
            <a:schemeClr val="accent1"/>
          </a:effectRef>
          <a:fontRef idx="minor">
            <a:schemeClr val="tx1"/>
          </a:fontRef>
        </p:style>
      </p:cxnSp>
      <p:cxnSp>
        <p:nvCxnSpPr>
          <p:cNvPr id="30" name="Düz Bağlayıcı 29"/>
          <p:cNvCxnSpPr/>
          <p:nvPr/>
        </p:nvCxnSpPr>
        <p:spPr>
          <a:xfrm>
            <a:off x="3811476" y="4378740"/>
            <a:ext cx="2845" cy="353859"/>
          </a:xfrm>
          <a:prstGeom prst="line">
            <a:avLst/>
          </a:prstGeom>
          <a:ln w="92075"/>
        </p:spPr>
        <p:style>
          <a:lnRef idx="1">
            <a:schemeClr val="accent1"/>
          </a:lnRef>
          <a:fillRef idx="0">
            <a:schemeClr val="accent1"/>
          </a:fillRef>
          <a:effectRef idx="0">
            <a:schemeClr val="accent1"/>
          </a:effectRef>
          <a:fontRef idx="minor">
            <a:schemeClr val="tx1"/>
          </a:fontRef>
        </p:style>
      </p:cxnSp>
      <p:sp>
        <p:nvSpPr>
          <p:cNvPr id="33" name="Yuvarlatılmış Dikdörtgen 32"/>
          <p:cNvSpPr/>
          <p:nvPr/>
        </p:nvSpPr>
        <p:spPr>
          <a:xfrm>
            <a:off x="9798600" y="4684082"/>
            <a:ext cx="1489754" cy="1069191"/>
          </a:xfrm>
          <a:prstGeom prst="roundRect">
            <a:avLst/>
          </a:prstGeom>
          <a:solidFill>
            <a:schemeClr val="accent4"/>
          </a:solidFill>
          <a:ln w="50800" cap="rnd" cmpd="dbl">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0">
            <a:schemeClr val="accent2"/>
          </a:lnRef>
          <a:fillRef idx="3">
            <a:schemeClr val="accent2"/>
          </a:fillRef>
          <a:effectRef idx="3">
            <a:schemeClr val="accent2"/>
          </a:effectRef>
          <a:fontRef idx="minor">
            <a:schemeClr val="lt1"/>
          </a:fontRef>
        </p:style>
        <p:txBody>
          <a:bodyPr rtlCol="0" anchor="ctr"/>
          <a:lstStyle/>
          <a:p>
            <a:pPr algn="ctr"/>
            <a:r>
              <a:rPr lang="tr-TR" sz="1200" b="1" dirty="0" smtClean="0">
                <a:solidFill>
                  <a:schemeClr val="tx1"/>
                </a:solidFill>
              </a:rPr>
              <a:t>Kamera Güvenlik Sistemleri</a:t>
            </a:r>
          </a:p>
          <a:p>
            <a:pPr algn="ctr"/>
            <a:r>
              <a:rPr lang="tr-TR" sz="1200" dirty="0" smtClean="0">
                <a:solidFill>
                  <a:schemeClr val="tx1"/>
                </a:solidFill>
              </a:rPr>
              <a:t>Yıldırım SOYLU</a:t>
            </a:r>
          </a:p>
          <a:p>
            <a:pPr algn="ctr"/>
            <a:r>
              <a:rPr lang="tr-TR" sz="1200" dirty="0" err="1" smtClean="0">
                <a:solidFill>
                  <a:schemeClr val="tx1"/>
                </a:solidFill>
              </a:rPr>
              <a:t>M.Emin</a:t>
            </a:r>
            <a:r>
              <a:rPr lang="tr-TR" sz="1200" dirty="0" smtClean="0">
                <a:solidFill>
                  <a:schemeClr val="tx1"/>
                </a:solidFill>
              </a:rPr>
              <a:t> AKTUĞ</a:t>
            </a:r>
          </a:p>
          <a:p>
            <a:pPr algn="ctr"/>
            <a:r>
              <a:rPr lang="tr-TR" sz="1200" dirty="0" err="1">
                <a:solidFill>
                  <a:schemeClr val="tx1"/>
                </a:solidFill>
              </a:rPr>
              <a:t>Munir</a:t>
            </a:r>
            <a:r>
              <a:rPr lang="tr-TR" sz="1200" dirty="0">
                <a:solidFill>
                  <a:schemeClr val="tx1"/>
                </a:solidFill>
              </a:rPr>
              <a:t> </a:t>
            </a:r>
            <a:r>
              <a:rPr lang="tr-TR" sz="1200" dirty="0" smtClean="0">
                <a:solidFill>
                  <a:schemeClr val="tx1"/>
                </a:solidFill>
              </a:rPr>
              <a:t>İMRE</a:t>
            </a:r>
            <a:endParaRPr lang="tr-TR" sz="1200" dirty="0">
              <a:solidFill>
                <a:schemeClr val="tx1"/>
              </a:solidFill>
            </a:endParaRPr>
          </a:p>
        </p:txBody>
      </p:sp>
      <p:sp>
        <p:nvSpPr>
          <p:cNvPr id="34" name="Yuvarlatılmış Dikdörtgen 33"/>
          <p:cNvSpPr/>
          <p:nvPr/>
        </p:nvSpPr>
        <p:spPr>
          <a:xfrm>
            <a:off x="2954104" y="4706116"/>
            <a:ext cx="1490842" cy="667986"/>
          </a:xfrm>
          <a:prstGeom prst="roundRect">
            <a:avLst/>
          </a:prstGeom>
          <a:solidFill>
            <a:schemeClr val="accent4"/>
          </a:solidFill>
          <a:ln w="50800" cap="rnd" cmpd="dbl">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0">
            <a:schemeClr val="accent2"/>
          </a:lnRef>
          <a:fillRef idx="3">
            <a:schemeClr val="accent2"/>
          </a:fillRef>
          <a:effectRef idx="3">
            <a:schemeClr val="accent2"/>
          </a:effectRef>
          <a:fontRef idx="minor">
            <a:schemeClr val="lt1"/>
          </a:fontRef>
        </p:style>
        <p:txBody>
          <a:bodyPr rtlCol="0" anchor="ctr"/>
          <a:lstStyle/>
          <a:p>
            <a:pPr algn="ctr"/>
            <a:r>
              <a:rPr lang="tr-TR" sz="1200" b="1" dirty="0" smtClean="0">
                <a:solidFill>
                  <a:schemeClr val="tx1"/>
                </a:solidFill>
              </a:rPr>
              <a:t>Web Grubu</a:t>
            </a:r>
          </a:p>
          <a:p>
            <a:pPr algn="ctr"/>
            <a:r>
              <a:rPr lang="tr-TR" sz="1200" dirty="0">
                <a:solidFill>
                  <a:schemeClr val="tx1"/>
                </a:solidFill>
              </a:rPr>
              <a:t>Ender Emre </a:t>
            </a:r>
            <a:r>
              <a:rPr lang="tr-TR" sz="1200" dirty="0" smtClean="0">
                <a:solidFill>
                  <a:schemeClr val="tx1"/>
                </a:solidFill>
              </a:rPr>
              <a:t>ETİZ</a:t>
            </a:r>
            <a:endParaRPr lang="tr-TR" sz="1200" dirty="0">
              <a:solidFill>
                <a:schemeClr val="tx1"/>
              </a:solidFill>
            </a:endParaRPr>
          </a:p>
        </p:txBody>
      </p:sp>
      <p:cxnSp>
        <p:nvCxnSpPr>
          <p:cNvPr id="36" name="Düz Bağlayıcı 35"/>
          <p:cNvCxnSpPr/>
          <p:nvPr/>
        </p:nvCxnSpPr>
        <p:spPr>
          <a:xfrm flipV="1">
            <a:off x="5258981" y="4417744"/>
            <a:ext cx="1726375" cy="1729"/>
          </a:xfrm>
          <a:prstGeom prst="line">
            <a:avLst/>
          </a:prstGeom>
          <a:ln w="8572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37" name="Düz Bağlayıcı 36"/>
          <p:cNvCxnSpPr/>
          <p:nvPr/>
        </p:nvCxnSpPr>
        <p:spPr>
          <a:xfrm>
            <a:off x="6946273" y="4391581"/>
            <a:ext cx="0" cy="349653"/>
          </a:xfrm>
          <a:prstGeom prst="line">
            <a:avLst/>
          </a:prstGeom>
          <a:ln w="85725">
            <a:solidFill>
              <a:schemeClr val="accent1"/>
            </a:solidFill>
          </a:ln>
        </p:spPr>
        <p:style>
          <a:lnRef idx="1">
            <a:schemeClr val="accent1"/>
          </a:lnRef>
          <a:fillRef idx="0">
            <a:schemeClr val="accent1"/>
          </a:fillRef>
          <a:effectRef idx="0">
            <a:schemeClr val="accent1"/>
          </a:effectRef>
          <a:fontRef idx="minor">
            <a:schemeClr val="tx1"/>
          </a:fontRef>
        </p:style>
      </p:cxnSp>
      <p:sp>
        <p:nvSpPr>
          <p:cNvPr id="59" name="Dik Üçgen 58"/>
          <p:cNvSpPr/>
          <p:nvPr/>
        </p:nvSpPr>
        <p:spPr>
          <a:xfrm>
            <a:off x="4643438" y="6051547"/>
            <a:ext cx="3300412" cy="806453"/>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pic>
        <p:nvPicPr>
          <p:cNvPr id="60" name="Resim 59"/>
          <p:cNvPicPr>
            <a:picLocks noChangeAspect="1"/>
          </p:cNvPicPr>
          <p:nvPr/>
        </p:nvPicPr>
        <p:blipFill>
          <a:blip r:embed="rId2"/>
          <a:stretch>
            <a:fillRect/>
          </a:stretch>
        </p:blipFill>
        <p:spPr>
          <a:xfrm>
            <a:off x="229713" y="5214938"/>
            <a:ext cx="1465074" cy="1630027"/>
          </a:xfrm>
          <a:prstGeom prst="rect">
            <a:avLst/>
          </a:prstGeom>
        </p:spPr>
      </p:pic>
      <p:pic>
        <p:nvPicPr>
          <p:cNvPr id="61" name="Resim 60"/>
          <p:cNvPicPr>
            <a:picLocks noChangeAspect="1"/>
          </p:cNvPicPr>
          <p:nvPr/>
        </p:nvPicPr>
        <p:blipFill>
          <a:blip r:embed="rId3"/>
          <a:stretch>
            <a:fillRect/>
          </a:stretch>
        </p:blipFill>
        <p:spPr>
          <a:xfrm>
            <a:off x="1454797" y="5463840"/>
            <a:ext cx="1390650" cy="590550"/>
          </a:xfrm>
          <a:prstGeom prst="rect">
            <a:avLst/>
          </a:prstGeom>
        </p:spPr>
      </p:pic>
      <p:sp>
        <p:nvSpPr>
          <p:cNvPr id="18" name="Yuvarlatılmış Dikdörtgen 17"/>
          <p:cNvSpPr/>
          <p:nvPr/>
        </p:nvSpPr>
        <p:spPr>
          <a:xfrm>
            <a:off x="1309813" y="4711277"/>
            <a:ext cx="1490842" cy="676089"/>
          </a:xfrm>
          <a:prstGeom prst="roundRect">
            <a:avLst/>
          </a:prstGeom>
          <a:solidFill>
            <a:schemeClr val="accent4"/>
          </a:solidFill>
          <a:ln w="50800" cap="rnd" cmpd="dbl">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0">
            <a:schemeClr val="accent2"/>
          </a:lnRef>
          <a:fillRef idx="3">
            <a:schemeClr val="accent2"/>
          </a:fillRef>
          <a:effectRef idx="3">
            <a:schemeClr val="accent2"/>
          </a:effectRef>
          <a:fontRef idx="minor">
            <a:schemeClr val="lt1"/>
          </a:fontRef>
        </p:style>
        <p:txBody>
          <a:bodyPr rtlCol="0" anchor="ctr"/>
          <a:lstStyle/>
          <a:p>
            <a:pPr algn="ctr"/>
            <a:r>
              <a:rPr lang="tr-TR" sz="1200" b="1" dirty="0">
                <a:solidFill>
                  <a:schemeClr val="tx1"/>
                </a:solidFill>
              </a:rPr>
              <a:t>Yazılım </a:t>
            </a:r>
            <a:r>
              <a:rPr lang="tr-TR" sz="1200" b="1" dirty="0" smtClean="0">
                <a:solidFill>
                  <a:schemeClr val="tx1"/>
                </a:solidFill>
              </a:rPr>
              <a:t>Grubu</a:t>
            </a:r>
          </a:p>
          <a:p>
            <a:pPr algn="ctr"/>
            <a:r>
              <a:rPr lang="tr-TR" sz="1200" dirty="0">
                <a:solidFill>
                  <a:schemeClr val="tx1"/>
                </a:solidFill>
              </a:rPr>
              <a:t>Ender Emre ETİZ</a:t>
            </a:r>
          </a:p>
        </p:txBody>
      </p:sp>
      <p:pic>
        <p:nvPicPr>
          <p:cNvPr id="62" name="Resim 61"/>
          <p:cNvPicPr>
            <a:picLocks noChangeAspect="1"/>
          </p:cNvPicPr>
          <p:nvPr/>
        </p:nvPicPr>
        <p:blipFill>
          <a:blip r:embed="rId4"/>
          <a:stretch>
            <a:fillRect/>
          </a:stretch>
        </p:blipFill>
        <p:spPr>
          <a:xfrm>
            <a:off x="1508765" y="6022971"/>
            <a:ext cx="1112349" cy="806454"/>
          </a:xfrm>
          <a:prstGeom prst="rect">
            <a:avLst/>
          </a:prstGeom>
        </p:spPr>
      </p:pic>
      <p:sp>
        <p:nvSpPr>
          <p:cNvPr id="17" name="Yuvarlatılmış Dikdörtgen 16"/>
          <p:cNvSpPr/>
          <p:nvPr/>
        </p:nvSpPr>
        <p:spPr>
          <a:xfrm>
            <a:off x="6242530" y="4718883"/>
            <a:ext cx="1486143" cy="668483"/>
          </a:xfrm>
          <a:prstGeom prst="roundRect">
            <a:avLst/>
          </a:prstGeom>
          <a:solidFill>
            <a:schemeClr val="accent4"/>
          </a:solidFill>
          <a:ln w="50800" cap="rnd" cmpd="dbl">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0">
            <a:schemeClr val="accent2"/>
          </a:lnRef>
          <a:fillRef idx="3">
            <a:schemeClr val="accent2"/>
          </a:fillRef>
          <a:effectRef idx="3">
            <a:schemeClr val="accent2"/>
          </a:effectRef>
          <a:fontRef idx="minor">
            <a:schemeClr val="lt1"/>
          </a:fontRef>
        </p:style>
        <p:txBody>
          <a:bodyPr rtlCol="0" anchor="ctr"/>
          <a:lstStyle/>
          <a:p>
            <a:pPr algn="ctr"/>
            <a:r>
              <a:rPr lang="tr-TR" sz="1200" b="1" dirty="0" smtClean="0">
                <a:solidFill>
                  <a:schemeClr val="tx1"/>
                </a:solidFill>
              </a:rPr>
              <a:t>Ağ Grubu</a:t>
            </a:r>
          </a:p>
          <a:p>
            <a:pPr algn="ctr"/>
            <a:r>
              <a:rPr lang="tr-TR" sz="1200" dirty="0" err="1">
                <a:solidFill>
                  <a:schemeClr val="tx1"/>
                </a:solidFill>
              </a:rPr>
              <a:t>M.Nurullah</a:t>
            </a:r>
            <a:r>
              <a:rPr lang="tr-TR" sz="1200" dirty="0">
                <a:solidFill>
                  <a:schemeClr val="tx1"/>
                </a:solidFill>
              </a:rPr>
              <a:t> NERGİZ</a:t>
            </a:r>
          </a:p>
        </p:txBody>
      </p:sp>
    </p:spTree>
    <p:extLst>
      <p:ext uri="{BB962C8B-B14F-4D97-AF65-F5344CB8AC3E}">
        <p14:creationId xmlns:p14="http://schemas.microsoft.com/office/powerpoint/2010/main" val="2539868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Metin kutusu 3"/>
          <p:cNvSpPr txBox="1"/>
          <p:nvPr/>
        </p:nvSpPr>
        <p:spPr>
          <a:xfrm>
            <a:off x="1729067" y="586563"/>
            <a:ext cx="6764482" cy="461665"/>
          </a:xfrm>
          <a:prstGeom prst="rect">
            <a:avLst/>
          </a:prstGeom>
          <a:noFill/>
        </p:spPr>
        <p:txBody>
          <a:bodyPr wrap="square" rtlCol="0">
            <a:spAutoFit/>
          </a:bodyPr>
          <a:lstStyle/>
          <a:p>
            <a:r>
              <a:rPr lang="tr-TR" sz="2400" b="1" dirty="0" smtClean="0"/>
              <a:t>TECHİZAT DURUMU</a:t>
            </a:r>
            <a:endParaRPr lang="tr-TR" sz="2400" b="1" dirty="0"/>
          </a:p>
        </p:txBody>
      </p:sp>
      <p:graphicFrame>
        <p:nvGraphicFramePr>
          <p:cNvPr id="3" name="Tablo 2"/>
          <p:cNvGraphicFramePr>
            <a:graphicFrameLocks noGrp="1"/>
          </p:cNvGraphicFramePr>
          <p:nvPr>
            <p:extLst>
              <p:ext uri="{D42A27DB-BD31-4B8C-83A1-F6EECF244321}">
                <p14:modId xmlns:p14="http://schemas.microsoft.com/office/powerpoint/2010/main" val="1147447136"/>
              </p:ext>
            </p:extLst>
          </p:nvPr>
        </p:nvGraphicFramePr>
        <p:xfrm>
          <a:off x="1215352" y="1420166"/>
          <a:ext cx="9359684" cy="3657600"/>
        </p:xfrm>
        <a:graphic>
          <a:graphicData uri="http://schemas.openxmlformats.org/drawingml/2006/table">
            <a:tbl>
              <a:tblPr firstRow="1" bandRow="1">
                <a:tableStyleId>{5C22544A-7EE6-4342-B048-85BDC9FD1C3A}</a:tableStyleId>
              </a:tblPr>
              <a:tblGrid>
                <a:gridCol w="1717376">
                  <a:extLst>
                    <a:ext uri="{9D8B030D-6E8A-4147-A177-3AD203B41FA5}">
                      <a16:colId xmlns:a16="http://schemas.microsoft.com/office/drawing/2014/main" val="2313275872"/>
                    </a:ext>
                  </a:extLst>
                </a:gridCol>
                <a:gridCol w="698818">
                  <a:extLst>
                    <a:ext uri="{9D8B030D-6E8A-4147-A177-3AD203B41FA5}">
                      <a16:colId xmlns:a16="http://schemas.microsoft.com/office/drawing/2014/main" val="1657791677"/>
                    </a:ext>
                  </a:extLst>
                </a:gridCol>
                <a:gridCol w="698818">
                  <a:extLst>
                    <a:ext uri="{9D8B030D-6E8A-4147-A177-3AD203B41FA5}">
                      <a16:colId xmlns:a16="http://schemas.microsoft.com/office/drawing/2014/main" val="1009400691"/>
                    </a:ext>
                  </a:extLst>
                </a:gridCol>
                <a:gridCol w="698818">
                  <a:extLst>
                    <a:ext uri="{9D8B030D-6E8A-4147-A177-3AD203B41FA5}">
                      <a16:colId xmlns:a16="http://schemas.microsoft.com/office/drawing/2014/main" val="1349602306"/>
                    </a:ext>
                  </a:extLst>
                </a:gridCol>
                <a:gridCol w="698818">
                  <a:extLst>
                    <a:ext uri="{9D8B030D-6E8A-4147-A177-3AD203B41FA5}">
                      <a16:colId xmlns:a16="http://schemas.microsoft.com/office/drawing/2014/main" val="2274284425"/>
                    </a:ext>
                  </a:extLst>
                </a:gridCol>
                <a:gridCol w="698818">
                  <a:extLst>
                    <a:ext uri="{9D8B030D-6E8A-4147-A177-3AD203B41FA5}">
                      <a16:colId xmlns:a16="http://schemas.microsoft.com/office/drawing/2014/main" val="666640768"/>
                    </a:ext>
                  </a:extLst>
                </a:gridCol>
                <a:gridCol w="698818">
                  <a:extLst>
                    <a:ext uri="{9D8B030D-6E8A-4147-A177-3AD203B41FA5}">
                      <a16:colId xmlns:a16="http://schemas.microsoft.com/office/drawing/2014/main" val="4062300459"/>
                    </a:ext>
                  </a:extLst>
                </a:gridCol>
                <a:gridCol w="698818">
                  <a:extLst>
                    <a:ext uri="{9D8B030D-6E8A-4147-A177-3AD203B41FA5}">
                      <a16:colId xmlns:a16="http://schemas.microsoft.com/office/drawing/2014/main" val="836553111"/>
                    </a:ext>
                  </a:extLst>
                </a:gridCol>
                <a:gridCol w="698818">
                  <a:extLst>
                    <a:ext uri="{9D8B030D-6E8A-4147-A177-3AD203B41FA5}">
                      <a16:colId xmlns:a16="http://schemas.microsoft.com/office/drawing/2014/main" val="1068839297"/>
                    </a:ext>
                  </a:extLst>
                </a:gridCol>
                <a:gridCol w="698818">
                  <a:extLst>
                    <a:ext uri="{9D8B030D-6E8A-4147-A177-3AD203B41FA5}">
                      <a16:colId xmlns:a16="http://schemas.microsoft.com/office/drawing/2014/main" val="2455096306"/>
                    </a:ext>
                  </a:extLst>
                </a:gridCol>
                <a:gridCol w="698818">
                  <a:extLst>
                    <a:ext uri="{9D8B030D-6E8A-4147-A177-3AD203B41FA5}">
                      <a16:colId xmlns:a16="http://schemas.microsoft.com/office/drawing/2014/main" val="2719910011"/>
                    </a:ext>
                  </a:extLst>
                </a:gridCol>
                <a:gridCol w="654128">
                  <a:extLst>
                    <a:ext uri="{9D8B030D-6E8A-4147-A177-3AD203B41FA5}">
                      <a16:colId xmlns:a16="http://schemas.microsoft.com/office/drawing/2014/main" val="1935214375"/>
                    </a:ext>
                  </a:extLst>
                </a:gridCol>
              </a:tblGrid>
              <a:tr h="333079">
                <a:tc>
                  <a:txBody>
                    <a:bodyPr/>
                    <a:lstStyle/>
                    <a:p>
                      <a:pPr algn="r"/>
                      <a:r>
                        <a:rPr lang="tr-TR" sz="1400" b="0" dirty="0" err="1" smtClean="0">
                          <a:solidFill>
                            <a:schemeClr val="tx1"/>
                          </a:solidFill>
                        </a:rPr>
                        <a:t>Tezhizat</a:t>
                      </a:r>
                      <a:endParaRPr lang="tr-TR" sz="1400" b="0" dirty="0" smtClean="0">
                        <a:solidFill>
                          <a:schemeClr val="tx1"/>
                        </a:solidFill>
                      </a:endParaRPr>
                    </a:p>
                  </a:txBody>
                  <a:tcPr>
                    <a:solidFill>
                      <a:schemeClr val="accent1">
                        <a:tint val="40000"/>
                      </a:scheme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tr-TR" sz="1800" dirty="0" smtClean="0">
                          <a:solidFill>
                            <a:schemeClr val="accent1"/>
                          </a:solidFill>
                        </a:rPr>
                        <a:t>2013</a:t>
                      </a:r>
                    </a:p>
                  </a:txBody>
                  <a:tcPr>
                    <a:solidFill>
                      <a:schemeClr val="accent1">
                        <a:tint val="40000"/>
                      </a:scheme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tr-TR" dirty="0" smtClean="0">
                          <a:solidFill>
                            <a:schemeClr val="accent1"/>
                          </a:solidFill>
                        </a:rPr>
                        <a:t>2014</a:t>
                      </a:r>
                    </a:p>
                  </a:txBody>
                  <a:tcPr>
                    <a:solidFill>
                      <a:schemeClr val="accent1">
                        <a:tint val="40000"/>
                      </a:scheme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tr-TR" dirty="0" smtClean="0">
                          <a:solidFill>
                            <a:schemeClr val="accent1"/>
                          </a:solidFill>
                        </a:rPr>
                        <a:t>2015</a:t>
                      </a:r>
                    </a:p>
                  </a:txBody>
                  <a:tcPr>
                    <a:solidFill>
                      <a:schemeClr val="accent1">
                        <a:tint val="40000"/>
                      </a:scheme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tr-TR" dirty="0" smtClean="0">
                          <a:solidFill>
                            <a:schemeClr val="accent1"/>
                          </a:solidFill>
                        </a:rPr>
                        <a:t>2016</a:t>
                      </a:r>
                    </a:p>
                  </a:txBody>
                  <a:tcPr>
                    <a:solidFill>
                      <a:schemeClr val="accent1">
                        <a:tint val="40000"/>
                      </a:scheme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tr-TR" dirty="0" smtClean="0">
                          <a:solidFill>
                            <a:schemeClr val="accent1"/>
                          </a:solidFill>
                        </a:rPr>
                        <a:t>2017</a:t>
                      </a:r>
                    </a:p>
                  </a:txBody>
                  <a:tcPr>
                    <a:solidFill>
                      <a:schemeClr val="accent1">
                        <a:tint val="40000"/>
                      </a:scheme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tr-TR" dirty="0" smtClean="0">
                          <a:solidFill>
                            <a:schemeClr val="accent1"/>
                          </a:solidFill>
                        </a:rPr>
                        <a:t>2018</a:t>
                      </a:r>
                    </a:p>
                  </a:txBody>
                  <a:tcPr>
                    <a:solidFill>
                      <a:schemeClr val="accent1">
                        <a:tint val="40000"/>
                      </a:schemeClr>
                    </a:solidFill>
                  </a:tcPr>
                </a:tc>
                <a:tc>
                  <a:txBody>
                    <a:bodyPr/>
                    <a:lstStyle/>
                    <a:p>
                      <a:pPr algn="ctr"/>
                      <a:r>
                        <a:rPr lang="tr-TR" dirty="0" smtClean="0">
                          <a:solidFill>
                            <a:schemeClr val="accent1"/>
                          </a:solidFill>
                        </a:rPr>
                        <a:t>2019</a:t>
                      </a:r>
                      <a:endParaRPr lang="tr-TR" dirty="0">
                        <a:solidFill>
                          <a:schemeClr val="accent1"/>
                        </a:solidFill>
                      </a:endParaRPr>
                    </a:p>
                  </a:txBody>
                  <a:tcPr>
                    <a:solidFill>
                      <a:schemeClr val="accent1">
                        <a:tint val="40000"/>
                      </a:schemeClr>
                    </a:solidFill>
                  </a:tcPr>
                </a:tc>
                <a:tc>
                  <a:txBody>
                    <a:bodyPr/>
                    <a:lstStyle/>
                    <a:p>
                      <a:pPr algn="ctr"/>
                      <a:r>
                        <a:rPr lang="tr-TR" dirty="0" smtClean="0">
                          <a:solidFill>
                            <a:schemeClr val="accent1"/>
                          </a:solidFill>
                        </a:rPr>
                        <a:t>2020</a:t>
                      </a:r>
                      <a:endParaRPr lang="tr-TR" dirty="0">
                        <a:solidFill>
                          <a:schemeClr val="accent1"/>
                        </a:solidFill>
                      </a:endParaRPr>
                    </a:p>
                  </a:txBody>
                  <a:tcPr>
                    <a:solidFill>
                      <a:schemeClr val="accent1">
                        <a:tint val="40000"/>
                      </a:schemeClr>
                    </a:solidFill>
                  </a:tcPr>
                </a:tc>
                <a:tc>
                  <a:txBody>
                    <a:bodyPr/>
                    <a:lstStyle/>
                    <a:p>
                      <a:pPr algn="ctr"/>
                      <a:r>
                        <a:rPr lang="tr-TR" dirty="0" smtClean="0">
                          <a:solidFill>
                            <a:schemeClr val="accent1"/>
                          </a:solidFill>
                        </a:rPr>
                        <a:t>2021</a:t>
                      </a:r>
                      <a:endParaRPr lang="tr-TR" dirty="0">
                        <a:solidFill>
                          <a:schemeClr val="accent1"/>
                        </a:solidFill>
                      </a:endParaRPr>
                    </a:p>
                  </a:txBody>
                  <a:tcPr>
                    <a:solidFill>
                      <a:schemeClr val="accent1">
                        <a:tint val="40000"/>
                      </a:schemeClr>
                    </a:solidFill>
                  </a:tcPr>
                </a:tc>
                <a:tc>
                  <a:txBody>
                    <a:bodyPr/>
                    <a:lstStyle/>
                    <a:p>
                      <a:pPr algn="ctr"/>
                      <a:r>
                        <a:rPr lang="tr-TR" dirty="0" smtClean="0">
                          <a:solidFill>
                            <a:schemeClr val="accent1"/>
                          </a:solidFill>
                        </a:rPr>
                        <a:t>2022</a:t>
                      </a:r>
                      <a:endParaRPr lang="tr-TR" dirty="0">
                        <a:solidFill>
                          <a:schemeClr val="accent1"/>
                        </a:solidFill>
                      </a:endParaRPr>
                    </a:p>
                  </a:txBody>
                  <a:tcPr>
                    <a:solidFill>
                      <a:schemeClr val="accent1">
                        <a:tint val="40000"/>
                      </a:schemeClr>
                    </a:solidFill>
                  </a:tcPr>
                </a:tc>
                <a:tc>
                  <a:txBody>
                    <a:bodyPr/>
                    <a:lstStyle/>
                    <a:p>
                      <a:pPr algn="ctr"/>
                      <a:r>
                        <a:rPr lang="tr-TR" dirty="0" smtClean="0">
                          <a:solidFill>
                            <a:schemeClr val="accent1"/>
                          </a:solidFill>
                        </a:rPr>
                        <a:t>2023</a:t>
                      </a:r>
                      <a:endParaRPr lang="tr-TR" dirty="0">
                        <a:solidFill>
                          <a:schemeClr val="accent1"/>
                        </a:solidFill>
                      </a:endParaRPr>
                    </a:p>
                  </a:txBody>
                  <a:tcPr>
                    <a:solidFill>
                      <a:schemeClr val="accent1">
                        <a:tint val="40000"/>
                      </a:schemeClr>
                    </a:solidFill>
                  </a:tcPr>
                </a:tc>
                <a:extLst>
                  <a:ext uri="{0D108BD9-81ED-4DB2-BD59-A6C34878D82A}">
                    <a16:rowId xmlns:a16="http://schemas.microsoft.com/office/drawing/2014/main" val="1426959678"/>
                  </a:ext>
                </a:extLst>
              </a:tr>
              <a:tr h="333079">
                <a:tc>
                  <a:txBody>
                    <a:bodyPr/>
                    <a:lstStyle/>
                    <a:p>
                      <a:pPr algn="r"/>
                      <a:r>
                        <a:rPr lang="tr-TR" sz="1400" b="0" dirty="0" smtClean="0">
                          <a:solidFill>
                            <a:schemeClr val="tx1"/>
                          </a:solidFill>
                        </a:rPr>
                        <a:t>Masaüstü</a:t>
                      </a:r>
                      <a:endParaRPr lang="tr-TR" sz="1400" b="0" dirty="0">
                        <a:solidFill>
                          <a:schemeClr val="tx1"/>
                        </a:solidFill>
                      </a:endParaRPr>
                    </a:p>
                  </a:txBody>
                  <a:tcPr>
                    <a:solidFill>
                      <a:schemeClr val="accent1">
                        <a:tint val="40000"/>
                      </a:schemeClr>
                    </a:solidFill>
                  </a:tcPr>
                </a:tc>
                <a:tc>
                  <a:txBody>
                    <a:bodyPr/>
                    <a:lstStyle/>
                    <a:p>
                      <a:pPr algn="r"/>
                      <a:r>
                        <a:rPr lang="tr-TR" sz="1400" b="0" dirty="0" smtClean="0"/>
                        <a:t>9</a:t>
                      </a:r>
                      <a:endParaRPr lang="tr-TR" sz="1400" b="0" dirty="0"/>
                    </a:p>
                  </a:txBody>
                  <a:tcPr>
                    <a:solidFill>
                      <a:schemeClr val="accent1">
                        <a:tint val="40000"/>
                      </a:schemeClr>
                    </a:solidFill>
                  </a:tcPr>
                </a:tc>
                <a:tc>
                  <a:txBody>
                    <a:bodyPr/>
                    <a:lstStyle/>
                    <a:p>
                      <a:pPr algn="r"/>
                      <a:r>
                        <a:rPr lang="tr-TR" sz="1400" b="0" dirty="0" smtClean="0"/>
                        <a:t>11</a:t>
                      </a:r>
                      <a:endParaRPr lang="tr-TR" sz="1400" b="0" dirty="0"/>
                    </a:p>
                  </a:txBody>
                  <a:tcPr>
                    <a:solidFill>
                      <a:schemeClr val="accent1">
                        <a:tint val="40000"/>
                      </a:schemeClr>
                    </a:solidFill>
                  </a:tcPr>
                </a:tc>
                <a:tc>
                  <a:txBody>
                    <a:bodyPr/>
                    <a:lstStyle/>
                    <a:p>
                      <a:pPr algn="r"/>
                      <a:r>
                        <a:rPr lang="tr-TR" sz="1400" b="0" dirty="0" smtClean="0"/>
                        <a:t>12</a:t>
                      </a:r>
                      <a:endParaRPr lang="tr-TR" sz="1400" b="0" dirty="0"/>
                    </a:p>
                  </a:txBody>
                  <a:tcPr>
                    <a:solidFill>
                      <a:schemeClr val="accent1">
                        <a:tint val="40000"/>
                      </a:schemeClr>
                    </a:solidFill>
                  </a:tcPr>
                </a:tc>
                <a:tc>
                  <a:txBody>
                    <a:bodyPr/>
                    <a:lstStyle/>
                    <a:p>
                      <a:pPr algn="r"/>
                      <a:r>
                        <a:rPr lang="tr-TR" sz="1400" b="0" dirty="0" smtClean="0"/>
                        <a:t>13</a:t>
                      </a:r>
                      <a:endParaRPr lang="tr-TR" sz="1400" b="0" dirty="0"/>
                    </a:p>
                  </a:txBody>
                  <a:tcPr>
                    <a:solidFill>
                      <a:schemeClr val="accent1">
                        <a:tint val="40000"/>
                      </a:schemeClr>
                    </a:solidFill>
                  </a:tcPr>
                </a:tc>
                <a:tc>
                  <a:txBody>
                    <a:bodyPr/>
                    <a:lstStyle/>
                    <a:p>
                      <a:pPr algn="r"/>
                      <a:r>
                        <a:rPr lang="tr-TR" sz="1400" b="0" dirty="0" smtClean="0"/>
                        <a:t>14</a:t>
                      </a:r>
                      <a:endParaRPr lang="tr-TR" sz="1400" b="0" dirty="0"/>
                    </a:p>
                  </a:txBody>
                  <a:tcPr>
                    <a:solidFill>
                      <a:schemeClr val="accent1">
                        <a:tint val="40000"/>
                      </a:schemeClr>
                    </a:solidFill>
                  </a:tcPr>
                </a:tc>
                <a:tc>
                  <a:txBody>
                    <a:bodyPr/>
                    <a:lstStyle/>
                    <a:p>
                      <a:pPr algn="r"/>
                      <a:r>
                        <a:rPr lang="tr-TR" sz="1400" b="0" dirty="0" smtClean="0"/>
                        <a:t>15</a:t>
                      </a:r>
                      <a:endParaRPr lang="tr-TR" sz="1400" b="0" dirty="0"/>
                    </a:p>
                  </a:txBody>
                  <a:tcPr>
                    <a:solidFill>
                      <a:schemeClr val="accent1">
                        <a:tint val="40000"/>
                      </a:schemeClr>
                    </a:solidFill>
                  </a:tcPr>
                </a:tc>
                <a:tc>
                  <a:txBody>
                    <a:bodyPr/>
                    <a:lstStyle/>
                    <a:p>
                      <a:pPr algn="r"/>
                      <a:r>
                        <a:rPr lang="tr-TR" sz="1400" b="0" dirty="0" smtClean="0"/>
                        <a:t>16</a:t>
                      </a:r>
                      <a:endParaRPr lang="tr-TR" sz="1400" b="0" dirty="0"/>
                    </a:p>
                  </a:txBody>
                  <a:tcPr>
                    <a:solidFill>
                      <a:schemeClr val="accent1">
                        <a:tint val="40000"/>
                      </a:schemeClr>
                    </a:solidFill>
                  </a:tcPr>
                </a:tc>
                <a:tc>
                  <a:txBody>
                    <a:bodyPr/>
                    <a:lstStyle/>
                    <a:p>
                      <a:pPr algn="r"/>
                      <a:r>
                        <a:rPr lang="tr-TR" sz="1400" b="0" dirty="0" smtClean="0"/>
                        <a:t>18</a:t>
                      </a:r>
                    </a:p>
                  </a:txBody>
                  <a:tcPr>
                    <a:solidFill>
                      <a:schemeClr val="accent1">
                        <a:tint val="40000"/>
                      </a:schemeClr>
                    </a:solidFill>
                  </a:tcPr>
                </a:tc>
                <a:tc>
                  <a:txBody>
                    <a:bodyPr/>
                    <a:lstStyle/>
                    <a:p>
                      <a:pPr algn="ctr"/>
                      <a:r>
                        <a:rPr lang="tr-TR" sz="1400" b="0" i="0" kern="1200" dirty="0" smtClean="0">
                          <a:solidFill>
                            <a:schemeClr val="dk1"/>
                          </a:solidFill>
                          <a:effectLst/>
                          <a:latin typeface="+mn-lt"/>
                          <a:ea typeface="+mn-ea"/>
                          <a:cs typeface="+mn-cs"/>
                        </a:rPr>
                        <a:t>18</a:t>
                      </a:r>
                    </a:p>
                  </a:txBody>
                  <a:tcPr>
                    <a:solidFill>
                      <a:schemeClr val="accent1">
                        <a:tint val="40000"/>
                      </a:schemeClr>
                    </a:solidFill>
                  </a:tcPr>
                </a:tc>
                <a:tc>
                  <a:txBody>
                    <a:bodyPr/>
                    <a:lstStyle/>
                    <a:p>
                      <a:pPr algn="ctr"/>
                      <a:r>
                        <a:rPr lang="tr-TR" sz="1400" b="0" i="0" kern="1200" dirty="0" smtClean="0">
                          <a:solidFill>
                            <a:schemeClr val="dk1"/>
                          </a:solidFill>
                          <a:effectLst/>
                          <a:latin typeface="+mn-lt"/>
                          <a:ea typeface="+mn-ea"/>
                          <a:cs typeface="+mn-cs"/>
                        </a:rPr>
                        <a:t>20</a:t>
                      </a:r>
                    </a:p>
                  </a:txBody>
                  <a:tcPr>
                    <a:solidFill>
                      <a:schemeClr val="accent1">
                        <a:tint val="40000"/>
                      </a:schemeClr>
                    </a:solidFill>
                  </a:tcPr>
                </a:tc>
                <a:tc>
                  <a:txBody>
                    <a:bodyPr/>
                    <a:lstStyle/>
                    <a:p>
                      <a:pPr algn="ctr"/>
                      <a:r>
                        <a:rPr lang="tr-TR" sz="1800" b="1" i="0" kern="1200" dirty="0" smtClean="0">
                          <a:solidFill>
                            <a:schemeClr val="dk1"/>
                          </a:solidFill>
                          <a:effectLst/>
                          <a:latin typeface="+mn-lt"/>
                          <a:ea typeface="+mn-ea"/>
                          <a:cs typeface="+mn-cs"/>
                        </a:rPr>
                        <a:t>20</a:t>
                      </a:r>
                    </a:p>
                  </a:txBody>
                  <a:tcPr>
                    <a:solidFill>
                      <a:schemeClr val="accent1">
                        <a:tint val="40000"/>
                      </a:schemeClr>
                    </a:solidFill>
                  </a:tcPr>
                </a:tc>
                <a:extLst>
                  <a:ext uri="{0D108BD9-81ED-4DB2-BD59-A6C34878D82A}">
                    <a16:rowId xmlns:a16="http://schemas.microsoft.com/office/drawing/2014/main" val="474875066"/>
                  </a:ext>
                </a:extLst>
              </a:tr>
              <a:tr h="333079">
                <a:tc>
                  <a:txBody>
                    <a:bodyPr/>
                    <a:lstStyle/>
                    <a:p>
                      <a:pPr algn="r"/>
                      <a:r>
                        <a:rPr lang="tr-TR" sz="1400" b="0" dirty="0" smtClean="0">
                          <a:solidFill>
                            <a:schemeClr val="tx1"/>
                          </a:solidFill>
                        </a:rPr>
                        <a:t>Diz</a:t>
                      </a:r>
                      <a:r>
                        <a:rPr lang="tr-TR" sz="1400" b="0" baseline="0" dirty="0" smtClean="0">
                          <a:solidFill>
                            <a:schemeClr val="tx1"/>
                          </a:solidFill>
                        </a:rPr>
                        <a:t> Üstü</a:t>
                      </a:r>
                      <a:endParaRPr lang="tr-TR" sz="1400" b="0" dirty="0">
                        <a:solidFill>
                          <a:schemeClr val="tx1"/>
                        </a:solidFill>
                      </a:endParaRPr>
                    </a:p>
                  </a:txBody>
                  <a:tcPr>
                    <a:solidFill>
                      <a:schemeClr val="accent1">
                        <a:tint val="40000"/>
                      </a:schemeClr>
                    </a:solidFill>
                  </a:tcPr>
                </a:tc>
                <a:tc>
                  <a:txBody>
                    <a:bodyPr/>
                    <a:lstStyle/>
                    <a:p>
                      <a:pPr algn="r"/>
                      <a:r>
                        <a:rPr lang="tr-TR" sz="1400" b="0" dirty="0" smtClean="0"/>
                        <a:t>3</a:t>
                      </a:r>
                      <a:endParaRPr lang="tr-TR" sz="1400" b="0" dirty="0"/>
                    </a:p>
                  </a:txBody>
                  <a:tcPr>
                    <a:solidFill>
                      <a:schemeClr val="accent1">
                        <a:tint val="40000"/>
                      </a:schemeClr>
                    </a:solidFill>
                  </a:tcPr>
                </a:tc>
                <a:tc>
                  <a:txBody>
                    <a:bodyPr/>
                    <a:lstStyle/>
                    <a:p>
                      <a:pPr algn="r"/>
                      <a:r>
                        <a:rPr lang="tr-TR" sz="1400" b="0" dirty="0" smtClean="0"/>
                        <a:t>3</a:t>
                      </a:r>
                      <a:endParaRPr lang="tr-TR" sz="1400" b="0" dirty="0"/>
                    </a:p>
                  </a:txBody>
                  <a:tcPr>
                    <a:solidFill>
                      <a:schemeClr val="accent1">
                        <a:tint val="40000"/>
                      </a:schemeClr>
                    </a:solidFill>
                  </a:tcPr>
                </a:tc>
                <a:tc>
                  <a:txBody>
                    <a:bodyPr/>
                    <a:lstStyle/>
                    <a:p>
                      <a:pPr algn="r"/>
                      <a:r>
                        <a:rPr lang="tr-TR" sz="1400" b="0" dirty="0" smtClean="0"/>
                        <a:t>5</a:t>
                      </a:r>
                      <a:endParaRPr lang="tr-TR" sz="1400" b="0" dirty="0"/>
                    </a:p>
                  </a:txBody>
                  <a:tcPr>
                    <a:solidFill>
                      <a:schemeClr val="accent1">
                        <a:tint val="40000"/>
                      </a:schemeClr>
                    </a:solidFill>
                  </a:tcPr>
                </a:tc>
                <a:tc>
                  <a:txBody>
                    <a:bodyPr/>
                    <a:lstStyle/>
                    <a:p>
                      <a:pPr algn="r"/>
                      <a:r>
                        <a:rPr lang="tr-TR" sz="1400" b="0" dirty="0" smtClean="0"/>
                        <a:t>5</a:t>
                      </a:r>
                      <a:endParaRPr lang="tr-TR" sz="1400" b="0" dirty="0"/>
                    </a:p>
                  </a:txBody>
                  <a:tcPr>
                    <a:solidFill>
                      <a:schemeClr val="accent1">
                        <a:tint val="40000"/>
                      </a:schemeClr>
                    </a:solidFill>
                  </a:tcPr>
                </a:tc>
                <a:tc>
                  <a:txBody>
                    <a:bodyPr/>
                    <a:lstStyle/>
                    <a:p>
                      <a:pPr algn="r"/>
                      <a:r>
                        <a:rPr lang="tr-TR" sz="1400" b="0" dirty="0" smtClean="0"/>
                        <a:t>6</a:t>
                      </a:r>
                      <a:endParaRPr lang="tr-TR" sz="1400" b="0" dirty="0"/>
                    </a:p>
                  </a:txBody>
                  <a:tcPr>
                    <a:solidFill>
                      <a:schemeClr val="accent1">
                        <a:tint val="40000"/>
                      </a:schemeClr>
                    </a:solidFill>
                  </a:tcPr>
                </a:tc>
                <a:tc>
                  <a:txBody>
                    <a:bodyPr/>
                    <a:lstStyle/>
                    <a:p>
                      <a:pPr algn="r"/>
                      <a:r>
                        <a:rPr lang="tr-TR" sz="1400" b="0" dirty="0" smtClean="0"/>
                        <a:t>5</a:t>
                      </a:r>
                      <a:endParaRPr lang="tr-TR" sz="1400" b="0" dirty="0"/>
                    </a:p>
                  </a:txBody>
                  <a:tcPr>
                    <a:solidFill>
                      <a:schemeClr val="accent1">
                        <a:tint val="40000"/>
                      </a:schemeClr>
                    </a:solidFill>
                  </a:tcPr>
                </a:tc>
                <a:tc>
                  <a:txBody>
                    <a:bodyPr/>
                    <a:lstStyle/>
                    <a:p>
                      <a:pPr algn="r"/>
                      <a:r>
                        <a:rPr lang="tr-TR" sz="1400" b="0" dirty="0" smtClean="0"/>
                        <a:t>6</a:t>
                      </a:r>
                      <a:endParaRPr lang="tr-TR" sz="1400" b="0" dirty="0"/>
                    </a:p>
                  </a:txBody>
                  <a:tcPr>
                    <a:solidFill>
                      <a:schemeClr val="accent1">
                        <a:tint val="40000"/>
                      </a:schemeClr>
                    </a:solidFill>
                  </a:tcPr>
                </a:tc>
                <a:tc>
                  <a:txBody>
                    <a:bodyPr/>
                    <a:lstStyle/>
                    <a:p>
                      <a:pPr algn="r"/>
                      <a:r>
                        <a:rPr lang="tr-TR" sz="1400" b="0" dirty="0" smtClean="0"/>
                        <a:t>6</a:t>
                      </a:r>
                      <a:endParaRPr lang="tr-TR" sz="1400" b="0" dirty="0"/>
                    </a:p>
                  </a:txBody>
                  <a:tcPr>
                    <a:solidFill>
                      <a:schemeClr val="accent1">
                        <a:tint val="40000"/>
                      </a:schemeClr>
                    </a:solidFill>
                  </a:tcPr>
                </a:tc>
                <a:tc>
                  <a:txBody>
                    <a:bodyPr/>
                    <a:lstStyle/>
                    <a:p>
                      <a:pPr algn="ctr"/>
                      <a:r>
                        <a:rPr lang="tr-TR" sz="1400" b="0" dirty="0" smtClean="0"/>
                        <a:t>6</a:t>
                      </a:r>
                    </a:p>
                  </a:txBody>
                  <a:tcPr>
                    <a:solidFill>
                      <a:schemeClr val="accent1">
                        <a:tint val="40000"/>
                      </a:schemeClr>
                    </a:solidFill>
                  </a:tcPr>
                </a:tc>
                <a:tc>
                  <a:txBody>
                    <a:bodyPr/>
                    <a:lstStyle/>
                    <a:p>
                      <a:pPr algn="ctr"/>
                      <a:r>
                        <a:rPr lang="tr-TR" sz="1400" b="0" dirty="0" smtClean="0"/>
                        <a:t>6</a:t>
                      </a:r>
                    </a:p>
                  </a:txBody>
                  <a:tcPr>
                    <a:solidFill>
                      <a:schemeClr val="accent1">
                        <a:tint val="40000"/>
                      </a:schemeClr>
                    </a:solidFill>
                  </a:tcPr>
                </a:tc>
                <a:tc>
                  <a:txBody>
                    <a:bodyPr/>
                    <a:lstStyle/>
                    <a:p>
                      <a:pPr algn="ctr"/>
                      <a:r>
                        <a:rPr lang="tr-TR" sz="1800" b="1" dirty="0" smtClean="0"/>
                        <a:t>6</a:t>
                      </a:r>
                    </a:p>
                  </a:txBody>
                  <a:tcPr>
                    <a:solidFill>
                      <a:schemeClr val="accent1">
                        <a:tint val="40000"/>
                      </a:schemeClr>
                    </a:solidFill>
                  </a:tcPr>
                </a:tc>
                <a:extLst>
                  <a:ext uri="{0D108BD9-81ED-4DB2-BD59-A6C34878D82A}">
                    <a16:rowId xmlns:a16="http://schemas.microsoft.com/office/drawing/2014/main" val="762218670"/>
                  </a:ext>
                </a:extLst>
              </a:tr>
              <a:tr h="333079">
                <a:tc>
                  <a:txBody>
                    <a:bodyPr/>
                    <a:lstStyle/>
                    <a:p>
                      <a:pPr algn="r"/>
                      <a:r>
                        <a:rPr lang="tr-TR" sz="1400" b="0" dirty="0" smtClean="0">
                          <a:solidFill>
                            <a:schemeClr val="tx1"/>
                          </a:solidFill>
                        </a:rPr>
                        <a:t>Yazıcı</a:t>
                      </a:r>
                      <a:endParaRPr lang="tr-TR" sz="1400" b="0" dirty="0">
                        <a:solidFill>
                          <a:schemeClr val="tx1"/>
                        </a:solidFill>
                      </a:endParaRPr>
                    </a:p>
                  </a:txBody>
                  <a:tcPr>
                    <a:solidFill>
                      <a:schemeClr val="accent1">
                        <a:tint val="40000"/>
                      </a:schemeClr>
                    </a:solidFill>
                  </a:tcPr>
                </a:tc>
                <a:tc>
                  <a:txBody>
                    <a:bodyPr/>
                    <a:lstStyle/>
                    <a:p>
                      <a:pPr algn="r"/>
                      <a:r>
                        <a:rPr lang="tr-TR" sz="1400" b="0" dirty="0" smtClean="0"/>
                        <a:t>2</a:t>
                      </a:r>
                      <a:endParaRPr lang="tr-TR" sz="1400" b="0" dirty="0"/>
                    </a:p>
                  </a:txBody>
                  <a:tcPr>
                    <a:solidFill>
                      <a:schemeClr val="accent1">
                        <a:tint val="40000"/>
                      </a:schemeClr>
                    </a:solidFill>
                  </a:tcPr>
                </a:tc>
                <a:tc>
                  <a:txBody>
                    <a:bodyPr/>
                    <a:lstStyle/>
                    <a:p>
                      <a:pPr algn="r"/>
                      <a:r>
                        <a:rPr lang="tr-TR" sz="1400" b="0" dirty="0" smtClean="0"/>
                        <a:t>3</a:t>
                      </a:r>
                      <a:endParaRPr lang="tr-TR" sz="1400" b="0" dirty="0"/>
                    </a:p>
                  </a:txBody>
                  <a:tcPr>
                    <a:solidFill>
                      <a:schemeClr val="accent1">
                        <a:tint val="40000"/>
                      </a:schemeClr>
                    </a:solidFill>
                  </a:tcPr>
                </a:tc>
                <a:tc>
                  <a:txBody>
                    <a:bodyPr/>
                    <a:lstStyle/>
                    <a:p>
                      <a:pPr algn="r"/>
                      <a:r>
                        <a:rPr lang="tr-TR" sz="1400" b="0" dirty="0" smtClean="0"/>
                        <a:t>4</a:t>
                      </a:r>
                      <a:endParaRPr lang="tr-TR" sz="1400" b="0" dirty="0"/>
                    </a:p>
                  </a:txBody>
                  <a:tcPr>
                    <a:solidFill>
                      <a:schemeClr val="accent1">
                        <a:tint val="40000"/>
                      </a:schemeClr>
                    </a:solidFill>
                  </a:tcPr>
                </a:tc>
                <a:tc>
                  <a:txBody>
                    <a:bodyPr/>
                    <a:lstStyle/>
                    <a:p>
                      <a:pPr algn="r"/>
                      <a:r>
                        <a:rPr lang="tr-TR" sz="1400" b="0" dirty="0" smtClean="0"/>
                        <a:t>5</a:t>
                      </a:r>
                      <a:endParaRPr lang="tr-TR" sz="1400" b="0" dirty="0"/>
                    </a:p>
                  </a:txBody>
                  <a:tcPr>
                    <a:solidFill>
                      <a:schemeClr val="accent1">
                        <a:tint val="40000"/>
                      </a:schemeClr>
                    </a:solidFill>
                  </a:tcPr>
                </a:tc>
                <a:tc>
                  <a:txBody>
                    <a:bodyPr/>
                    <a:lstStyle/>
                    <a:p>
                      <a:pPr algn="r"/>
                      <a:r>
                        <a:rPr lang="tr-TR" sz="1400" b="0" dirty="0" smtClean="0"/>
                        <a:t>6</a:t>
                      </a:r>
                      <a:endParaRPr lang="tr-TR" sz="1400" b="0" dirty="0"/>
                    </a:p>
                  </a:txBody>
                  <a:tcPr>
                    <a:solidFill>
                      <a:schemeClr val="accent1">
                        <a:tint val="40000"/>
                      </a:schemeClr>
                    </a:solidFill>
                  </a:tcPr>
                </a:tc>
                <a:tc>
                  <a:txBody>
                    <a:bodyPr/>
                    <a:lstStyle/>
                    <a:p>
                      <a:pPr algn="r"/>
                      <a:r>
                        <a:rPr lang="tr-TR" sz="1400" b="0" dirty="0" smtClean="0"/>
                        <a:t>6</a:t>
                      </a:r>
                      <a:endParaRPr lang="tr-TR" sz="1400" b="0" dirty="0"/>
                    </a:p>
                  </a:txBody>
                  <a:tcPr>
                    <a:solidFill>
                      <a:schemeClr val="accent1">
                        <a:tint val="40000"/>
                      </a:schemeClr>
                    </a:solidFill>
                  </a:tcPr>
                </a:tc>
                <a:tc>
                  <a:txBody>
                    <a:bodyPr/>
                    <a:lstStyle/>
                    <a:p>
                      <a:pPr algn="r"/>
                      <a:r>
                        <a:rPr lang="tr-TR" sz="1400" b="0" dirty="0" smtClean="0"/>
                        <a:t>7</a:t>
                      </a:r>
                      <a:endParaRPr lang="tr-TR" sz="1400" b="0" dirty="0"/>
                    </a:p>
                  </a:txBody>
                  <a:tcPr>
                    <a:solidFill>
                      <a:schemeClr val="accent1">
                        <a:tint val="40000"/>
                      </a:schemeClr>
                    </a:solidFill>
                  </a:tcPr>
                </a:tc>
                <a:tc>
                  <a:txBody>
                    <a:bodyPr/>
                    <a:lstStyle/>
                    <a:p>
                      <a:pPr algn="r"/>
                      <a:r>
                        <a:rPr lang="tr-TR" sz="1400" b="0" dirty="0" smtClean="0"/>
                        <a:t>7</a:t>
                      </a:r>
                    </a:p>
                  </a:txBody>
                  <a:tcPr>
                    <a:solidFill>
                      <a:schemeClr val="accent1">
                        <a:tint val="40000"/>
                      </a:schemeClr>
                    </a:solidFill>
                  </a:tcPr>
                </a:tc>
                <a:tc>
                  <a:txBody>
                    <a:bodyPr/>
                    <a:lstStyle/>
                    <a:p>
                      <a:pPr algn="ctr"/>
                      <a:r>
                        <a:rPr lang="tr-TR" sz="1400" b="0" dirty="0" smtClean="0"/>
                        <a:t>7</a:t>
                      </a:r>
                    </a:p>
                  </a:txBody>
                  <a:tcPr>
                    <a:solidFill>
                      <a:schemeClr val="accent1">
                        <a:tint val="40000"/>
                      </a:schemeClr>
                    </a:solidFill>
                  </a:tcPr>
                </a:tc>
                <a:tc>
                  <a:txBody>
                    <a:bodyPr/>
                    <a:lstStyle/>
                    <a:p>
                      <a:pPr algn="ctr"/>
                      <a:r>
                        <a:rPr lang="tr-TR" sz="1400" b="0" dirty="0" smtClean="0"/>
                        <a:t>7</a:t>
                      </a:r>
                    </a:p>
                  </a:txBody>
                  <a:tcPr>
                    <a:solidFill>
                      <a:schemeClr val="accent1">
                        <a:tint val="40000"/>
                      </a:schemeClr>
                    </a:solidFill>
                  </a:tcPr>
                </a:tc>
                <a:tc>
                  <a:txBody>
                    <a:bodyPr/>
                    <a:lstStyle/>
                    <a:p>
                      <a:pPr algn="ctr"/>
                      <a:r>
                        <a:rPr lang="tr-TR" sz="1800" b="1" dirty="0" smtClean="0"/>
                        <a:t>7</a:t>
                      </a:r>
                    </a:p>
                  </a:txBody>
                  <a:tcPr>
                    <a:solidFill>
                      <a:schemeClr val="accent1">
                        <a:tint val="40000"/>
                      </a:schemeClr>
                    </a:solidFill>
                  </a:tcPr>
                </a:tc>
                <a:extLst>
                  <a:ext uri="{0D108BD9-81ED-4DB2-BD59-A6C34878D82A}">
                    <a16:rowId xmlns:a16="http://schemas.microsoft.com/office/drawing/2014/main" val="3994804908"/>
                  </a:ext>
                </a:extLst>
              </a:tr>
              <a:tr h="333079">
                <a:tc>
                  <a:txBody>
                    <a:bodyPr/>
                    <a:lstStyle/>
                    <a:p>
                      <a:pPr algn="r"/>
                      <a:r>
                        <a:rPr lang="tr-TR" sz="1400" b="0" dirty="0" smtClean="0">
                          <a:solidFill>
                            <a:schemeClr val="tx1"/>
                          </a:solidFill>
                        </a:rPr>
                        <a:t>Tablet</a:t>
                      </a:r>
                      <a:endParaRPr lang="tr-TR" sz="1400" b="0" dirty="0">
                        <a:solidFill>
                          <a:schemeClr val="tx1"/>
                        </a:solidFill>
                      </a:endParaRPr>
                    </a:p>
                  </a:txBody>
                  <a:tcPr>
                    <a:solidFill>
                      <a:schemeClr val="accent1">
                        <a:tint val="40000"/>
                      </a:schemeClr>
                    </a:solidFill>
                  </a:tcPr>
                </a:tc>
                <a:tc>
                  <a:txBody>
                    <a:bodyPr/>
                    <a:lstStyle/>
                    <a:p>
                      <a:pPr algn="r"/>
                      <a:r>
                        <a:rPr lang="tr-TR" sz="1400" b="0" dirty="0" smtClean="0"/>
                        <a:t>2</a:t>
                      </a:r>
                      <a:endParaRPr lang="tr-TR" sz="1400" b="0" dirty="0"/>
                    </a:p>
                  </a:txBody>
                  <a:tcPr>
                    <a:solidFill>
                      <a:schemeClr val="accent1">
                        <a:tint val="40000"/>
                      </a:schemeClr>
                    </a:solidFill>
                  </a:tcPr>
                </a:tc>
                <a:tc>
                  <a:txBody>
                    <a:bodyPr/>
                    <a:lstStyle/>
                    <a:p>
                      <a:pPr algn="r"/>
                      <a:r>
                        <a:rPr lang="tr-TR" sz="1400" b="0" dirty="0" smtClean="0"/>
                        <a:t>2</a:t>
                      </a:r>
                      <a:endParaRPr lang="tr-TR" sz="1400" b="0" dirty="0"/>
                    </a:p>
                  </a:txBody>
                  <a:tcPr>
                    <a:solidFill>
                      <a:schemeClr val="accent1">
                        <a:tint val="40000"/>
                      </a:schemeClr>
                    </a:solidFill>
                  </a:tcPr>
                </a:tc>
                <a:tc>
                  <a:txBody>
                    <a:bodyPr/>
                    <a:lstStyle/>
                    <a:p>
                      <a:pPr algn="r"/>
                      <a:r>
                        <a:rPr lang="tr-TR" sz="1400" b="0" dirty="0" smtClean="0"/>
                        <a:t>2</a:t>
                      </a:r>
                      <a:endParaRPr lang="tr-TR" sz="1400" b="0" dirty="0"/>
                    </a:p>
                  </a:txBody>
                  <a:tcPr>
                    <a:solidFill>
                      <a:schemeClr val="accent1">
                        <a:tint val="40000"/>
                      </a:schemeClr>
                    </a:solidFill>
                  </a:tcPr>
                </a:tc>
                <a:tc>
                  <a:txBody>
                    <a:bodyPr/>
                    <a:lstStyle/>
                    <a:p>
                      <a:pPr algn="r"/>
                      <a:r>
                        <a:rPr lang="tr-TR" sz="1400" b="0" dirty="0" smtClean="0"/>
                        <a:t>2</a:t>
                      </a:r>
                      <a:endParaRPr lang="tr-TR" sz="1400" b="0" dirty="0"/>
                    </a:p>
                  </a:txBody>
                  <a:tcPr>
                    <a:solidFill>
                      <a:schemeClr val="accent1">
                        <a:tint val="40000"/>
                      </a:schemeClr>
                    </a:solidFill>
                  </a:tcPr>
                </a:tc>
                <a:tc>
                  <a:txBody>
                    <a:bodyPr/>
                    <a:lstStyle/>
                    <a:p>
                      <a:pPr algn="r"/>
                      <a:r>
                        <a:rPr lang="tr-TR" sz="1400" b="0" dirty="0" smtClean="0"/>
                        <a:t>2</a:t>
                      </a:r>
                      <a:endParaRPr lang="tr-TR" sz="1400" b="0" dirty="0"/>
                    </a:p>
                  </a:txBody>
                  <a:tcPr>
                    <a:solidFill>
                      <a:schemeClr val="accent1">
                        <a:tint val="40000"/>
                      </a:schemeClr>
                    </a:solidFill>
                  </a:tcPr>
                </a:tc>
                <a:tc>
                  <a:txBody>
                    <a:bodyPr/>
                    <a:lstStyle/>
                    <a:p>
                      <a:pPr algn="r"/>
                      <a:r>
                        <a:rPr lang="tr-TR" sz="1400" b="0" dirty="0" smtClean="0"/>
                        <a:t>2</a:t>
                      </a:r>
                      <a:endParaRPr lang="tr-TR" sz="1400" b="0" dirty="0"/>
                    </a:p>
                  </a:txBody>
                  <a:tcPr>
                    <a:solidFill>
                      <a:schemeClr val="accent1">
                        <a:tint val="40000"/>
                      </a:schemeClr>
                    </a:solidFill>
                  </a:tcPr>
                </a:tc>
                <a:tc>
                  <a:txBody>
                    <a:bodyPr/>
                    <a:lstStyle/>
                    <a:p>
                      <a:pPr algn="r"/>
                      <a:r>
                        <a:rPr lang="tr-TR" sz="1400" b="0" dirty="0" smtClean="0"/>
                        <a:t>2</a:t>
                      </a:r>
                      <a:endParaRPr lang="tr-TR" sz="1400" b="0" dirty="0"/>
                    </a:p>
                  </a:txBody>
                  <a:tcPr>
                    <a:solidFill>
                      <a:schemeClr val="accent1">
                        <a:tint val="40000"/>
                      </a:schemeClr>
                    </a:solidFill>
                  </a:tcPr>
                </a:tc>
                <a:tc>
                  <a:txBody>
                    <a:bodyPr/>
                    <a:lstStyle/>
                    <a:p>
                      <a:pPr algn="r"/>
                      <a:r>
                        <a:rPr lang="tr-TR" sz="1400" b="0" dirty="0" smtClean="0"/>
                        <a:t>2</a:t>
                      </a:r>
                    </a:p>
                  </a:txBody>
                  <a:tcPr>
                    <a:solidFill>
                      <a:schemeClr val="accent1">
                        <a:tint val="40000"/>
                      </a:schemeClr>
                    </a:solidFill>
                  </a:tcPr>
                </a:tc>
                <a:tc>
                  <a:txBody>
                    <a:bodyPr/>
                    <a:lstStyle/>
                    <a:p>
                      <a:pPr algn="ctr"/>
                      <a:r>
                        <a:rPr lang="tr-TR" sz="1400" b="0" dirty="0" smtClean="0"/>
                        <a:t>2</a:t>
                      </a:r>
                    </a:p>
                  </a:txBody>
                  <a:tcPr>
                    <a:solidFill>
                      <a:schemeClr val="accent1">
                        <a:tint val="40000"/>
                      </a:schemeClr>
                    </a:solidFill>
                  </a:tcPr>
                </a:tc>
                <a:tc>
                  <a:txBody>
                    <a:bodyPr/>
                    <a:lstStyle/>
                    <a:p>
                      <a:pPr algn="ctr"/>
                      <a:r>
                        <a:rPr lang="tr-TR" sz="1400" b="0" dirty="0" smtClean="0"/>
                        <a:t>2</a:t>
                      </a:r>
                    </a:p>
                  </a:txBody>
                  <a:tcPr>
                    <a:solidFill>
                      <a:schemeClr val="accent1">
                        <a:tint val="40000"/>
                      </a:schemeClr>
                    </a:solidFill>
                  </a:tcPr>
                </a:tc>
                <a:tc>
                  <a:txBody>
                    <a:bodyPr/>
                    <a:lstStyle/>
                    <a:p>
                      <a:pPr algn="ctr"/>
                      <a:r>
                        <a:rPr lang="tr-TR" sz="1800" b="1" dirty="0" smtClean="0"/>
                        <a:t>2</a:t>
                      </a:r>
                    </a:p>
                  </a:txBody>
                  <a:tcPr>
                    <a:solidFill>
                      <a:schemeClr val="accent1">
                        <a:tint val="40000"/>
                      </a:schemeClr>
                    </a:solidFill>
                  </a:tcPr>
                </a:tc>
                <a:extLst>
                  <a:ext uri="{0D108BD9-81ED-4DB2-BD59-A6C34878D82A}">
                    <a16:rowId xmlns:a16="http://schemas.microsoft.com/office/drawing/2014/main" val="3654487834"/>
                  </a:ext>
                </a:extLst>
              </a:tr>
              <a:tr h="333079">
                <a:tc>
                  <a:txBody>
                    <a:bodyPr/>
                    <a:lstStyle/>
                    <a:p>
                      <a:pPr algn="r"/>
                      <a:r>
                        <a:rPr lang="tr-TR" sz="1400" b="0" dirty="0" smtClean="0">
                          <a:solidFill>
                            <a:schemeClr val="tx1"/>
                          </a:solidFill>
                        </a:rPr>
                        <a:t>TV</a:t>
                      </a:r>
                      <a:endParaRPr lang="tr-TR" sz="1400" b="0" dirty="0">
                        <a:solidFill>
                          <a:schemeClr val="tx1"/>
                        </a:solidFill>
                      </a:endParaRPr>
                    </a:p>
                  </a:txBody>
                  <a:tcPr>
                    <a:solidFill>
                      <a:schemeClr val="accent1">
                        <a:tint val="40000"/>
                      </a:schemeClr>
                    </a:solidFill>
                  </a:tcPr>
                </a:tc>
                <a:tc>
                  <a:txBody>
                    <a:bodyPr/>
                    <a:lstStyle/>
                    <a:p>
                      <a:pPr algn="r"/>
                      <a:r>
                        <a:rPr lang="tr-TR" sz="1400" b="0" dirty="0" smtClean="0"/>
                        <a:t>0</a:t>
                      </a:r>
                      <a:endParaRPr lang="tr-TR" sz="1400" b="0" dirty="0"/>
                    </a:p>
                  </a:txBody>
                  <a:tcPr>
                    <a:solidFill>
                      <a:schemeClr val="accent1">
                        <a:tint val="40000"/>
                      </a:schemeClr>
                    </a:solidFill>
                  </a:tcPr>
                </a:tc>
                <a:tc>
                  <a:txBody>
                    <a:bodyPr/>
                    <a:lstStyle/>
                    <a:p>
                      <a:pPr algn="r"/>
                      <a:r>
                        <a:rPr lang="tr-TR" sz="1400" b="0" dirty="0" smtClean="0"/>
                        <a:t>0</a:t>
                      </a:r>
                      <a:endParaRPr lang="tr-TR" sz="1400" b="0" dirty="0"/>
                    </a:p>
                  </a:txBody>
                  <a:tcPr>
                    <a:solidFill>
                      <a:schemeClr val="accent1">
                        <a:tint val="40000"/>
                      </a:schemeClr>
                    </a:solidFill>
                  </a:tcPr>
                </a:tc>
                <a:tc>
                  <a:txBody>
                    <a:bodyPr/>
                    <a:lstStyle/>
                    <a:p>
                      <a:pPr algn="r"/>
                      <a:r>
                        <a:rPr lang="tr-TR" sz="1400" b="0" dirty="0" smtClean="0"/>
                        <a:t>0</a:t>
                      </a:r>
                      <a:endParaRPr lang="tr-TR" sz="1400" b="0" dirty="0"/>
                    </a:p>
                  </a:txBody>
                  <a:tcPr>
                    <a:solidFill>
                      <a:schemeClr val="accent1">
                        <a:tint val="40000"/>
                      </a:schemeClr>
                    </a:solidFill>
                  </a:tcPr>
                </a:tc>
                <a:tc>
                  <a:txBody>
                    <a:bodyPr/>
                    <a:lstStyle/>
                    <a:p>
                      <a:pPr algn="r"/>
                      <a:r>
                        <a:rPr lang="tr-TR" sz="1400" b="0" dirty="0" smtClean="0"/>
                        <a:t>0</a:t>
                      </a:r>
                      <a:endParaRPr lang="tr-TR" sz="1400" b="0" dirty="0"/>
                    </a:p>
                  </a:txBody>
                  <a:tcPr>
                    <a:solidFill>
                      <a:schemeClr val="accent1">
                        <a:tint val="40000"/>
                      </a:schemeClr>
                    </a:solidFill>
                  </a:tcPr>
                </a:tc>
                <a:tc>
                  <a:txBody>
                    <a:bodyPr/>
                    <a:lstStyle/>
                    <a:p>
                      <a:pPr algn="r"/>
                      <a:r>
                        <a:rPr lang="tr-TR" sz="1400" b="0" dirty="0" smtClean="0"/>
                        <a:t>1</a:t>
                      </a:r>
                      <a:endParaRPr lang="tr-TR" sz="1400" b="0" dirty="0"/>
                    </a:p>
                  </a:txBody>
                  <a:tcPr>
                    <a:solidFill>
                      <a:schemeClr val="accent1">
                        <a:tint val="40000"/>
                      </a:schemeClr>
                    </a:solidFill>
                  </a:tcPr>
                </a:tc>
                <a:tc>
                  <a:txBody>
                    <a:bodyPr/>
                    <a:lstStyle/>
                    <a:p>
                      <a:pPr algn="r"/>
                      <a:r>
                        <a:rPr lang="tr-TR" sz="1400" b="0" smtClean="0"/>
                        <a:t>1</a:t>
                      </a:r>
                      <a:endParaRPr lang="tr-TR" sz="1400" b="0" dirty="0"/>
                    </a:p>
                  </a:txBody>
                  <a:tcPr>
                    <a:solidFill>
                      <a:schemeClr val="accent1">
                        <a:tint val="40000"/>
                      </a:schemeClr>
                    </a:solidFill>
                  </a:tcPr>
                </a:tc>
                <a:tc>
                  <a:txBody>
                    <a:bodyPr/>
                    <a:lstStyle/>
                    <a:p>
                      <a:pPr algn="r"/>
                      <a:r>
                        <a:rPr lang="tr-TR" sz="1400" b="0" dirty="0" smtClean="0"/>
                        <a:t>1</a:t>
                      </a:r>
                      <a:endParaRPr lang="tr-TR" sz="1400" b="0" dirty="0"/>
                    </a:p>
                  </a:txBody>
                  <a:tcPr>
                    <a:solidFill>
                      <a:schemeClr val="accent1">
                        <a:tint val="40000"/>
                      </a:schemeClr>
                    </a:solidFill>
                  </a:tcPr>
                </a:tc>
                <a:tc>
                  <a:txBody>
                    <a:bodyPr/>
                    <a:lstStyle/>
                    <a:p>
                      <a:pPr algn="r"/>
                      <a:r>
                        <a:rPr lang="tr-TR" sz="1400" b="0" dirty="0" smtClean="0"/>
                        <a:t>1</a:t>
                      </a:r>
                    </a:p>
                  </a:txBody>
                  <a:tcPr>
                    <a:solidFill>
                      <a:schemeClr val="accent1">
                        <a:tint val="40000"/>
                      </a:schemeClr>
                    </a:solidFill>
                  </a:tcPr>
                </a:tc>
                <a:tc>
                  <a:txBody>
                    <a:bodyPr/>
                    <a:lstStyle/>
                    <a:p>
                      <a:pPr algn="ctr"/>
                      <a:r>
                        <a:rPr lang="tr-TR" sz="1400" b="0" dirty="0" smtClean="0"/>
                        <a:t>1</a:t>
                      </a:r>
                    </a:p>
                  </a:txBody>
                  <a:tcPr>
                    <a:solidFill>
                      <a:schemeClr val="accent1">
                        <a:tint val="40000"/>
                      </a:schemeClr>
                    </a:solidFill>
                  </a:tcPr>
                </a:tc>
                <a:tc>
                  <a:txBody>
                    <a:bodyPr/>
                    <a:lstStyle/>
                    <a:p>
                      <a:pPr algn="ctr"/>
                      <a:r>
                        <a:rPr lang="tr-TR" sz="1400" b="0" dirty="0" smtClean="0"/>
                        <a:t>1</a:t>
                      </a:r>
                    </a:p>
                  </a:txBody>
                  <a:tcPr>
                    <a:solidFill>
                      <a:schemeClr val="accent1">
                        <a:tint val="40000"/>
                      </a:schemeClr>
                    </a:solidFill>
                  </a:tcPr>
                </a:tc>
                <a:tc>
                  <a:txBody>
                    <a:bodyPr/>
                    <a:lstStyle/>
                    <a:p>
                      <a:pPr algn="ctr"/>
                      <a:r>
                        <a:rPr lang="tr-TR" sz="1800" b="1" dirty="0" smtClean="0"/>
                        <a:t>1</a:t>
                      </a:r>
                    </a:p>
                  </a:txBody>
                  <a:tcPr>
                    <a:solidFill>
                      <a:schemeClr val="accent1">
                        <a:tint val="40000"/>
                      </a:schemeClr>
                    </a:solidFill>
                  </a:tcPr>
                </a:tc>
                <a:extLst>
                  <a:ext uri="{0D108BD9-81ED-4DB2-BD59-A6C34878D82A}">
                    <a16:rowId xmlns:a16="http://schemas.microsoft.com/office/drawing/2014/main" val="1874418854"/>
                  </a:ext>
                </a:extLst>
              </a:tr>
              <a:tr h="333079">
                <a:tc>
                  <a:txBody>
                    <a:bodyPr/>
                    <a:lstStyle/>
                    <a:p>
                      <a:pPr algn="r"/>
                      <a:r>
                        <a:rPr lang="tr-TR" sz="1400" b="0" dirty="0" smtClean="0">
                          <a:solidFill>
                            <a:schemeClr val="tx1"/>
                          </a:solidFill>
                        </a:rPr>
                        <a:t>Telefon </a:t>
                      </a:r>
                      <a:endParaRPr lang="tr-TR" sz="1400" b="0" dirty="0">
                        <a:solidFill>
                          <a:schemeClr val="tx1"/>
                        </a:solidFill>
                      </a:endParaRPr>
                    </a:p>
                  </a:txBody>
                  <a:tcPr>
                    <a:solidFill>
                      <a:schemeClr val="accent1">
                        <a:tint val="40000"/>
                      </a:schemeClr>
                    </a:solidFill>
                  </a:tcPr>
                </a:tc>
                <a:tc>
                  <a:txBody>
                    <a:bodyPr/>
                    <a:lstStyle/>
                    <a:p>
                      <a:pPr algn="r"/>
                      <a:r>
                        <a:rPr lang="tr-TR" sz="1400" b="0" dirty="0" smtClean="0"/>
                        <a:t>8</a:t>
                      </a:r>
                      <a:endParaRPr lang="tr-TR" sz="1400" b="0" dirty="0"/>
                    </a:p>
                  </a:txBody>
                  <a:tcPr>
                    <a:solidFill>
                      <a:schemeClr val="accent1">
                        <a:tint val="40000"/>
                      </a:schemeClr>
                    </a:solidFill>
                  </a:tcPr>
                </a:tc>
                <a:tc>
                  <a:txBody>
                    <a:bodyPr/>
                    <a:lstStyle/>
                    <a:p>
                      <a:pPr algn="r"/>
                      <a:r>
                        <a:rPr lang="tr-TR" sz="1400" b="0" dirty="0" smtClean="0"/>
                        <a:t>10</a:t>
                      </a:r>
                      <a:endParaRPr lang="tr-TR" sz="1400" b="0" dirty="0"/>
                    </a:p>
                  </a:txBody>
                  <a:tcPr>
                    <a:solidFill>
                      <a:schemeClr val="accent1">
                        <a:tint val="40000"/>
                      </a:schemeClr>
                    </a:solidFill>
                  </a:tcPr>
                </a:tc>
                <a:tc>
                  <a:txBody>
                    <a:bodyPr/>
                    <a:lstStyle/>
                    <a:p>
                      <a:pPr algn="r"/>
                      <a:r>
                        <a:rPr lang="tr-TR" sz="1400" b="0" dirty="0" smtClean="0"/>
                        <a:t>10</a:t>
                      </a:r>
                      <a:endParaRPr lang="tr-TR" sz="1400" b="0" dirty="0"/>
                    </a:p>
                  </a:txBody>
                  <a:tcPr>
                    <a:solidFill>
                      <a:schemeClr val="accent1">
                        <a:tint val="40000"/>
                      </a:schemeClr>
                    </a:solidFill>
                  </a:tcPr>
                </a:tc>
                <a:tc>
                  <a:txBody>
                    <a:bodyPr/>
                    <a:lstStyle/>
                    <a:p>
                      <a:pPr algn="r"/>
                      <a:r>
                        <a:rPr lang="tr-TR" sz="1400" b="0" dirty="0" smtClean="0"/>
                        <a:t>10</a:t>
                      </a:r>
                      <a:endParaRPr lang="tr-TR" sz="1400" b="0" dirty="0"/>
                    </a:p>
                  </a:txBody>
                  <a:tcPr>
                    <a:solidFill>
                      <a:schemeClr val="accent1">
                        <a:tint val="40000"/>
                      </a:schemeClr>
                    </a:solidFill>
                  </a:tcPr>
                </a:tc>
                <a:tc>
                  <a:txBody>
                    <a:bodyPr/>
                    <a:lstStyle/>
                    <a:p>
                      <a:pPr algn="r"/>
                      <a:r>
                        <a:rPr lang="tr-TR" sz="1400" b="0" dirty="0" smtClean="0"/>
                        <a:t>14</a:t>
                      </a:r>
                      <a:endParaRPr lang="tr-TR" sz="1400" b="0" dirty="0"/>
                    </a:p>
                  </a:txBody>
                  <a:tcPr>
                    <a:solidFill>
                      <a:schemeClr val="accent1">
                        <a:tint val="40000"/>
                      </a:schemeClr>
                    </a:solidFill>
                  </a:tcPr>
                </a:tc>
                <a:tc>
                  <a:txBody>
                    <a:bodyPr/>
                    <a:lstStyle/>
                    <a:p>
                      <a:pPr algn="r"/>
                      <a:r>
                        <a:rPr lang="tr-TR" sz="1400" b="0" dirty="0" smtClean="0"/>
                        <a:t>14</a:t>
                      </a:r>
                      <a:endParaRPr lang="tr-TR" sz="1400" b="0" dirty="0"/>
                    </a:p>
                  </a:txBody>
                  <a:tcPr>
                    <a:solidFill>
                      <a:schemeClr val="accent1">
                        <a:tint val="40000"/>
                      </a:schemeClr>
                    </a:solidFill>
                  </a:tcPr>
                </a:tc>
                <a:tc>
                  <a:txBody>
                    <a:bodyPr/>
                    <a:lstStyle/>
                    <a:p>
                      <a:pPr algn="r"/>
                      <a:r>
                        <a:rPr lang="tr-TR" sz="1400" b="0" dirty="0" smtClean="0"/>
                        <a:t>17</a:t>
                      </a:r>
                      <a:endParaRPr lang="tr-TR" sz="1400" b="0" dirty="0"/>
                    </a:p>
                  </a:txBody>
                  <a:tcPr>
                    <a:solidFill>
                      <a:schemeClr val="accent1">
                        <a:tint val="40000"/>
                      </a:schemeClr>
                    </a:solidFill>
                  </a:tcPr>
                </a:tc>
                <a:tc>
                  <a:txBody>
                    <a:bodyPr/>
                    <a:lstStyle/>
                    <a:p>
                      <a:pPr algn="r"/>
                      <a:r>
                        <a:rPr lang="tr-TR" sz="1400" b="0" dirty="0" smtClean="0"/>
                        <a:t>17</a:t>
                      </a:r>
                    </a:p>
                  </a:txBody>
                  <a:tcPr>
                    <a:solidFill>
                      <a:schemeClr val="accent1">
                        <a:tint val="40000"/>
                      </a:schemeClr>
                    </a:solidFill>
                  </a:tcPr>
                </a:tc>
                <a:tc>
                  <a:txBody>
                    <a:bodyPr/>
                    <a:lstStyle/>
                    <a:p>
                      <a:pPr algn="ctr"/>
                      <a:r>
                        <a:rPr lang="tr-TR" sz="1400" b="0" dirty="0" smtClean="0"/>
                        <a:t>17</a:t>
                      </a:r>
                      <a:endParaRPr lang="tr-TR" sz="1400" b="0" dirty="0"/>
                    </a:p>
                  </a:txBody>
                  <a:tcPr>
                    <a:solidFill>
                      <a:schemeClr val="accent1">
                        <a:tint val="40000"/>
                      </a:schemeClr>
                    </a:solidFill>
                  </a:tcPr>
                </a:tc>
                <a:tc>
                  <a:txBody>
                    <a:bodyPr/>
                    <a:lstStyle/>
                    <a:p>
                      <a:pPr algn="ctr"/>
                      <a:r>
                        <a:rPr lang="tr-TR" sz="1400" b="0" dirty="0" smtClean="0"/>
                        <a:t>18</a:t>
                      </a:r>
                      <a:endParaRPr lang="tr-TR" sz="1400" b="0" dirty="0"/>
                    </a:p>
                  </a:txBody>
                  <a:tcPr>
                    <a:solidFill>
                      <a:schemeClr val="accent1">
                        <a:tint val="40000"/>
                      </a:schemeClr>
                    </a:solidFill>
                  </a:tcPr>
                </a:tc>
                <a:tc>
                  <a:txBody>
                    <a:bodyPr/>
                    <a:lstStyle/>
                    <a:p>
                      <a:pPr algn="ctr"/>
                      <a:r>
                        <a:rPr lang="tr-TR" sz="1800" b="1" dirty="0" smtClean="0"/>
                        <a:t>18</a:t>
                      </a:r>
                      <a:endParaRPr lang="tr-TR" sz="1800" b="1" dirty="0"/>
                    </a:p>
                  </a:txBody>
                  <a:tcPr>
                    <a:solidFill>
                      <a:schemeClr val="accent1">
                        <a:tint val="40000"/>
                      </a:schemeClr>
                    </a:solidFill>
                  </a:tcPr>
                </a:tc>
                <a:extLst>
                  <a:ext uri="{0D108BD9-81ED-4DB2-BD59-A6C34878D82A}">
                    <a16:rowId xmlns:a16="http://schemas.microsoft.com/office/drawing/2014/main" val="847159263"/>
                  </a:ext>
                </a:extLst>
              </a:tr>
              <a:tr h="333079">
                <a:tc>
                  <a:txBody>
                    <a:bodyPr/>
                    <a:lstStyle/>
                    <a:p>
                      <a:pPr algn="r"/>
                      <a:r>
                        <a:rPr lang="tr-TR" sz="1400" b="0" dirty="0" smtClean="0">
                          <a:solidFill>
                            <a:schemeClr val="tx1"/>
                          </a:solidFill>
                        </a:rPr>
                        <a:t>Projeksiyon</a:t>
                      </a:r>
                      <a:endParaRPr lang="tr-TR" sz="1400" b="0" dirty="0">
                        <a:solidFill>
                          <a:schemeClr val="tx1"/>
                        </a:solidFill>
                      </a:endParaRPr>
                    </a:p>
                  </a:txBody>
                  <a:tcPr>
                    <a:solidFill>
                      <a:schemeClr val="accent1">
                        <a:tint val="40000"/>
                      </a:schemeClr>
                    </a:solidFill>
                  </a:tcPr>
                </a:tc>
                <a:tc>
                  <a:txBody>
                    <a:bodyPr/>
                    <a:lstStyle/>
                    <a:p>
                      <a:pPr algn="r"/>
                      <a:r>
                        <a:rPr lang="tr-TR" sz="1400" b="0" dirty="0" smtClean="0"/>
                        <a:t>0</a:t>
                      </a:r>
                      <a:endParaRPr lang="tr-TR" sz="1400" b="0" dirty="0"/>
                    </a:p>
                  </a:txBody>
                  <a:tcPr>
                    <a:solidFill>
                      <a:schemeClr val="accent1">
                        <a:tint val="40000"/>
                      </a:schemeClr>
                    </a:solidFill>
                  </a:tcPr>
                </a:tc>
                <a:tc>
                  <a:txBody>
                    <a:bodyPr/>
                    <a:lstStyle/>
                    <a:p>
                      <a:pPr algn="r"/>
                      <a:r>
                        <a:rPr lang="tr-TR" sz="1400" b="0" dirty="0" smtClean="0"/>
                        <a:t>0</a:t>
                      </a:r>
                      <a:endParaRPr lang="tr-TR" sz="1400" b="0" dirty="0"/>
                    </a:p>
                  </a:txBody>
                  <a:tcPr>
                    <a:solidFill>
                      <a:schemeClr val="accent1">
                        <a:tint val="40000"/>
                      </a:schemeClr>
                    </a:solidFill>
                  </a:tcPr>
                </a:tc>
                <a:tc>
                  <a:txBody>
                    <a:bodyPr/>
                    <a:lstStyle/>
                    <a:p>
                      <a:pPr algn="r"/>
                      <a:r>
                        <a:rPr lang="tr-TR" sz="1400" b="0" dirty="0" smtClean="0"/>
                        <a:t>0</a:t>
                      </a:r>
                      <a:endParaRPr lang="tr-TR" sz="1400" b="0" dirty="0"/>
                    </a:p>
                  </a:txBody>
                  <a:tcPr>
                    <a:solidFill>
                      <a:schemeClr val="accent1">
                        <a:tint val="40000"/>
                      </a:schemeClr>
                    </a:solidFill>
                  </a:tcPr>
                </a:tc>
                <a:tc>
                  <a:txBody>
                    <a:bodyPr/>
                    <a:lstStyle/>
                    <a:p>
                      <a:pPr algn="r"/>
                      <a:r>
                        <a:rPr lang="tr-TR" sz="1400" b="0" dirty="0" smtClean="0"/>
                        <a:t>0</a:t>
                      </a:r>
                      <a:endParaRPr lang="tr-TR" sz="1400" b="0" dirty="0"/>
                    </a:p>
                  </a:txBody>
                  <a:tcPr>
                    <a:solidFill>
                      <a:schemeClr val="accent1">
                        <a:tint val="40000"/>
                      </a:schemeClr>
                    </a:solidFill>
                  </a:tcPr>
                </a:tc>
                <a:tc>
                  <a:txBody>
                    <a:bodyPr/>
                    <a:lstStyle/>
                    <a:p>
                      <a:pPr algn="r"/>
                      <a:r>
                        <a:rPr lang="tr-TR" sz="1400" b="0" dirty="0" smtClean="0"/>
                        <a:t>1</a:t>
                      </a:r>
                      <a:endParaRPr lang="tr-TR" sz="1400" b="0" dirty="0"/>
                    </a:p>
                  </a:txBody>
                  <a:tcPr>
                    <a:solidFill>
                      <a:schemeClr val="accent1">
                        <a:tint val="40000"/>
                      </a:schemeClr>
                    </a:solidFill>
                  </a:tcPr>
                </a:tc>
                <a:tc>
                  <a:txBody>
                    <a:bodyPr/>
                    <a:lstStyle/>
                    <a:p>
                      <a:pPr algn="r"/>
                      <a:r>
                        <a:rPr lang="tr-TR" sz="1400" b="0" dirty="0" smtClean="0"/>
                        <a:t>1</a:t>
                      </a:r>
                      <a:endParaRPr lang="tr-TR" sz="1400" b="0" dirty="0"/>
                    </a:p>
                  </a:txBody>
                  <a:tcPr>
                    <a:solidFill>
                      <a:schemeClr val="accent1">
                        <a:tint val="40000"/>
                      </a:schemeClr>
                    </a:solidFill>
                  </a:tcPr>
                </a:tc>
                <a:tc>
                  <a:txBody>
                    <a:bodyPr/>
                    <a:lstStyle/>
                    <a:p>
                      <a:pPr algn="r"/>
                      <a:r>
                        <a:rPr lang="tr-TR" sz="1400" b="0" dirty="0" smtClean="0"/>
                        <a:t>2</a:t>
                      </a:r>
                      <a:endParaRPr lang="tr-TR" sz="1400" b="0" dirty="0"/>
                    </a:p>
                  </a:txBody>
                  <a:tcPr>
                    <a:solidFill>
                      <a:schemeClr val="accent1">
                        <a:tint val="40000"/>
                      </a:schemeClr>
                    </a:solidFill>
                  </a:tcPr>
                </a:tc>
                <a:tc>
                  <a:txBody>
                    <a:bodyPr/>
                    <a:lstStyle/>
                    <a:p>
                      <a:pPr algn="r"/>
                      <a:r>
                        <a:rPr lang="tr-TR" sz="1400" b="0" dirty="0" smtClean="0"/>
                        <a:t>2</a:t>
                      </a:r>
                    </a:p>
                  </a:txBody>
                  <a:tcPr>
                    <a:solidFill>
                      <a:schemeClr val="accent1">
                        <a:tint val="40000"/>
                      </a:schemeClr>
                    </a:solidFill>
                  </a:tcPr>
                </a:tc>
                <a:tc>
                  <a:txBody>
                    <a:bodyPr/>
                    <a:lstStyle/>
                    <a:p>
                      <a:pPr algn="ctr"/>
                      <a:r>
                        <a:rPr lang="tr-TR" sz="1400" b="0" dirty="0" smtClean="0"/>
                        <a:t>2</a:t>
                      </a:r>
                      <a:endParaRPr lang="tr-TR" sz="1400" b="0" dirty="0"/>
                    </a:p>
                  </a:txBody>
                  <a:tcPr>
                    <a:solidFill>
                      <a:schemeClr val="accent1">
                        <a:tint val="40000"/>
                      </a:schemeClr>
                    </a:solidFill>
                  </a:tcPr>
                </a:tc>
                <a:tc>
                  <a:txBody>
                    <a:bodyPr/>
                    <a:lstStyle/>
                    <a:p>
                      <a:pPr algn="ctr"/>
                      <a:r>
                        <a:rPr lang="tr-TR" sz="1400" b="0" dirty="0" smtClean="0"/>
                        <a:t>2</a:t>
                      </a:r>
                      <a:endParaRPr lang="tr-TR" sz="1400" b="0" dirty="0"/>
                    </a:p>
                  </a:txBody>
                  <a:tcPr>
                    <a:solidFill>
                      <a:schemeClr val="accent1">
                        <a:tint val="40000"/>
                      </a:schemeClr>
                    </a:solidFill>
                  </a:tcPr>
                </a:tc>
                <a:tc>
                  <a:txBody>
                    <a:bodyPr/>
                    <a:lstStyle/>
                    <a:p>
                      <a:pPr algn="ctr"/>
                      <a:r>
                        <a:rPr lang="tr-TR" sz="1800" b="1" dirty="0" smtClean="0"/>
                        <a:t>2</a:t>
                      </a:r>
                      <a:endParaRPr lang="tr-TR" sz="1800" b="1" dirty="0"/>
                    </a:p>
                  </a:txBody>
                  <a:tcPr>
                    <a:solidFill>
                      <a:schemeClr val="accent1">
                        <a:tint val="40000"/>
                      </a:schemeClr>
                    </a:solidFill>
                  </a:tcPr>
                </a:tc>
                <a:extLst>
                  <a:ext uri="{0D108BD9-81ED-4DB2-BD59-A6C34878D82A}">
                    <a16:rowId xmlns:a16="http://schemas.microsoft.com/office/drawing/2014/main" val="2695507580"/>
                  </a:ext>
                </a:extLst>
              </a:tr>
              <a:tr h="333079">
                <a:tc>
                  <a:txBody>
                    <a:bodyPr/>
                    <a:lstStyle/>
                    <a:p>
                      <a:pPr algn="r"/>
                      <a:r>
                        <a:rPr lang="tr-TR" sz="1400" b="0" dirty="0" smtClean="0">
                          <a:solidFill>
                            <a:schemeClr val="tx1"/>
                          </a:solidFill>
                        </a:rPr>
                        <a:t>Grafik </a:t>
                      </a:r>
                      <a:r>
                        <a:rPr lang="tr-TR" sz="1400" b="0" dirty="0" err="1" smtClean="0">
                          <a:solidFill>
                            <a:schemeClr val="tx1"/>
                          </a:solidFill>
                        </a:rPr>
                        <a:t>Pad</a:t>
                      </a:r>
                      <a:endParaRPr lang="tr-TR" sz="1400" b="0" dirty="0">
                        <a:solidFill>
                          <a:schemeClr val="tx1"/>
                        </a:solidFill>
                      </a:endParaRPr>
                    </a:p>
                  </a:txBody>
                  <a:tcPr>
                    <a:solidFill>
                      <a:schemeClr val="accent1">
                        <a:tint val="40000"/>
                      </a:schemeClr>
                    </a:solidFill>
                  </a:tcPr>
                </a:tc>
                <a:tc>
                  <a:txBody>
                    <a:bodyPr/>
                    <a:lstStyle/>
                    <a:p>
                      <a:pPr algn="r"/>
                      <a:r>
                        <a:rPr lang="tr-TR" sz="1400" b="0" dirty="0" smtClean="0"/>
                        <a:t>0</a:t>
                      </a:r>
                      <a:endParaRPr lang="tr-TR" sz="1400" b="0" dirty="0"/>
                    </a:p>
                  </a:txBody>
                  <a:tcPr>
                    <a:solidFill>
                      <a:schemeClr val="accent1">
                        <a:tint val="40000"/>
                      </a:schemeClr>
                    </a:solidFill>
                  </a:tcPr>
                </a:tc>
                <a:tc>
                  <a:txBody>
                    <a:bodyPr/>
                    <a:lstStyle/>
                    <a:p>
                      <a:pPr algn="r"/>
                      <a:r>
                        <a:rPr lang="tr-TR" sz="1400" b="0" dirty="0" smtClean="0"/>
                        <a:t>0</a:t>
                      </a:r>
                      <a:endParaRPr lang="tr-TR" sz="1400" b="0" dirty="0"/>
                    </a:p>
                  </a:txBody>
                  <a:tcPr>
                    <a:solidFill>
                      <a:schemeClr val="accent1">
                        <a:tint val="40000"/>
                      </a:schemeClr>
                    </a:solidFill>
                  </a:tcPr>
                </a:tc>
                <a:tc>
                  <a:txBody>
                    <a:bodyPr/>
                    <a:lstStyle/>
                    <a:p>
                      <a:pPr algn="r"/>
                      <a:r>
                        <a:rPr lang="tr-TR" sz="1400" b="0" dirty="0" smtClean="0"/>
                        <a:t>0</a:t>
                      </a:r>
                      <a:endParaRPr lang="tr-TR" sz="1400" b="0" dirty="0"/>
                    </a:p>
                  </a:txBody>
                  <a:tcPr>
                    <a:solidFill>
                      <a:schemeClr val="accent1">
                        <a:tint val="40000"/>
                      </a:schemeClr>
                    </a:solidFill>
                  </a:tcPr>
                </a:tc>
                <a:tc>
                  <a:txBody>
                    <a:bodyPr/>
                    <a:lstStyle/>
                    <a:p>
                      <a:pPr algn="r"/>
                      <a:r>
                        <a:rPr lang="tr-TR" sz="1400" b="0" dirty="0" smtClean="0"/>
                        <a:t>0</a:t>
                      </a:r>
                      <a:endParaRPr lang="tr-TR" sz="1400" b="0" dirty="0"/>
                    </a:p>
                  </a:txBody>
                  <a:tcPr>
                    <a:solidFill>
                      <a:schemeClr val="accent1">
                        <a:tint val="40000"/>
                      </a:schemeClr>
                    </a:solidFill>
                  </a:tcPr>
                </a:tc>
                <a:tc>
                  <a:txBody>
                    <a:bodyPr/>
                    <a:lstStyle/>
                    <a:p>
                      <a:pPr algn="r"/>
                      <a:r>
                        <a:rPr lang="tr-TR" sz="1400" b="0" dirty="0" smtClean="0"/>
                        <a:t>1</a:t>
                      </a:r>
                      <a:endParaRPr lang="tr-TR" sz="1400" b="0" dirty="0"/>
                    </a:p>
                  </a:txBody>
                  <a:tcPr>
                    <a:solidFill>
                      <a:schemeClr val="accent1">
                        <a:tint val="40000"/>
                      </a:schemeClr>
                    </a:solidFill>
                  </a:tcPr>
                </a:tc>
                <a:tc>
                  <a:txBody>
                    <a:bodyPr/>
                    <a:lstStyle/>
                    <a:p>
                      <a:pPr algn="r"/>
                      <a:r>
                        <a:rPr lang="tr-TR" sz="1400" b="0" dirty="0" smtClean="0"/>
                        <a:t>1</a:t>
                      </a:r>
                      <a:endParaRPr lang="tr-TR" sz="1400" b="0" dirty="0"/>
                    </a:p>
                  </a:txBody>
                  <a:tcPr>
                    <a:solidFill>
                      <a:schemeClr val="accent1">
                        <a:tint val="40000"/>
                      </a:schemeClr>
                    </a:solidFill>
                  </a:tcPr>
                </a:tc>
                <a:tc>
                  <a:txBody>
                    <a:bodyPr/>
                    <a:lstStyle/>
                    <a:p>
                      <a:pPr algn="r"/>
                      <a:r>
                        <a:rPr lang="tr-TR" sz="1400" b="0" dirty="0" smtClean="0"/>
                        <a:t>1</a:t>
                      </a:r>
                      <a:endParaRPr lang="tr-TR" sz="1400" b="0" dirty="0"/>
                    </a:p>
                  </a:txBody>
                  <a:tcPr>
                    <a:solidFill>
                      <a:schemeClr val="accent1">
                        <a:tint val="40000"/>
                      </a:schemeClr>
                    </a:solidFill>
                  </a:tcPr>
                </a:tc>
                <a:tc>
                  <a:txBody>
                    <a:bodyPr/>
                    <a:lstStyle/>
                    <a:p>
                      <a:pPr algn="r"/>
                      <a:r>
                        <a:rPr lang="tr-TR" sz="1400" b="0" dirty="0" smtClean="0"/>
                        <a:t>1</a:t>
                      </a:r>
                    </a:p>
                  </a:txBody>
                  <a:tcPr>
                    <a:solidFill>
                      <a:schemeClr val="accent1">
                        <a:tint val="40000"/>
                      </a:schemeClr>
                    </a:solidFill>
                  </a:tcPr>
                </a:tc>
                <a:tc>
                  <a:txBody>
                    <a:bodyPr/>
                    <a:lstStyle/>
                    <a:p>
                      <a:pPr algn="ctr"/>
                      <a:r>
                        <a:rPr lang="tr-TR" sz="1400" b="0" dirty="0" smtClean="0"/>
                        <a:t>1</a:t>
                      </a:r>
                      <a:endParaRPr lang="tr-TR" sz="1400" b="0" dirty="0"/>
                    </a:p>
                  </a:txBody>
                  <a:tcPr>
                    <a:solidFill>
                      <a:schemeClr val="accent1">
                        <a:tint val="40000"/>
                      </a:schemeClr>
                    </a:solidFill>
                  </a:tcPr>
                </a:tc>
                <a:tc>
                  <a:txBody>
                    <a:bodyPr/>
                    <a:lstStyle/>
                    <a:p>
                      <a:pPr algn="ctr"/>
                      <a:r>
                        <a:rPr lang="tr-TR" sz="1400" b="0" dirty="0" smtClean="0"/>
                        <a:t>1</a:t>
                      </a:r>
                      <a:endParaRPr lang="tr-TR" sz="1400" b="0" dirty="0"/>
                    </a:p>
                  </a:txBody>
                  <a:tcPr>
                    <a:solidFill>
                      <a:schemeClr val="accent1">
                        <a:tint val="40000"/>
                      </a:schemeClr>
                    </a:solidFill>
                  </a:tcPr>
                </a:tc>
                <a:tc>
                  <a:txBody>
                    <a:bodyPr/>
                    <a:lstStyle/>
                    <a:p>
                      <a:pPr algn="ctr"/>
                      <a:r>
                        <a:rPr lang="tr-TR" sz="1800" b="1" dirty="0" smtClean="0"/>
                        <a:t>1</a:t>
                      </a:r>
                      <a:endParaRPr lang="tr-TR" sz="1800" b="1" dirty="0"/>
                    </a:p>
                  </a:txBody>
                  <a:tcPr>
                    <a:solidFill>
                      <a:schemeClr val="accent1">
                        <a:tint val="40000"/>
                      </a:schemeClr>
                    </a:solidFill>
                  </a:tcPr>
                </a:tc>
                <a:extLst>
                  <a:ext uri="{0D108BD9-81ED-4DB2-BD59-A6C34878D82A}">
                    <a16:rowId xmlns:a16="http://schemas.microsoft.com/office/drawing/2014/main" val="1871522015"/>
                  </a:ext>
                </a:extLst>
              </a:tr>
              <a:tr h="333079">
                <a:tc>
                  <a:txBody>
                    <a:bodyPr/>
                    <a:lstStyle/>
                    <a:p>
                      <a:pPr algn="r"/>
                      <a:r>
                        <a:rPr lang="tr-TR" sz="1400" b="0" dirty="0" smtClean="0">
                          <a:solidFill>
                            <a:schemeClr val="tx1"/>
                          </a:solidFill>
                        </a:rPr>
                        <a:t>Yazı Tahtası</a:t>
                      </a:r>
                      <a:endParaRPr lang="tr-TR" sz="1400" b="0" dirty="0">
                        <a:solidFill>
                          <a:schemeClr val="tx1"/>
                        </a:solidFill>
                      </a:endParaRPr>
                    </a:p>
                  </a:txBody>
                  <a:tcPr>
                    <a:solidFill>
                      <a:schemeClr val="accent1">
                        <a:tint val="40000"/>
                      </a:schemeClr>
                    </a:solidFill>
                  </a:tcPr>
                </a:tc>
                <a:tc>
                  <a:txBody>
                    <a:bodyPr/>
                    <a:lstStyle/>
                    <a:p>
                      <a:pPr algn="r"/>
                      <a:r>
                        <a:rPr lang="tr-TR" sz="1400" b="0" dirty="0" smtClean="0"/>
                        <a:t>0</a:t>
                      </a:r>
                      <a:endParaRPr lang="tr-TR" sz="1400" b="0" dirty="0"/>
                    </a:p>
                  </a:txBody>
                  <a:tcPr>
                    <a:solidFill>
                      <a:schemeClr val="accent1">
                        <a:tint val="40000"/>
                      </a:schemeClr>
                    </a:solidFill>
                  </a:tcPr>
                </a:tc>
                <a:tc>
                  <a:txBody>
                    <a:bodyPr/>
                    <a:lstStyle/>
                    <a:p>
                      <a:pPr algn="r"/>
                      <a:r>
                        <a:rPr lang="tr-TR" sz="1400" b="0" dirty="0" smtClean="0"/>
                        <a:t>0</a:t>
                      </a:r>
                      <a:endParaRPr lang="tr-TR" sz="1400" b="0" dirty="0"/>
                    </a:p>
                  </a:txBody>
                  <a:tcPr>
                    <a:solidFill>
                      <a:schemeClr val="accent1">
                        <a:tint val="40000"/>
                      </a:schemeClr>
                    </a:solidFill>
                  </a:tcPr>
                </a:tc>
                <a:tc>
                  <a:txBody>
                    <a:bodyPr/>
                    <a:lstStyle/>
                    <a:p>
                      <a:pPr algn="r"/>
                      <a:r>
                        <a:rPr lang="tr-TR" sz="1400" b="0" dirty="0" smtClean="0"/>
                        <a:t>0</a:t>
                      </a:r>
                      <a:endParaRPr lang="tr-TR" sz="1400" b="0" dirty="0"/>
                    </a:p>
                  </a:txBody>
                  <a:tcPr>
                    <a:solidFill>
                      <a:schemeClr val="accent1">
                        <a:tint val="40000"/>
                      </a:schemeClr>
                    </a:solidFill>
                  </a:tcPr>
                </a:tc>
                <a:tc>
                  <a:txBody>
                    <a:bodyPr/>
                    <a:lstStyle/>
                    <a:p>
                      <a:pPr algn="r"/>
                      <a:r>
                        <a:rPr lang="tr-TR" sz="1400" b="0" dirty="0" smtClean="0"/>
                        <a:t>0</a:t>
                      </a:r>
                      <a:endParaRPr lang="tr-TR" sz="1400" b="0" dirty="0"/>
                    </a:p>
                  </a:txBody>
                  <a:tcPr>
                    <a:solidFill>
                      <a:schemeClr val="accent1">
                        <a:tint val="40000"/>
                      </a:schemeClr>
                    </a:solidFill>
                  </a:tcPr>
                </a:tc>
                <a:tc>
                  <a:txBody>
                    <a:bodyPr/>
                    <a:lstStyle/>
                    <a:p>
                      <a:pPr algn="r"/>
                      <a:r>
                        <a:rPr lang="tr-TR" sz="1400" b="0" dirty="0" smtClean="0"/>
                        <a:t>1</a:t>
                      </a:r>
                      <a:endParaRPr lang="tr-TR" sz="1400" b="0" dirty="0"/>
                    </a:p>
                  </a:txBody>
                  <a:tcPr>
                    <a:solidFill>
                      <a:schemeClr val="accent1">
                        <a:tint val="40000"/>
                      </a:schemeClr>
                    </a:solidFill>
                  </a:tcPr>
                </a:tc>
                <a:tc>
                  <a:txBody>
                    <a:bodyPr/>
                    <a:lstStyle/>
                    <a:p>
                      <a:pPr algn="r"/>
                      <a:r>
                        <a:rPr lang="tr-TR" sz="1400" b="0" dirty="0" smtClean="0"/>
                        <a:t>1</a:t>
                      </a:r>
                      <a:endParaRPr lang="tr-TR" sz="1400" b="0" dirty="0"/>
                    </a:p>
                  </a:txBody>
                  <a:tcPr>
                    <a:solidFill>
                      <a:schemeClr val="accent1">
                        <a:tint val="40000"/>
                      </a:schemeClr>
                    </a:solidFill>
                  </a:tcPr>
                </a:tc>
                <a:tc>
                  <a:txBody>
                    <a:bodyPr/>
                    <a:lstStyle/>
                    <a:p>
                      <a:pPr algn="r"/>
                      <a:r>
                        <a:rPr lang="tr-TR" sz="1400" b="0" dirty="0" smtClean="0"/>
                        <a:t>1</a:t>
                      </a:r>
                      <a:endParaRPr lang="tr-TR" sz="1400" b="0" dirty="0"/>
                    </a:p>
                  </a:txBody>
                  <a:tcPr>
                    <a:solidFill>
                      <a:schemeClr val="accent1">
                        <a:tint val="40000"/>
                      </a:schemeClr>
                    </a:solidFill>
                  </a:tcPr>
                </a:tc>
                <a:tc>
                  <a:txBody>
                    <a:bodyPr/>
                    <a:lstStyle/>
                    <a:p>
                      <a:pPr algn="r"/>
                      <a:r>
                        <a:rPr lang="tr-TR" sz="1400" b="0" dirty="0" smtClean="0"/>
                        <a:t>2</a:t>
                      </a:r>
                    </a:p>
                  </a:txBody>
                  <a:tcPr>
                    <a:solidFill>
                      <a:schemeClr val="accent1">
                        <a:tint val="40000"/>
                      </a:schemeClr>
                    </a:solidFill>
                  </a:tcPr>
                </a:tc>
                <a:tc>
                  <a:txBody>
                    <a:bodyPr/>
                    <a:lstStyle/>
                    <a:p>
                      <a:pPr algn="ctr"/>
                      <a:r>
                        <a:rPr lang="tr-TR" sz="1400" b="0" dirty="0" smtClean="0"/>
                        <a:t>2</a:t>
                      </a:r>
                      <a:endParaRPr lang="tr-TR" sz="1400" b="0" dirty="0"/>
                    </a:p>
                  </a:txBody>
                  <a:tcPr>
                    <a:solidFill>
                      <a:schemeClr val="accent1">
                        <a:tint val="40000"/>
                      </a:schemeClr>
                    </a:solidFill>
                  </a:tcPr>
                </a:tc>
                <a:tc>
                  <a:txBody>
                    <a:bodyPr/>
                    <a:lstStyle/>
                    <a:p>
                      <a:pPr algn="ctr"/>
                      <a:r>
                        <a:rPr lang="tr-TR" sz="1400" b="0" dirty="0" smtClean="0"/>
                        <a:t>2</a:t>
                      </a:r>
                      <a:endParaRPr lang="tr-TR" sz="1400" b="0" dirty="0"/>
                    </a:p>
                  </a:txBody>
                  <a:tcPr>
                    <a:solidFill>
                      <a:schemeClr val="accent1">
                        <a:tint val="40000"/>
                      </a:schemeClr>
                    </a:solidFill>
                  </a:tcPr>
                </a:tc>
                <a:tc>
                  <a:txBody>
                    <a:bodyPr/>
                    <a:lstStyle/>
                    <a:p>
                      <a:pPr algn="ctr"/>
                      <a:r>
                        <a:rPr lang="tr-TR" sz="1800" b="1" dirty="0" smtClean="0"/>
                        <a:t>2</a:t>
                      </a:r>
                      <a:endParaRPr lang="tr-TR" sz="1800" b="1" dirty="0"/>
                    </a:p>
                  </a:txBody>
                  <a:tcPr>
                    <a:solidFill>
                      <a:schemeClr val="accent1">
                        <a:tint val="40000"/>
                      </a:schemeClr>
                    </a:solidFill>
                  </a:tcPr>
                </a:tc>
                <a:extLst>
                  <a:ext uri="{0D108BD9-81ED-4DB2-BD59-A6C34878D82A}">
                    <a16:rowId xmlns:a16="http://schemas.microsoft.com/office/drawing/2014/main" val="147717650"/>
                  </a:ext>
                </a:extLst>
              </a:tr>
            </a:tbl>
          </a:graphicData>
        </a:graphic>
      </p:graphicFrame>
    </p:spTree>
    <p:extLst>
      <p:ext uri="{BB962C8B-B14F-4D97-AF65-F5344CB8AC3E}">
        <p14:creationId xmlns:p14="http://schemas.microsoft.com/office/powerpoint/2010/main" val="7248605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Resim 10"/>
          <p:cNvPicPr>
            <a:picLocks noChangeAspect="1"/>
          </p:cNvPicPr>
          <p:nvPr/>
        </p:nvPicPr>
        <p:blipFill>
          <a:blip r:embed="rId2"/>
          <a:stretch>
            <a:fillRect/>
          </a:stretch>
        </p:blipFill>
        <p:spPr>
          <a:xfrm>
            <a:off x="1634778" y="5079076"/>
            <a:ext cx="1390650" cy="972471"/>
          </a:xfrm>
          <a:prstGeom prst="rect">
            <a:avLst/>
          </a:prstGeom>
        </p:spPr>
      </p:pic>
      <p:sp>
        <p:nvSpPr>
          <p:cNvPr id="4" name="Metin kutusu 3"/>
          <p:cNvSpPr txBox="1"/>
          <p:nvPr/>
        </p:nvSpPr>
        <p:spPr>
          <a:xfrm>
            <a:off x="1776846" y="623454"/>
            <a:ext cx="6764482" cy="461665"/>
          </a:xfrm>
          <a:prstGeom prst="rect">
            <a:avLst/>
          </a:prstGeom>
          <a:noFill/>
        </p:spPr>
        <p:txBody>
          <a:bodyPr wrap="square" rtlCol="0">
            <a:spAutoFit/>
          </a:bodyPr>
          <a:lstStyle/>
          <a:p>
            <a:r>
              <a:rPr lang="tr-TR" sz="2400" b="1" dirty="0" smtClean="0"/>
              <a:t>MALİ DURUM</a:t>
            </a:r>
            <a:endParaRPr lang="tr-TR" sz="2400" b="1" dirty="0"/>
          </a:p>
        </p:txBody>
      </p:sp>
      <p:sp>
        <p:nvSpPr>
          <p:cNvPr id="5" name="Metin kutusu 4"/>
          <p:cNvSpPr txBox="1"/>
          <p:nvPr/>
        </p:nvSpPr>
        <p:spPr>
          <a:xfrm>
            <a:off x="26212" y="1443790"/>
            <a:ext cx="2054258" cy="338554"/>
          </a:xfrm>
          <a:prstGeom prst="rect">
            <a:avLst/>
          </a:prstGeom>
          <a:noFill/>
        </p:spPr>
        <p:txBody>
          <a:bodyPr wrap="square" rtlCol="0">
            <a:spAutoFit/>
          </a:bodyPr>
          <a:lstStyle/>
          <a:p>
            <a:r>
              <a:rPr lang="tr-TR" sz="1600" b="1" dirty="0" smtClean="0"/>
              <a:t>Bütçe Tertip Ödeneği:</a:t>
            </a:r>
            <a:endParaRPr lang="tr-TR" sz="1600" b="1" dirty="0"/>
          </a:p>
        </p:txBody>
      </p:sp>
      <p:sp>
        <p:nvSpPr>
          <p:cNvPr id="6" name="Metin kutusu 5"/>
          <p:cNvSpPr txBox="1"/>
          <p:nvPr/>
        </p:nvSpPr>
        <p:spPr>
          <a:xfrm>
            <a:off x="40226" y="1850867"/>
            <a:ext cx="2291914" cy="338554"/>
          </a:xfrm>
          <a:prstGeom prst="rect">
            <a:avLst/>
          </a:prstGeom>
          <a:noFill/>
        </p:spPr>
        <p:txBody>
          <a:bodyPr wrap="square" rtlCol="0">
            <a:spAutoFit/>
          </a:bodyPr>
          <a:lstStyle/>
          <a:p>
            <a:r>
              <a:rPr lang="tr-TR" sz="1600" b="1" dirty="0" smtClean="0"/>
              <a:t>Gerçekleşen Harcamalar:</a:t>
            </a:r>
            <a:endParaRPr lang="tr-TR" sz="1600" b="1" dirty="0"/>
          </a:p>
        </p:txBody>
      </p:sp>
      <p:graphicFrame>
        <p:nvGraphicFramePr>
          <p:cNvPr id="7" name="Tablo 6"/>
          <p:cNvGraphicFramePr>
            <a:graphicFrameLocks noGrp="1"/>
          </p:cNvGraphicFramePr>
          <p:nvPr>
            <p:extLst>
              <p:ext uri="{D42A27DB-BD31-4B8C-83A1-F6EECF244321}">
                <p14:modId xmlns:p14="http://schemas.microsoft.com/office/powerpoint/2010/main" val="410871940"/>
              </p:ext>
            </p:extLst>
          </p:nvPr>
        </p:nvGraphicFramePr>
        <p:xfrm>
          <a:off x="2235835" y="1085119"/>
          <a:ext cx="9939387" cy="1251017"/>
        </p:xfrm>
        <a:graphic>
          <a:graphicData uri="http://schemas.openxmlformats.org/drawingml/2006/table">
            <a:tbl>
              <a:tblPr firstRow="1" bandRow="1">
                <a:tableStyleId>{5C22544A-7EE6-4342-B048-85BDC9FD1C3A}</a:tableStyleId>
              </a:tblPr>
              <a:tblGrid>
                <a:gridCol w="1276668">
                  <a:extLst>
                    <a:ext uri="{9D8B030D-6E8A-4147-A177-3AD203B41FA5}">
                      <a16:colId xmlns:a16="http://schemas.microsoft.com/office/drawing/2014/main" val="2873697474"/>
                    </a:ext>
                  </a:extLst>
                </a:gridCol>
                <a:gridCol w="1276668">
                  <a:extLst>
                    <a:ext uri="{9D8B030D-6E8A-4147-A177-3AD203B41FA5}">
                      <a16:colId xmlns:a16="http://schemas.microsoft.com/office/drawing/2014/main" val="4062300459"/>
                    </a:ext>
                  </a:extLst>
                </a:gridCol>
                <a:gridCol w="1449705">
                  <a:extLst>
                    <a:ext uri="{9D8B030D-6E8A-4147-A177-3AD203B41FA5}">
                      <a16:colId xmlns:a16="http://schemas.microsoft.com/office/drawing/2014/main" val="2233682850"/>
                    </a:ext>
                  </a:extLst>
                </a:gridCol>
                <a:gridCol w="1449705">
                  <a:extLst>
                    <a:ext uri="{9D8B030D-6E8A-4147-A177-3AD203B41FA5}">
                      <a16:colId xmlns:a16="http://schemas.microsoft.com/office/drawing/2014/main" val="2324866483"/>
                    </a:ext>
                  </a:extLst>
                </a:gridCol>
                <a:gridCol w="1449705">
                  <a:extLst>
                    <a:ext uri="{9D8B030D-6E8A-4147-A177-3AD203B41FA5}">
                      <a16:colId xmlns:a16="http://schemas.microsoft.com/office/drawing/2014/main" val="3531975486"/>
                    </a:ext>
                  </a:extLst>
                </a:gridCol>
                <a:gridCol w="1449705">
                  <a:extLst>
                    <a:ext uri="{9D8B030D-6E8A-4147-A177-3AD203B41FA5}">
                      <a16:colId xmlns:a16="http://schemas.microsoft.com/office/drawing/2014/main" val="4078633597"/>
                    </a:ext>
                  </a:extLst>
                </a:gridCol>
                <a:gridCol w="1587231">
                  <a:extLst>
                    <a:ext uri="{9D8B030D-6E8A-4147-A177-3AD203B41FA5}">
                      <a16:colId xmlns:a16="http://schemas.microsoft.com/office/drawing/2014/main" val="1876930505"/>
                    </a:ext>
                  </a:extLst>
                </a:gridCol>
              </a:tblGrid>
              <a:tr h="293644">
                <a:tc>
                  <a:txBody>
                    <a:bodyPr/>
                    <a:lstStyle/>
                    <a:p>
                      <a:pPr algn="ctr"/>
                      <a:r>
                        <a:rPr lang="tr-TR" dirty="0" smtClean="0">
                          <a:solidFill>
                            <a:schemeClr val="accent1"/>
                          </a:solidFill>
                        </a:rPr>
                        <a:t>2017</a:t>
                      </a:r>
                      <a:endParaRPr lang="tr-TR" dirty="0">
                        <a:solidFill>
                          <a:schemeClr val="accent1"/>
                        </a:solidFill>
                      </a:endParaRPr>
                    </a:p>
                  </a:txBody>
                  <a:tcPr>
                    <a:solidFill>
                      <a:schemeClr val="accent1">
                        <a:tint val="40000"/>
                      </a:schemeClr>
                    </a:solidFill>
                  </a:tcPr>
                </a:tc>
                <a:tc>
                  <a:txBody>
                    <a:bodyPr/>
                    <a:lstStyle/>
                    <a:p>
                      <a:pPr algn="ctr"/>
                      <a:r>
                        <a:rPr lang="tr-TR" dirty="0" smtClean="0">
                          <a:solidFill>
                            <a:schemeClr val="accent1"/>
                          </a:solidFill>
                        </a:rPr>
                        <a:t>2018</a:t>
                      </a:r>
                      <a:endParaRPr lang="tr-TR" dirty="0">
                        <a:solidFill>
                          <a:schemeClr val="accent1"/>
                        </a:solidFill>
                      </a:endParaRPr>
                    </a:p>
                  </a:txBody>
                  <a:tcPr>
                    <a:solidFill>
                      <a:schemeClr val="accent1">
                        <a:tint val="40000"/>
                      </a:schemeClr>
                    </a:solidFill>
                  </a:tcPr>
                </a:tc>
                <a:tc>
                  <a:txBody>
                    <a:bodyPr/>
                    <a:lstStyle/>
                    <a:p>
                      <a:pPr algn="ctr"/>
                      <a:r>
                        <a:rPr lang="tr-TR" dirty="0" smtClean="0">
                          <a:solidFill>
                            <a:schemeClr val="accent1"/>
                          </a:solidFill>
                        </a:rPr>
                        <a:t>2019</a:t>
                      </a:r>
                      <a:endParaRPr lang="tr-TR" dirty="0">
                        <a:solidFill>
                          <a:schemeClr val="accent1"/>
                        </a:solidFill>
                      </a:endParaRPr>
                    </a:p>
                  </a:txBody>
                  <a:tcPr>
                    <a:solidFill>
                      <a:schemeClr val="accent1">
                        <a:tint val="40000"/>
                      </a:schemeClr>
                    </a:solidFill>
                  </a:tcPr>
                </a:tc>
                <a:tc>
                  <a:txBody>
                    <a:bodyPr/>
                    <a:lstStyle/>
                    <a:p>
                      <a:pPr algn="ctr"/>
                      <a:r>
                        <a:rPr lang="tr-TR" dirty="0" smtClean="0">
                          <a:solidFill>
                            <a:schemeClr val="accent1"/>
                          </a:solidFill>
                        </a:rPr>
                        <a:t>2020</a:t>
                      </a:r>
                      <a:endParaRPr lang="tr-TR" dirty="0">
                        <a:solidFill>
                          <a:schemeClr val="accent1"/>
                        </a:solidFill>
                      </a:endParaRPr>
                    </a:p>
                  </a:txBody>
                  <a:tcPr>
                    <a:solidFill>
                      <a:schemeClr val="accent1">
                        <a:tint val="4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tr-TR" dirty="0" smtClean="0">
                          <a:solidFill>
                            <a:schemeClr val="accent1"/>
                          </a:solidFill>
                        </a:rPr>
                        <a:t>2021</a:t>
                      </a:r>
                    </a:p>
                  </a:txBody>
                  <a:tcPr>
                    <a:solidFill>
                      <a:schemeClr val="accent1">
                        <a:tint val="4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tr-TR" dirty="0" smtClean="0">
                          <a:solidFill>
                            <a:schemeClr val="accent1"/>
                          </a:solidFill>
                        </a:rPr>
                        <a:t>2022</a:t>
                      </a:r>
                    </a:p>
                  </a:txBody>
                  <a:tcPr>
                    <a:solidFill>
                      <a:schemeClr val="accent1">
                        <a:tint val="4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tr-TR" dirty="0" smtClean="0">
                          <a:solidFill>
                            <a:schemeClr val="accent1"/>
                          </a:solidFill>
                        </a:rPr>
                        <a:t>2023</a:t>
                      </a:r>
                    </a:p>
                  </a:txBody>
                  <a:tcPr>
                    <a:solidFill>
                      <a:schemeClr val="accent1">
                        <a:tint val="40000"/>
                      </a:schemeClr>
                    </a:solidFill>
                  </a:tcPr>
                </a:tc>
                <a:extLst>
                  <a:ext uri="{0D108BD9-81ED-4DB2-BD59-A6C34878D82A}">
                    <a16:rowId xmlns:a16="http://schemas.microsoft.com/office/drawing/2014/main" val="3344577648"/>
                  </a:ext>
                </a:extLst>
              </a:tr>
              <a:tr h="365202">
                <a:tc>
                  <a:txBody>
                    <a:bodyPr/>
                    <a:lstStyle/>
                    <a:p>
                      <a:pPr algn="ctr"/>
                      <a:r>
                        <a:rPr lang="tr-TR" dirty="0" smtClean="0"/>
                        <a:t>742.224,00</a:t>
                      </a:r>
                      <a:endParaRPr lang="tr-TR" dirty="0"/>
                    </a:p>
                  </a:txBody>
                  <a:tcPr>
                    <a:solidFill>
                      <a:schemeClr val="accent1">
                        <a:tint val="40000"/>
                      </a:schemeClr>
                    </a:solidFill>
                  </a:tcPr>
                </a:tc>
                <a:tc>
                  <a:txBody>
                    <a:bodyPr/>
                    <a:lstStyle/>
                    <a:p>
                      <a:pPr algn="r"/>
                      <a:r>
                        <a:rPr lang="tr-TR" dirty="0" smtClean="0"/>
                        <a:t>981.100,00</a:t>
                      </a:r>
                      <a:endParaRPr lang="tr-TR" dirty="0"/>
                    </a:p>
                  </a:txBody>
                  <a:tcPr>
                    <a:solidFill>
                      <a:schemeClr val="accent1">
                        <a:tint val="40000"/>
                      </a:schemeClr>
                    </a:solidFill>
                  </a:tcPr>
                </a:tc>
                <a:tc>
                  <a:txBody>
                    <a:bodyPr/>
                    <a:lstStyle/>
                    <a:p>
                      <a:pPr algn="r"/>
                      <a:r>
                        <a:rPr lang="tr-TR" dirty="0" smtClean="0"/>
                        <a:t>1.225.982,00</a:t>
                      </a:r>
                      <a:endParaRPr lang="tr-TR" dirty="0"/>
                    </a:p>
                  </a:txBody>
                  <a:tcPr>
                    <a:solidFill>
                      <a:schemeClr val="accent1">
                        <a:tint val="40000"/>
                      </a:schemeClr>
                    </a:solidFill>
                  </a:tcPr>
                </a:tc>
                <a:tc>
                  <a:txBody>
                    <a:bodyPr/>
                    <a:lstStyle/>
                    <a:p>
                      <a:pPr algn="r"/>
                      <a:r>
                        <a:rPr lang="tr-TR" dirty="0" smtClean="0"/>
                        <a:t>1.858.505,00</a:t>
                      </a:r>
                    </a:p>
                  </a:txBody>
                  <a:tcPr>
                    <a:solidFill>
                      <a:schemeClr val="accent1">
                        <a:tint val="40000"/>
                      </a:schemeClr>
                    </a:solidFill>
                  </a:tcPr>
                </a:tc>
                <a:tc>
                  <a:txBody>
                    <a:bodyPr/>
                    <a:lstStyle/>
                    <a:p>
                      <a:pPr algn="r"/>
                      <a:r>
                        <a:rPr lang="tr-TR" dirty="0" smtClean="0"/>
                        <a:t>2.416.651,00</a:t>
                      </a:r>
                    </a:p>
                  </a:txBody>
                  <a:tcPr>
                    <a:solidFill>
                      <a:schemeClr val="accent1">
                        <a:tint val="40000"/>
                      </a:schemeClr>
                    </a:solidFill>
                  </a:tcPr>
                </a:tc>
                <a:tc>
                  <a:txBody>
                    <a:bodyPr/>
                    <a:lstStyle/>
                    <a:p>
                      <a:pPr algn="r"/>
                      <a:r>
                        <a:rPr lang="tr-TR" dirty="0" smtClean="0"/>
                        <a:t>4.133.235,00</a:t>
                      </a:r>
                    </a:p>
                  </a:txBody>
                  <a:tcPr>
                    <a:solidFill>
                      <a:schemeClr val="accent1">
                        <a:tint val="40000"/>
                      </a:schemeClr>
                    </a:solidFill>
                  </a:tcPr>
                </a:tc>
                <a:tc>
                  <a:txBody>
                    <a:bodyPr/>
                    <a:lstStyle/>
                    <a:p>
                      <a:pPr algn="r"/>
                      <a:r>
                        <a:rPr lang="tr-TR" dirty="0" smtClean="0"/>
                        <a:t>13.423.300,00</a:t>
                      </a:r>
                    </a:p>
                  </a:txBody>
                  <a:tcPr>
                    <a:solidFill>
                      <a:schemeClr val="accent1">
                        <a:tint val="40000"/>
                      </a:schemeClr>
                    </a:solidFill>
                  </a:tcPr>
                </a:tc>
                <a:extLst>
                  <a:ext uri="{0D108BD9-81ED-4DB2-BD59-A6C34878D82A}">
                    <a16:rowId xmlns:a16="http://schemas.microsoft.com/office/drawing/2014/main" val="1426959678"/>
                  </a:ext>
                </a:extLst>
              </a:tr>
              <a:tr h="519497">
                <a:tc>
                  <a:txBody>
                    <a:bodyPr/>
                    <a:lstStyle/>
                    <a:p>
                      <a:pPr algn="ctr"/>
                      <a:r>
                        <a:rPr lang="tr-TR" dirty="0" smtClean="0"/>
                        <a:t>721.297,67</a:t>
                      </a:r>
                      <a:endParaRPr lang="tr-TR" dirty="0"/>
                    </a:p>
                  </a:txBody>
                  <a:tcPr>
                    <a:solidFill>
                      <a:schemeClr val="accent1">
                        <a:tint val="40000"/>
                      </a:schemeClr>
                    </a:solidFill>
                  </a:tcPr>
                </a:tc>
                <a:tc>
                  <a:txBody>
                    <a:bodyPr/>
                    <a:lstStyle/>
                    <a:p>
                      <a:pPr algn="r"/>
                      <a:r>
                        <a:rPr lang="tr-TR" dirty="0" smtClean="0"/>
                        <a:t>961.872,00</a:t>
                      </a:r>
                      <a:endParaRPr lang="tr-TR" dirty="0"/>
                    </a:p>
                  </a:txBody>
                  <a:tcPr>
                    <a:solidFill>
                      <a:schemeClr val="accent1">
                        <a:tint val="40000"/>
                      </a:schemeClr>
                    </a:solidFill>
                  </a:tcPr>
                </a:tc>
                <a:tc>
                  <a:txBody>
                    <a:bodyPr/>
                    <a:lstStyle/>
                    <a:p>
                      <a:pPr algn="r"/>
                      <a:r>
                        <a:rPr lang="tr-TR" dirty="0" smtClean="0"/>
                        <a:t>1.224.362,16</a:t>
                      </a:r>
                    </a:p>
                  </a:txBody>
                  <a:tcPr>
                    <a:solidFill>
                      <a:schemeClr val="accent1">
                        <a:tint val="40000"/>
                      </a:schemeClr>
                    </a:solidFill>
                  </a:tcPr>
                </a:tc>
                <a:tc>
                  <a:txBody>
                    <a:bodyPr/>
                    <a:lstStyle/>
                    <a:p>
                      <a:pPr algn="r"/>
                      <a:r>
                        <a:rPr lang="tr-TR" dirty="0" smtClean="0"/>
                        <a:t>1.849.800,75</a:t>
                      </a:r>
                    </a:p>
                  </a:txBody>
                  <a:tcPr>
                    <a:solidFill>
                      <a:schemeClr val="accent1">
                        <a:tint val="40000"/>
                      </a:schemeClr>
                    </a:solidFill>
                  </a:tcPr>
                </a:tc>
                <a:tc>
                  <a:txBody>
                    <a:bodyPr/>
                    <a:lstStyle/>
                    <a:p>
                      <a:pPr algn="r"/>
                      <a:r>
                        <a:rPr lang="tr-TR" dirty="0" smtClean="0"/>
                        <a:t>2.157.150,58</a:t>
                      </a:r>
                    </a:p>
                  </a:txBody>
                  <a:tcPr>
                    <a:solidFill>
                      <a:schemeClr val="accent1">
                        <a:tint val="40000"/>
                      </a:schemeClr>
                    </a:solidFill>
                  </a:tcPr>
                </a:tc>
                <a:tc>
                  <a:txBody>
                    <a:bodyPr/>
                    <a:lstStyle/>
                    <a:p>
                      <a:pPr algn="r"/>
                      <a:r>
                        <a:rPr lang="tr-TR" dirty="0" smtClean="0"/>
                        <a:t>3.885.745,94</a:t>
                      </a:r>
                    </a:p>
                  </a:txBody>
                  <a:tcPr>
                    <a:solidFill>
                      <a:schemeClr val="accent1">
                        <a:tint val="40000"/>
                      </a:schemeClr>
                    </a:solidFill>
                  </a:tcPr>
                </a:tc>
                <a:tc>
                  <a:txBody>
                    <a:bodyPr/>
                    <a:lstStyle/>
                    <a:p>
                      <a:pPr algn="r"/>
                      <a:r>
                        <a:rPr lang="tr-TR" dirty="0" smtClean="0"/>
                        <a:t>13.366.112,26</a:t>
                      </a:r>
                    </a:p>
                  </a:txBody>
                  <a:tcPr>
                    <a:solidFill>
                      <a:schemeClr val="accent1">
                        <a:tint val="40000"/>
                      </a:schemeClr>
                    </a:solidFill>
                  </a:tcPr>
                </a:tc>
                <a:extLst>
                  <a:ext uri="{0D108BD9-81ED-4DB2-BD59-A6C34878D82A}">
                    <a16:rowId xmlns:a16="http://schemas.microsoft.com/office/drawing/2014/main" val="474875066"/>
                  </a:ext>
                </a:extLst>
              </a:tr>
            </a:tbl>
          </a:graphicData>
        </a:graphic>
      </p:graphicFrame>
      <p:pic>
        <p:nvPicPr>
          <p:cNvPr id="9" name="Resim 8"/>
          <p:cNvPicPr>
            <a:picLocks noChangeAspect="1"/>
          </p:cNvPicPr>
          <p:nvPr/>
        </p:nvPicPr>
        <p:blipFill>
          <a:blip r:embed="rId3"/>
          <a:stretch>
            <a:fillRect/>
          </a:stretch>
        </p:blipFill>
        <p:spPr>
          <a:xfrm>
            <a:off x="229713" y="5214938"/>
            <a:ext cx="1465074" cy="1630027"/>
          </a:xfrm>
          <a:prstGeom prst="rect">
            <a:avLst/>
          </a:prstGeom>
        </p:spPr>
      </p:pic>
      <p:pic>
        <p:nvPicPr>
          <p:cNvPr id="10" name="Resim 9"/>
          <p:cNvPicPr>
            <a:picLocks noChangeAspect="1"/>
          </p:cNvPicPr>
          <p:nvPr/>
        </p:nvPicPr>
        <p:blipFill>
          <a:blip r:embed="rId4"/>
          <a:stretch>
            <a:fillRect/>
          </a:stretch>
        </p:blipFill>
        <p:spPr>
          <a:xfrm>
            <a:off x="1508765" y="6022971"/>
            <a:ext cx="1084805" cy="806454"/>
          </a:xfrm>
          <a:prstGeom prst="rect">
            <a:avLst/>
          </a:prstGeom>
        </p:spPr>
      </p:pic>
      <p:graphicFrame>
        <p:nvGraphicFramePr>
          <p:cNvPr id="8" name="Tablo 7"/>
          <p:cNvGraphicFramePr>
            <a:graphicFrameLocks noGrp="1"/>
          </p:cNvGraphicFramePr>
          <p:nvPr>
            <p:extLst>
              <p:ext uri="{D42A27DB-BD31-4B8C-83A1-F6EECF244321}">
                <p14:modId xmlns:p14="http://schemas.microsoft.com/office/powerpoint/2010/main" val="2876763110"/>
              </p:ext>
            </p:extLst>
          </p:nvPr>
        </p:nvGraphicFramePr>
        <p:xfrm>
          <a:off x="103872" y="2627276"/>
          <a:ext cx="11785192" cy="3347843"/>
        </p:xfrm>
        <a:graphic>
          <a:graphicData uri="http://schemas.openxmlformats.org/drawingml/2006/table">
            <a:tbl>
              <a:tblPr firstRow="1" bandRow="1">
                <a:tableStyleId>{5C22544A-7EE6-4342-B048-85BDC9FD1C3A}</a:tableStyleId>
              </a:tblPr>
              <a:tblGrid>
                <a:gridCol w="2368233">
                  <a:extLst>
                    <a:ext uri="{9D8B030D-6E8A-4147-A177-3AD203B41FA5}">
                      <a16:colId xmlns:a16="http://schemas.microsoft.com/office/drawing/2014/main" val="2873697474"/>
                    </a:ext>
                  </a:extLst>
                </a:gridCol>
                <a:gridCol w="542689">
                  <a:extLst>
                    <a:ext uri="{9D8B030D-6E8A-4147-A177-3AD203B41FA5}">
                      <a16:colId xmlns:a16="http://schemas.microsoft.com/office/drawing/2014/main" val="2876803728"/>
                    </a:ext>
                  </a:extLst>
                </a:gridCol>
                <a:gridCol w="1199403">
                  <a:extLst>
                    <a:ext uri="{9D8B030D-6E8A-4147-A177-3AD203B41FA5}">
                      <a16:colId xmlns:a16="http://schemas.microsoft.com/office/drawing/2014/main" val="2313275872"/>
                    </a:ext>
                  </a:extLst>
                </a:gridCol>
                <a:gridCol w="1177338">
                  <a:extLst>
                    <a:ext uri="{9D8B030D-6E8A-4147-A177-3AD203B41FA5}">
                      <a16:colId xmlns:a16="http://schemas.microsoft.com/office/drawing/2014/main" val="4062300459"/>
                    </a:ext>
                  </a:extLst>
                </a:gridCol>
                <a:gridCol w="1182148">
                  <a:extLst>
                    <a:ext uri="{9D8B030D-6E8A-4147-A177-3AD203B41FA5}">
                      <a16:colId xmlns:a16="http://schemas.microsoft.com/office/drawing/2014/main" val="836553111"/>
                    </a:ext>
                  </a:extLst>
                </a:gridCol>
                <a:gridCol w="1281430">
                  <a:extLst>
                    <a:ext uri="{9D8B030D-6E8A-4147-A177-3AD203B41FA5}">
                      <a16:colId xmlns:a16="http://schemas.microsoft.com/office/drawing/2014/main" val="1068839297"/>
                    </a:ext>
                  </a:extLst>
                </a:gridCol>
                <a:gridCol w="1259281">
                  <a:extLst>
                    <a:ext uri="{9D8B030D-6E8A-4147-A177-3AD203B41FA5}">
                      <a16:colId xmlns:a16="http://schemas.microsoft.com/office/drawing/2014/main" val="1783925822"/>
                    </a:ext>
                  </a:extLst>
                </a:gridCol>
                <a:gridCol w="1281430">
                  <a:extLst>
                    <a:ext uri="{9D8B030D-6E8A-4147-A177-3AD203B41FA5}">
                      <a16:colId xmlns:a16="http://schemas.microsoft.com/office/drawing/2014/main" val="2719910011"/>
                    </a:ext>
                  </a:extLst>
                </a:gridCol>
                <a:gridCol w="1493240">
                  <a:extLst>
                    <a:ext uri="{9D8B030D-6E8A-4147-A177-3AD203B41FA5}">
                      <a16:colId xmlns:a16="http://schemas.microsoft.com/office/drawing/2014/main" val="2075117285"/>
                    </a:ext>
                  </a:extLst>
                </a:gridCol>
              </a:tblGrid>
              <a:tr h="368482">
                <a:tc grid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tr-TR" b="1" dirty="0" smtClean="0">
                          <a:solidFill>
                            <a:schemeClr val="tx1"/>
                          </a:solidFill>
                        </a:rPr>
                        <a:t>Gerçekleşen Harcamalar</a:t>
                      </a:r>
                    </a:p>
                  </a:txBody>
                  <a:tcPr>
                    <a:solidFill>
                      <a:schemeClr val="accent1">
                        <a:tint val="40000"/>
                      </a:schemeClr>
                    </a:solidFill>
                  </a:tcPr>
                </a:tc>
                <a:tc hMerge="1">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tr-TR" b="1" dirty="0" smtClean="0">
                        <a:solidFill>
                          <a:schemeClr val="tx1"/>
                        </a:solidFill>
                      </a:endParaRPr>
                    </a:p>
                  </a:txBody>
                  <a:tcPr>
                    <a:solidFill>
                      <a:schemeClr val="accent1">
                        <a:tint val="40000"/>
                      </a:scheme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tr-TR" dirty="0" smtClean="0">
                          <a:solidFill>
                            <a:schemeClr val="accent1"/>
                          </a:solidFill>
                        </a:rPr>
                        <a:t>2017</a:t>
                      </a:r>
                    </a:p>
                  </a:txBody>
                  <a:tcPr>
                    <a:solidFill>
                      <a:schemeClr val="accent1">
                        <a:tint val="40000"/>
                      </a:schemeClr>
                    </a:solidFill>
                  </a:tcPr>
                </a:tc>
                <a:tc>
                  <a:txBody>
                    <a:bodyPr/>
                    <a:lstStyle/>
                    <a:p>
                      <a:pPr algn="ctr"/>
                      <a:r>
                        <a:rPr lang="tr-TR" dirty="0" smtClean="0">
                          <a:solidFill>
                            <a:schemeClr val="accent1"/>
                          </a:solidFill>
                        </a:rPr>
                        <a:t>2018</a:t>
                      </a:r>
                      <a:endParaRPr lang="tr-TR" dirty="0">
                        <a:solidFill>
                          <a:schemeClr val="accent1"/>
                        </a:solidFill>
                      </a:endParaRPr>
                    </a:p>
                  </a:txBody>
                  <a:tcPr>
                    <a:solidFill>
                      <a:schemeClr val="accent1">
                        <a:tint val="40000"/>
                      </a:schemeClr>
                    </a:solidFill>
                  </a:tcPr>
                </a:tc>
                <a:tc>
                  <a:txBody>
                    <a:bodyPr/>
                    <a:lstStyle/>
                    <a:p>
                      <a:pPr algn="ctr"/>
                      <a:r>
                        <a:rPr lang="tr-TR" dirty="0" smtClean="0">
                          <a:solidFill>
                            <a:schemeClr val="accent1"/>
                          </a:solidFill>
                        </a:rPr>
                        <a:t>2019</a:t>
                      </a:r>
                      <a:endParaRPr lang="tr-TR" dirty="0">
                        <a:solidFill>
                          <a:schemeClr val="accent1"/>
                        </a:solidFill>
                      </a:endParaRPr>
                    </a:p>
                  </a:txBody>
                  <a:tcPr>
                    <a:solidFill>
                      <a:schemeClr val="accent1">
                        <a:tint val="40000"/>
                      </a:schemeClr>
                    </a:solidFill>
                  </a:tcPr>
                </a:tc>
                <a:tc>
                  <a:txBody>
                    <a:bodyPr/>
                    <a:lstStyle/>
                    <a:p>
                      <a:pPr algn="ctr"/>
                      <a:r>
                        <a:rPr lang="tr-TR" dirty="0" smtClean="0">
                          <a:solidFill>
                            <a:schemeClr val="accent1"/>
                          </a:solidFill>
                        </a:rPr>
                        <a:t>2020</a:t>
                      </a:r>
                      <a:endParaRPr lang="tr-TR" dirty="0">
                        <a:solidFill>
                          <a:schemeClr val="accent1"/>
                        </a:solidFill>
                      </a:endParaRPr>
                    </a:p>
                  </a:txBody>
                  <a:tcPr>
                    <a:solidFill>
                      <a:schemeClr val="accent1">
                        <a:tint val="40000"/>
                      </a:schemeClr>
                    </a:solidFill>
                  </a:tcPr>
                </a:tc>
                <a:tc>
                  <a:txBody>
                    <a:bodyPr/>
                    <a:lstStyle/>
                    <a:p>
                      <a:pPr algn="ctr"/>
                      <a:r>
                        <a:rPr lang="tr-TR" dirty="0" smtClean="0">
                          <a:solidFill>
                            <a:schemeClr val="accent1"/>
                          </a:solidFill>
                        </a:rPr>
                        <a:t>2021</a:t>
                      </a:r>
                      <a:endParaRPr lang="tr-TR" dirty="0">
                        <a:solidFill>
                          <a:schemeClr val="accent1"/>
                        </a:solidFill>
                      </a:endParaRPr>
                    </a:p>
                  </a:txBody>
                  <a:tcPr>
                    <a:solidFill>
                      <a:schemeClr val="accent1">
                        <a:tint val="40000"/>
                      </a:schemeClr>
                    </a:solidFill>
                  </a:tcPr>
                </a:tc>
                <a:tc>
                  <a:txBody>
                    <a:bodyPr/>
                    <a:lstStyle/>
                    <a:p>
                      <a:pPr algn="ctr"/>
                      <a:r>
                        <a:rPr lang="tr-TR" dirty="0" smtClean="0">
                          <a:solidFill>
                            <a:schemeClr val="accent1"/>
                          </a:solidFill>
                        </a:rPr>
                        <a:t>2022</a:t>
                      </a:r>
                      <a:endParaRPr lang="tr-TR" dirty="0">
                        <a:solidFill>
                          <a:schemeClr val="accent1"/>
                        </a:solidFill>
                      </a:endParaRPr>
                    </a:p>
                  </a:txBody>
                  <a:tcPr>
                    <a:solidFill>
                      <a:schemeClr val="accent1">
                        <a:tint val="40000"/>
                      </a:schemeClr>
                    </a:solidFill>
                  </a:tcPr>
                </a:tc>
                <a:tc>
                  <a:txBody>
                    <a:bodyPr/>
                    <a:lstStyle/>
                    <a:p>
                      <a:pPr algn="ctr"/>
                      <a:r>
                        <a:rPr lang="tr-TR" dirty="0" smtClean="0">
                          <a:solidFill>
                            <a:schemeClr val="accent1"/>
                          </a:solidFill>
                        </a:rPr>
                        <a:t>2023</a:t>
                      </a:r>
                      <a:endParaRPr lang="tr-TR" dirty="0">
                        <a:solidFill>
                          <a:schemeClr val="accent1"/>
                        </a:solidFill>
                      </a:endParaRPr>
                    </a:p>
                  </a:txBody>
                  <a:tcPr>
                    <a:solidFill>
                      <a:schemeClr val="accent1">
                        <a:tint val="40000"/>
                      </a:schemeClr>
                    </a:solidFill>
                  </a:tcPr>
                </a:tc>
                <a:extLst>
                  <a:ext uri="{0D108BD9-81ED-4DB2-BD59-A6C34878D82A}">
                    <a16:rowId xmlns:a16="http://schemas.microsoft.com/office/drawing/2014/main" val="3344577648"/>
                  </a:ext>
                </a:extLst>
              </a:tr>
              <a:tr h="328713">
                <a:tc>
                  <a:txBody>
                    <a:bodyPr/>
                    <a:lstStyle/>
                    <a:p>
                      <a:r>
                        <a:rPr lang="tr-TR" sz="1400" b="1" dirty="0" smtClean="0"/>
                        <a:t>Temel Maaşlar</a:t>
                      </a:r>
                      <a:endParaRPr lang="tr-TR" sz="1400" b="1" dirty="0"/>
                    </a:p>
                  </a:txBody>
                  <a:tcPr>
                    <a:solidFill>
                      <a:schemeClr val="accent1">
                        <a:tint val="40000"/>
                      </a:schemeClr>
                    </a:solidFill>
                  </a:tcPr>
                </a:tc>
                <a:tc>
                  <a:txBody>
                    <a:bodyPr/>
                    <a:lstStyle/>
                    <a:p>
                      <a:pPr algn="ctr"/>
                      <a:r>
                        <a:rPr lang="tr-TR" sz="1400" dirty="0" smtClean="0"/>
                        <a:t>1.1</a:t>
                      </a:r>
                      <a:endParaRPr lang="tr-TR" sz="1400" dirty="0"/>
                    </a:p>
                  </a:txBody>
                  <a:tcPr>
                    <a:solidFill>
                      <a:schemeClr val="accent1">
                        <a:tint val="40000"/>
                      </a:schemeClr>
                    </a:solidFill>
                  </a:tcPr>
                </a:tc>
                <a:tc>
                  <a:txBody>
                    <a:bodyPr/>
                    <a:lstStyle/>
                    <a:p>
                      <a:pPr algn="r"/>
                      <a:r>
                        <a:rPr lang="tr-TR" sz="1400" dirty="0" smtClean="0"/>
                        <a:t>550.313,63</a:t>
                      </a:r>
                      <a:endParaRPr lang="tr-TR" sz="1400" dirty="0"/>
                    </a:p>
                  </a:txBody>
                  <a:tcPr>
                    <a:solidFill>
                      <a:schemeClr val="accent1">
                        <a:tint val="40000"/>
                      </a:schemeClr>
                    </a:solidFill>
                  </a:tcPr>
                </a:tc>
                <a:tc>
                  <a:txBody>
                    <a:bodyPr/>
                    <a:lstStyle/>
                    <a:p>
                      <a:pPr algn="r"/>
                      <a:r>
                        <a:rPr lang="tr-TR" sz="1400" dirty="0" smtClean="0"/>
                        <a:t>757.685,98</a:t>
                      </a:r>
                      <a:endParaRPr lang="tr-TR" sz="1400" dirty="0"/>
                    </a:p>
                  </a:txBody>
                  <a:tcPr>
                    <a:solidFill>
                      <a:schemeClr val="accent1">
                        <a:tint val="40000"/>
                      </a:schemeClr>
                    </a:solidFill>
                  </a:tcPr>
                </a:tc>
                <a:tc>
                  <a:txBody>
                    <a:bodyPr/>
                    <a:lstStyle/>
                    <a:p>
                      <a:pPr algn="r"/>
                      <a:r>
                        <a:rPr lang="tr-TR" sz="1400" dirty="0" smtClean="0"/>
                        <a:t>1.007.800,01</a:t>
                      </a:r>
                      <a:endParaRPr lang="tr-TR" sz="1400" dirty="0"/>
                    </a:p>
                  </a:txBody>
                  <a:tcPr>
                    <a:solidFill>
                      <a:schemeClr val="accent1">
                        <a:tint val="40000"/>
                      </a:schemeClr>
                    </a:solidFill>
                  </a:tcPr>
                </a:tc>
                <a:tc>
                  <a:txBody>
                    <a:bodyPr/>
                    <a:lstStyle/>
                    <a:p>
                      <a:pPr algn="r"/>
                      <a:r>
                        <a:rPr lang="tr-TR" sz="1400" dirty="0" smtClean="0"/>
                        <a:t>1.140.532,58</a:t>
                      </a:r>
                    </a:p>
                  </a:txBody>
                  <a:tcPr>
                    <a:solidFill>
                      <a:schemeClr val="accent1">
                        <a:tint val="40000"/>
                      </a:schemeClr>
                    </a:solidFill>
                  </a:tcPr>
                </a:tc>
                <a:tc>
                  <a:txBody>
                    <a:bodyPr/>
                    <a:lstStyle/>
                    <a:p>
                      <a:pPr algn="r"/>
                      <a:r>
                        <a:rPr lang="tr-TR" sz="1400" b="0" i="0" kern="1200" dirty="0" smtClean="0">
                          <a:solidFill>
                            <a:schemeClr val="dk1"/>
                          </a:solidFill>
                          <a:effectLst/>
                          <a:latin typeface="+mn-lt"/>
                          <a:ea typeface="+mn-ea"/>
                          <a:cs typeface="+mn-cs"/>
                        </a:rPr>
                        <a:t>1.393.936,32</a:t>
                      </a:r>
                      <a:endParaRPr lang="tr-TR" sz="1400" dirty="0" smtClean="0"/>
                    </a:p>
                  </a:txBody>
                  <a:tcPr>
                    <a:solidFill>
                      <a:schemeClr val="accent1">
                        <a:tint val="40000"/>
                      </a:schemeClr>
                    </a:solidFill>
                  </a:tcPr>
                </a:tc>
                <a:tc>
                  <a:txBody>
                    <a:bodyPr/>
                    <a:lstStyle/>
                    <a:p>
                      <a:pPr algn="r"/>
                      <a:r>
                        <a:rPr lang="tr-TR" sz="1400" dirty="0" smtClean="0"/>
                        <a:t>2.661.105,00</a:t>
                      </a:r>
                    </a:p>
                  </a:txBody>
                  <a:tcPr>
                    <a:solidFill>
                      <a:schemeClr val="accent1">
                        <a:tint val="40000"/>
                      </a:schemeClr>
                    </a:solidFill>
                  </a:tcPr>
                </a:tc>
                <a:tc>
                  <a:txBody>
                    <a:bodyPr/>
                    <a:lstStyle/>
                    <a:p>
                      <a:pPr algn="r"/>
                      <a:r>
                        <a:rPr lang="tr-TR" sz="1400" dirty="0" smtClean="0"/>
                        <a:t>5.249.290,98</a:t>
                      </a:r>
                    </a:p>
                  </a:txBody>
                  <a:tcPr>
                    <a:solidFill>
                      <a:schemeClr val="accent1">
                        <a:tint val="40000"/>
                      </a:schemeClr>
                    </a:solidFill>
                  </a:tcPr>
                </a:tc>
                <a:extLst>
                  <a:ext uri="{0D108BD9-81ED-4DB2-BD59-A6C34878D82A}">
                    <a16:rowId xmlns:a16="http://schemas.microsoft.com/office/drawing/2014/main" val="1426959678"/>
                  </a:ext>
                </a:extLst>
              </a:tr>
              <a:tr h="328713">
                <a:tc>
                  <a:txBody>
                    <a:bodyPr/>
                    <a:lstStyle/>
                    <a:p>
                      <a:r>
                        <a:rPr lang="tr-TR" sz="1400" b="1" dirty="0" smtClean="0"/>
                        <a:t>S.G.K</a:t>
                      </a:r>
                      <a:endParaRPr lang="tr-TR" sz="1400" b="1" dirty="0"/>
                    </a:p>
                  </a:txBody>
                  <a:tcPr>
                    <a:solidFill>
                      <a:schemeClr val="accent1">
                        <a:tint val="40000"/>
                      </a:schemeClr>
                    </a:solidFill>
                  </a:tcPr>
                </a:tc>
                <a:tc>
                  <a:txBody>
                    <a:bodyPr/>
                    <a:lstStyle/>
                    <a:p>
                      <a:pPr algn="ctr"/>
                      <a:r>
                        <a:rPr lang="tr-TR" sz="1400" dirty="0" smtClean="0"/>
                        <a:t>2.1</a:t>
                      </a:r>
                      <a:endParaRPr lang="tr-TR" sz="1400" dirty="0"/>
                    </a:p>
                  </a:txBody>
                  <a:tcPr>
                    <a:solidFill>
                      <a:schemeClr val="accent1">
                        <a:tint val="40000"/>
                      </a:schemeClr>
                    </a:solidFill>
                  </a:tcPr>
                </a:tc>
                <a:tc>
                  <a:txBody>
                    <a:bodyPr/>
                    <a:lstStyle/>
                    <a:p>
                      <a:pPr algn="r"/>
                      <a:r>
                        <a:rPr lang="tr-TR" sz="1400" dirty="0" smtClean="0"/>
                        <a:t>80.629,46</a:t>
                      </a:r>
                      <a:endParaRPr lang="tr-TR" sz="1400" dirty="0"/>
                    </a:p>
                  </a:txBody>
                  <a:tcPr>
                    <a:solidFill>
                      <a:schemeClr val="accent1">
                        <a:tint val="40000"/>
                      </a:schemeClr>
                    </a:solidFill>
                  </a:tcPr>
                </a:tc>
                <a:tc>
                  <a:txBody>
                    <a:bodyPr/>
                    <a:lstStyle/>
                    <a:p>
                      <a:pPr algn="r"/>
                      <a:r>
                        <a:rPr lang="tr-TR" sz="1400" dirty="0" smtClean="0"/>
                        <a:t>109.598,74</a:t>
                      </a:r>
                      <a:endParaRPr lang="tr-TR" sz="1400" dirty="0"/>
                    </a:p>
                  </a:txBody>
                  <a:tcPr>
                    <a:solidFill>
                      <a:schemeClr val="accent1">
                        <a:tint val="40000"/>
                      </a:schemeClr>
                    </a:solidFill>
                  </a:tcPr>
                </a:tc>
                <a:tc>
                  <a:txBody>
                    <a:bodyPr/>
                    <a:lstStyle/>
                    <a:p>
                      <a:pPr algn="r"/>
                      <a:r>
                        <a:rPr lang="tr-TR" sz="1400" dirty="0" smtClean="0"/>
                        <a:t>145.907,18</a:t>
                      </a:r>
                      <a:endParaRPr lang="tr-TR" sz="1400" dirty="0"/>
                    </a:p>
                  </a:txBody>
                  <a:tcPr>
                    <a:solidFill>
                      <a:schemeClr val="accent1">
                        <a:tint val="40000"/>
                      </a:schemeClr>
                    </a:solidFill>
                  </a:tcPr>
                </a:tc>
                <a:tc>
                  <a:txBody>
                    <a:bodyPr/>
                    <a:lstStyle/>
                    <a:p>
                      <a:pPr algn="r"/>
                      <a:r>
                        <a:rPr lang="tr-TR" sz="1400" dirty="0" smtClean="0"/>
                        <a:t>163.844,16</a:t>
                      </a:r>
                    </a:p>
                  </a:txBody>
                  <a:tcPr>
                    <a:solidFill>
                      <a:schemeClr val="accent1">
                        <a:tint val="40000"/>
                      </a:schemeClr>
                    </a:solidFill>
                  </a:tcPr>
                </a:tc>
                <a:tc>
                  <a:txBody>
                    <a:bodyPr/>
                    <a:lstStyle/>
                    <a:p>
                      <a:pPr algn="r"/>
                      <a:r>
                        <a:rPr lang="tr-TR" sz="1400" b="0" i="0" kern="1200" dirty="0" smtClean="0">
                          <a:solidFill>
                            <a:schemeClr val="dk1"/>
                          </a:solidFill>
                          <a:effectLst/>
                          <a:latin typeface="+mn-lt"/>
                          <a:ea typeface="+mn-ea"/>
                          <a:cs typeface="+mn-cs"/>
                        </a:rPr>
                        <a:t>190.213,79</a:t>
                      </a:r>
                    </a:p>
                  </a:txBody>
                  <a:tcPr>
                    <a:solidFill>
                      <a:schemeClr val="accent1">
                        <a:tint val="40000"/>
                      </a:schemeClr>
                    </a:solidFill>
                  </a:tcPr>
                </a:tc>
                <a:tc>
                  <a:txBody>
                    <a:bodyPr/>
                    <a:lstStyle/>
                    <a:p>
                      <a:pPr algn="r"/>
                      <a:r>
                        <a:rPr lang="tr-TR" sz="1400" b="0" i="0" kern="1200" dirty="0" smtClean="0">
                          <a:solidFill>
                            <a:schemeClr val="dk1"/>
                          </a:solidFill>
                          <a:effectLst/>
                          <a:latin typeface="+mn-lt"/>
                          <a:ea typeface="+mn-ea"/>
                          <a:cs typeface="+mn-cs"/>
                        </a:rPr>
                        <a:t>351.130,00</a:t>
                      </a:r>
                    </a:p>
                  </a:txBody>
                  <a:tcPr>
                    <a:solidFill>
                      <a:schemeClr val="accent1">
                        <a:tint val="40000"/>
                      </a:schemeClr>
                    </a:solidFill>
                  </a:tcPr>
                </a:tc>
                <a:tc>
                  <a:txBody>
                    <a:bodyPr/>
                    <a:lstStyle/>
                    <a:p>
                      <a:pPr algn="r"/>
                      <a:r>
                        <a:rPr lang="tr-TR" sz="1400" b="0" i="0" kern="1200" dirty="0" smtClean="0">
                          <a:solidFill>
                            <a:schemeClr val="dk1"/>
                          </a:solidFill>
                          <a:effectLst/>
                          <a:latin typeface="+mn-lt"/>
                          <a:ea typeface="+mn-ea"/>
                          <a:cs typeface="+mn-cs"/>
                        </a:rPr>
                        <a:t>631.387,64</a:t>
                      </a:r>
                    </a:p>
                  </a:txBody>
                  <a:tcPr>
                    <a:solidFill>
                      <a:schemeClr val="accent1">
                        <a:tint val="40000"/>
                      </a:schemeClr>
                    </a:solidFill>
                  </a:tcPr>
                </a:tc>
                <a:extLst>
                  <a:ext uri="{0D108BD9-81ED-4DB2-BD59-A6C34878D82A}">
                    <a16:rowId xmlns:a16="http://schemas.microsoft.com/office/drawing/2014/main" val="474875066"/>
                  </a:ext>
                </a:extLst>
              </a:tr>
              <a:tr h="328713">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tr-TR" sz="1400" b="1" dirty="0" smtClean="0"/>
                        <a:t>Yolluklar</a:t>
                      </a:r>
                    </a:p>
                  </a:txBody>
                  <a:tcPr>
                    <a:solidFill>
                      <a:schemeClr val="accent1">
                        <a:tint val="40000"/>
                      </a:scheme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tr-TR" sz="1400" b="0" dirty="0" smtClean="0"/>
                        <a:t>3.3</a:t>
                      </a:r>
                    </a:p>
                  </a:txBody>
                  <a:tcPr>
                    <a:solidFill>
                      <a:schemeClr val="accent1">
                        <a:tint val="40000"/>
                      </a:schemeClr>
                    </a:solidFill>
                  </a:tcPr>
                </a:tc>
                <a:tc>
                  <a:txBody>
                    <a:bodyPr/>
                    <a:lstStyle/>
                    <a:p>
                      <a:pPr algn="r"/>
                      <a:r>
                        <a:rPr lang="tr-TR" sz="1400" b="0" dirty="0" smtClean="0"/>
                        <a:t>305,11</a:t>
                      </a:r>
                      <a:endParaRPr lang="tr-TR" sz="1400" b="0" dirty="0"/>
                    </a:p>
                  </a:txBody>
                  <a:tcPr>
                    <a:solidFill>
                      <a:schemeClr val="accent1">
                        <a:tint val="40000"/>
                      </a:schemeClr>
                    </a:solidFill>
                  </a:tcPr>
                </a:tc>
                <a:tc>
                  <a:txBody>
                    <a:bodyPr/>
                    <a:lstStyle/>
                    <a:p>
                      <a:pPr algn="r"/>
                      <a:r>
                        <a:rPr lang="tr-TR" sz="1400" b="0" dirty="0" smtClean="0"/>
                        <a:t>1.480,44</a:t>
                      </a:r>
                      <a:endParaRPr lang="tr-TR" sz="1400" b="0" dirty="0"/>
                    </a:p>
                  </a:txBody>
                  <a:tcPr>
                    <a:solidFill>
                      <a:schemeClr val="accent1">
                        <a:tint val="40000"/>
                      </a:schemeClr>
                    </a:solidFill>
                  </a:tcPr>
                </a:tc>
                <a:tc>
                  <a:txBody>
                    <a:bodyPr/>
                    <a:lstStyle/>
                    <a:p>
                      <a:pPr algn="r"/>
                      <a:r>
                        <a:rPr lang="tr-TR" sz="1400" b="0" dirty="0" smtClean="0"/>
                        <a:t>4.560,00</a:t>
                      </a:r>
                      <a:endParaRPr lang="tr-TR" sz="1400" b="0" dirty="0"/>
                    </a:p>
                  </a:txBody>
                  <a:tcPr>
                    <a:solidFill>
                      <a:schemeClr val="accent1">
                        <a:tint val="40000"/>
                      </a:schemeClr>
                    </a:solidFill>
                  </a:tcPr>
                </a:tc>
                <a:tc>
                  <a:txBody>
                    <a:bodyPr/>
                    <a:lstStyle/>
                    <a:p>
                      <a:pPr algn="r"/>
                      <a:r>
                        <a:rPr lang="tr-TR" sz="1400" b="0" dirty="0" smtClean="0"/>
                        <a:t>293,02</a:t>
                      </a:r>
                      <a:endParaRPr lang="tr-TR" sz="1400" b="0" dirty="0"/>
                    </a:p>
                  </a:txBody>
                  <a:tcPr>
                    <a:solidFill>
                      <a:schemeClr val="accent1">
                        <a:tint val="40000"/>
                      </a:schemeClr>
                    </a:solidFill>
                  </a:tcPr>
                </a:tc>
                <a:tc>
                  <a:txBody>
                    <a:bodyPr/>
                    <a:lstStyle/>
                    <a:p>
                      <a:pPr algn="r"/>
                      <a:r>
                        <a:rPr lang="tr-TR" sz="1400" b="0" dirty="0" smtClean="0"/>
                        <a:t>7.860,15</a:t>
                      </a:r>
                    </a:p>
                  </a:txBody>
                  <a:tcPr>
                    <a:solidFill>
                      <a:schemeClr val="accent1">
                        <a:tint val="40000"/>
                      </a:schemeClr>
                    </a:solidFill>
                  </a:tcPr>
                </a:tc>
                <a:tc>
                  <a:txBody>
                    <a:bodyPr/>
                    <a:lstStyle/>
                    <a:p>
                      <a:pPr algn="r"/>
                      <a:r>
                        <a:rPr lang="tr-TR" sz="1400" b="0" dirty="0" smtClean="0"/>
                        <a:t>682,00</a:t>
                      </a:r>
                    </a:p>
                  </a:txBody>
                  <a:tcPr>
                    <a:solidFill>
                      <a:schemeClr val="accent1">
                        <a:tint val="40000"/>
                      </a:schemeClr>
                    </a:solidFill>
                  </a:tcPr>
                </a:tc>
                <a:tc>
                  <a:txBody>
                    <a:bodyPr/>
                    <a:lstStyle/>
                    <a:p>
                      <a:pPr algn="r"/>
                      <a:r>
                        <a:rPr lang="tr-TR" sz="1400" b="0" dirty="0" smtClean="0"/>
                        <a:t>41.721,44</a:t>
                      </a:r>
                    </a:p>
                  </a:txBody>
                  <a:tcPr>
                    <a:solidFill>
                      <a:schemeClr val="accent1">
                        <a:tint val="40000"/>
                      </a:schemeClr>
                    </a:solidFill>
                  </a:tcPr>
                </a:tc>
                <a:extLst>
                  <a:ext uri="{0D108BD9-81ED-4DB2-BD59-A6C34878D82A}">
                    <a16:rowId xmlns:a16="http://schemas.microsoft.com/office/drawing/2014/main" val="762218670"/>
                  </a:ext>
                </a:extLst>
              </a:tr>
              <a:tr h="368482">
                <a:tc>
                  <a:txBody>
                    <a:bodyPr/>
                    <a:lstStyle/>
                    <a:p>
                      <a:r>
                        <a:rPr lang="tr-TR" sz="1400" b="1" dirty="0" smtClean="0"/>
                        <a:t>Tüketim Malzemeleri</a:t>
                      </a:r>
                      <a:endParaRPr lang="tr-TR" sz="1400" b="1" dirty="0"/>
                    </a:p>
                  </a:txBody>
                  <a:tcPr>
                    <a:solidFill>
                      <a:schemeClr val="accent1">
                        <a:tint val="40000"/>
                      </a:schemeClr>
                    </a:solidFill>
                  </a:tcPr>
                </a:tc>
                <a:tc>
                  <a:txBody>
                    <a:bodyPr/>
                    <a:lstStyle/>
                    <a:p>
                      <a:pPr algn="ctr"/>
                      <a:r>
                        <a:rPr lang="tr-TR" b="1" dirty="0" smtClean="0"/>
                        <a:t>3.2</a:t>
                      </a:r>
                      <a:endParaRPr lang="tr-TR" b="1" dirty="0"/>
                    </a:p>
                  </a:txBody>
                  <a:tcPr>
                    <a:solidFill>
                      <a:schemeClr val="accent1">
                        <a:tint val="40000"/>
                      </a:schemeClr>
                    </a:solidFill>
                  </a:tcPr>
                </a:tc>
                <a:tc>
                  <a:txBody>
                    <a:bodyPr/>
                    <a:lstStyle/>
                    <a:p>
                      <a:pPr algn="r"/>
                      <a:r>
                        <a:rPr lang="tr-TR" b="1" dirty="0" smtClean="0"/>
                        <a:t>18.554,76</a:t>
                      </a:r>
                      <a:endParaRPr lang="tr-TR" b="1" dirty="0"/>
                    </a:p>
                  </a:txBody>
                  <a:tcPr>
                    <a:solidFill>
                      <a:schemeClr val="accent1">
                        <a:tint val="40000"/>
                      </a:schemeClr>
                    </a:solidFill>
                  </a:tcPr>
                </a:tc>
                <a:tc>
                  <a:txBody>
                    <a:bodyPr/>
                    <a:lstStyle/>
                    <a:p>
                      <a:pPr algn="r"/>
                      <a:r>
                        <a:rPr lang="tr-TR" b="1" dirty="0" smtClean="0"/>
                        <a:t>56.060,76</a:t>
                      </a:r>
                      <a:endParaRPr lang="tr-TR" b="1" dirty="0"/>
                    </a:p>
                  </a:txBody>
                  <a:tcPr>
                    <a:solidFill>
                      <a:schemeClr val="accent1">
                        <a:tint val="40000"/>
                      </a:schemeClr>
                    </a:solidFill>
                  </a:tcPr>
                </a:tc>
                <a:tc>
                  <a:txBody>
                    <a:bodyPr/>
                    <a:lstStyle/>
                    <a:p>
                      <a:pPr algn="r"/>
                      <a:r>
                        <a:rPr lang="tr-TR" b="1" dirty="0" smtClean="0"/>
                        <a:t>39.692,47</a:t>
                      </a:r>
                      <a:endParaRPr lang="tr-TR" b="1" dirty="0"/>
                    </a:p>
                  </a:txBody>
                  <a:tcPr>
                    <a:solidFill>
                      <a:schemeClr val="accent1">
                        <a:tint val="40000"/>
                      </a:schemeClr>
                    </a:solidFill>
                  </a:tcPr>
                </a:tc>
                <a:tc>
                  <a:txBody>
                    <a:bodyPr/>
                    <a:lstStyle/>
                    <a:p>
                      <a:pPr algn="r"/>
                      <a:r>
                        <a:rPr lang="tr-TR" b="1" dirty="0" smtClean="0"/>
                        <a:t>28.486,97</a:t>
                      </a:r>
                    </a:p>
                  </a:txBody>
                  <a:tcPr>
                    <a:solidFill>
                      <a:schemeClr val="accent1">
                        <a:tint val="40000"/>
                      </a:schemeClr>
                    </a:solidFill>
                  </a:tcPr>
                </a:tc>
                <a:tc>
                  <a:txBody>
                    <a:bodyPr/>
                    <a:lstStyle/>
                    <a:p>
                      <a:pPr algn="r"/>
                      <a:r>
                        <a:rPr lang="tr-TR" sz="1800" b="1" i="0" kern="1200" dirty="0" smtClean="0">
                          <a:solidFill>
                            <a:schemeClr val="dk1"/>
                          </a:solidFill>
                          <a:effectLst/>
                          <a:latin typeface="+mn-lt"/>
                          <a:ea typeface="+mn-ea"/>
                          <a:cs typeface="+mn-cs"/>
                        </a:rPr>
                        <a:t>4.131,77</a:t>
                      </a:r>
                      <a:endParaRPr lang="tr-TR" b="1" dirty="0" smtClean="0"/>
                    </a:p>
                  </a:txBody>
                  <a:tcPr>
                    <a:solidFill>
                      <a:schemeClr val="accent1">
                        <a:tint val="40000"/>
                      </a:schemeClr>
                    </a:solidFill>
                  </a:tcPr>
                </a:tc>
                <a:tc>
                  <a:txBody>
                    <a:bodyPr/>
                    <a:lstStyle/>
                    <a:p>
                      <a:pPr algn="r"/>
                      <a:r>
                        <a:rPr lang="tr-TR" b="1" dirty="0" smtClean="0"/>
                        <a:t>18.866,92</a:t>
                      </a:r>
                    </a:p>
                  </a:txBody>
                  <a:tcPr>
                    <a:solidFill>
                      <a:schemeClr val="accent1">
                        <a:tint val="40000"/>
                      </a:schemeClr>
                    </a:solidFill>
                  </a:tcPr>
                </a:tc>
                <a:tc>
                  <a:txBody>
                    <a:bodyPr/>
                    <a:lstStyle/>
                    <a:p>
                      <a:pPr algn="r"/>
                      <a:r>
                        <a:rPr lang="tr-TR" b="1" dirty="0" smtClean="0"/>
                        <a:t>21.058,20</a:t>
                      </a:r>
                    </a:p>
                  </a:txBody>
                  <a:tcPr>
                    <a:solidFill>
                      <a:schemeClr val="accent1">
                        <a:tint val="40000"/>
                      </a:schemeClr>
                    </a:solidFill>
                  </a:tcPr>
                </a:tc>
                <a:extLst>
                  <a:ext uri="{0D108BD9-81ED-4DB2-BD59-A6C34878D82A}">
                    <a16:rowId xmlns:a16="http://schemas.microsoft.com/office/drawing/2014/main" val="3994804908"/>
                  </a:ext>
                </a:extLst>
              </a:tr>
              <a:tr h="368482">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tr-TR" sz="1400" b="1" dirty="0" smtClean="0"/>
                        <a:t>Hizmet</a:t>
                      </a:r>
                    </a:p>
                  </a:txBody>
                  <a:tcPr>
                    <a:solidFill>
                      <a:schemeClr val="accent1">
                        <a:tint val="40000"/>
                      </a:scheme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tr-TR" b="1" dirty="0" smtClean="0"/>
                        <a:t>3.5</a:t>
                      </a:r>
                    </a:p>
                  </a:txBody>
                  <a:tcPr>
                    <a:solidFill>
                      <a:schemeClr val="accent1">
                        <a:tint val="40000"/>
                      </a:schemeClr>
                    </a:solidFill>
                  </a:tcPr>
                </a:tc>
                <a:tc>
                  <a:txBody>
                    <a:bodyPr/>
                    <a:lstStyle/>
                    <a:p>
                      <a:pPr algn="r"/>
                      <a:r>
                        <a:rPr lang="tr-TR" b="1" dirty="0" smtClean="0"/>
                        <a:t>18.448,44</a:t>
                      </a:r>
                      <a:endParaRPr lang="tr-TR" b="1" dirty="0"/>
                    </a:p>
                  </a:txBody>
                  <a:tcPr>
                    <a:solidFill>
                      <a:schemeClr val="accent1">
                        <a:tint val="40000"/>
                      </a:schemeClr>
                    </a:solidFill>
                  </a:tcPr>
                </a:tc>
                <a:tc>
                  <a:txBody>
                    <a:bodyPr/>
                    <a:lstStyle/>
                    <a:p>
                      <a:pPr algn="r"/>
                      <a:r>
                        <a:rPr lang="tr-TR" b="1" dirty="0" smtClean="0"/>
                        <a:t>23.305,00</a:t>
                      </a:r>
                      <a:endParaRPr lang="tr-TR" b="1" dirty="0"/>
                    </a:p>
                  </a:txBody>
                  <a:tcPr>
                    <a:solidFill>
                      <a:schemeClr val="accent1">
                        <a:tint val="40000"/>
                      </a:schemeClr>
                    </a:solidFill>
                  </a:tcPr>
                </a:tc>
                <a:tc>
                  <a:txBody>
                    <a:bodyPr/>
                    <a:lstStyle/>
                    <a:p>
                      <a:pPr algn="r"/>
                      <a:r>
                        <a:rPr lang="tr-TR" b="1" dirty="0" smtClean="0"/>
                        <a:t>16.230,90</a:t>
                      </a:r>
                      <a:endParaRPr lang="tr-TR" b="1" dirty="0"/>
                    </a:p>
                  </a:txBody>
                  <a:tcPr>
                    <a:solidFill>
                      <a:schemeClr val="accent1">
                        <a:tint val="40000"/>
                      </a:schemeClr>
                    </a:solidFill>
                  </a:tcPr>
                </a:tc>
                <a:tc>
                  <a:txBody>
                    <a:bodyPr/>
                    <a:lstStyle/>
                    <a:p>
                      <a:pPr algn="r"/>
                      <a:r>
                        <a:rPr lang="tr-TR" b="1" dirty="0" smtClean="0"/>
                        <a:t>26.589,67</a:t>
                      </a:r>
                    </a:p>
                  </a:txBody>
                  <a:tcPr>
                    <a:solidFill>
                      <a:schemeClr val="accent1">
                        <a:tint val="40000"/>
                      </a:schemeClr>
                    </a:solidFill>
                  </a:tcPr>
                </a:tc>
                <a:tc>
                  <a:txBody>
                    <a:bodyPr/>
                    <a:lstStyle/>
                    <a:p>
                      <a:pPr algn="r"/>
                      <a:r>
                        <a:rPr lang="tr-TR" sz="1800" b="1" i="0" kern="1200" dirty="0" smtClean="0">
                          <a:solidFill>
                            <a:schemeClr val="dk1"/>
                          </a:solidFill>
                          <a:effectLst/>
                          <a:latin typeface="+mn-lt"/>
                          <a:ea typeface="+mn-ea"/>
                          <a:cs typeface="+mn-cs"/>
                        </a:rPr>
                        <a:t>47.557,45</a:t>
                      </a:r>
                      <a:endParaRPr lang="tr-TR" b="1" dirty="0" smtClean="0"/>
                    </a:p>
                  </a:txBody>
                  <a:tcPr>
                    <a:solidFill>
                      <a:schemeClr val="accent1">
                        <a:tint val="40000"/>
                      </a:schemeClr>
                    </a:solidFill>
                  </a:tcPr>
                </a:tc>
                <a:tc>
                  <a:txBody>
                    <a:bodyPr/>
                    <a:lstStyle/>
                    <a:p>
                      <a:pPr algn="r"/>
                      <a:r>
                        <a:rPr lang="tr-TR" b="1" dirty="0" smtClean="0"/>
                        <a:t>26.021,26</a:t>
                      </a:r>
                    </a:p>
                  </a:txBody>
                  <a:tcPr>
                    <a:solidFill>
                      <a:schemeClr val="accent1">
                        <a:tint val="40000"/>
                      </a:schemeClr>
                    </a:solidFill>
                  </a:tcPr>
                </a:tc>
                <a:tc>
                  <a:txBody>
                    <a:bodyPr/>
                    <a:lstStyle/>
                    <a:p>
                      <a:pPr algn="r"/>
                      <a:r>
                        <a:rPr lang="tr-TR" b="1" dirty="0" smtClean="0"/>
                        <a:t>28.591,50</a:t>
                      </a:r>
                    </a:p>
                  </a:txBody>
                  <a:tcPr>
                    <a:solidFill>
                      <a:schemeClr val="accent1">
                        <a:tint val="40000"/>
                      </a:schemeClr>
                    </a:solidFill>
                  </a:tcPr>
                </a:tc>
                <a:extLst>
                  <a:ext uri="{0D108BD9-81ED-4DB2-BD59-A6C34878D82A}">
                    <a16:rowId xmlns:a16="http://schemas.microsoft.com/office/drawing/2014/main" val="3654487834"/>
                  </a:ext>
                </a:extLst>
              </a:tr>
              <a:tr h="368482">
                <a:tc>
                  <a:txBody>
                    <a:bodyPr/>
                    <a:lstStyle/>
                    <a:p>
                      <a:r>
                        <a:rPr lang="tr-TR" sz="1400" b="1" dirty="0" smtClean="0"/>
                        <a:t>Dayanıklı Tüketim Malzemesi</a:t>
                      </a:r>
                      <a:endParaRPr lang="tr-TR" sz="1400" b="1" dirty="0"/>
                    </a:p>
                  </a:txBody>
                  <a:tcPr>
                    <a:solidFill>
                      <a:schemeClr val="accent1">
                        <a:tint val="40000"/>
                      </a:schemeClr>
                    </a:solidFill>
                  </a:tcPr>
                </a:tc>
                <a:tc>
                  <a:txBody>
                    <a:bodyPr/>
                    <a:lstStyle/>
                    <a:p>
                      <a:pPr algn="ctr"/>
                      <a:r>
                        <a:rPr lang="tr-TR" b="1" dirty="0" smtClean="0"/>
                        <a:t>3.7</a:t>
                      </a:r>
                      <a:endParaRPr lang="tr-TR" b="1" dirty="0"/>
                    </a:p>
                  </a:txBody>
                  <a:tcPr>
                    <a:solidFill>
                      <a:schemeClr val="accent1">
                        <a:tint val="40000"/>
                      </a:schemeClr>
                    </a:solidFill>
                  </a:tcPr>
                </a:tc>
                <a:tc>
                  <a:txBody>
                    <a:bodyPr/>
                    <a:lstStyle/>
                    <a:p>
                      <a:pPr algn="r"/>
                      <a:r>
                        <a:rPr lang="tr-TR" b="1" dirty="0" smtClean="0"/>
                        <a:t>53.046,27</a:t>
                      </a:r>
                      <a:endParaRPr lang="tr-TR" b="1" dirty="0"/>
                    </a:p>
                  </a:txBody>
                  <a:tcPr>
                    <a:solidFill>
                      <a:schemeClr val="accent1">
                        <a:tint val="40000"/>
                      </a:schemeClr>
                    </a:solidFill>
                  </a:tcPr>
                </a:tc>
                <a:tc>
                  <a:txBody>
                    <a:bodyPr/>
                    <a:lstStyle/>
                    <a:p>
                      <a:pPr algn="r"/>
                      <a:r>
                        <a:rPr lang="tr-TR" b="1" dirty="0" smtClean="0"/>
                        <a:t>13.741,00</a:t>
                      </a:r>
                      <a:endParaRPr lang="tr-TR" b="1" dirty="0"/>
                    </a:p>
                  </a:txBody>
                  <a:tcPr>
                    <a:solidFill>
                      <a:schemeClr val="accent1">
                        <a:tint val="40000"/>
                      </a:schemeClr>
                    </a:solidFill>
                  </a:tcPr>
                </a:tc>
                <a:tc>
                  <a:txBody>
                    <a:bodyPr/>
                    <a:lstStyle/>
                    <a:p>
                      <a:pPr algn="r"/>
                      <a:r>
                        <a:rPr lang="tr-TR" b="1" dirty="0" smtClean="0"/>
                        <a:t>10.171.60</a:t>
                      </a:r>
                      <a:endParaRPr lang="tr-TR" b="1" dirty="0"/>
                    </a:p>
                  </a:txBody>
                  <a:tcPr>
                    <a:solidFill>
                      <a:schemeClr val="accent1">
                        <a:tint val="40000"/>
                      </a:schemeClr>
                    </a:solidFill>
                  </a:tcPr>
                </a:tc>
                <a:tc>
                  <a:txBody>
                    <a:bodyPr/>
                    <a:lstStyle/>
                    <a:p>
                      <a:pPr algn="r"/>
                      <a:r>
                        <a:rPr lang="tr-TR" b="1" dirty="0" smtClean="0"/>
                        <a:t>15.278,24</a:t>
                      </a:r>
                    </a:p>
                  </a:txBody>
                  <a:tcPr>
                    <a:solidFill>
                      <a:schemeClr val="accent1">
                        <a:tint val="40000"/>
                      </a:schemeClr>
                    </a:solidFill>
                  </a:tcPr>
                </a:tc>
                <a:tc>
                  <a:txBody>
                    <a:bodyPr/>
                    <a:lstStyle/>
                    <a:p>
                      <a:pPr algn="r"/>
                      <a:r>
                        <a:rPr lang="tr-TR" sz="1800" b="1" i="0" kern="1200" dirty="0" smtClean="0">
                          <a:solidFill>
                            <a:schemeClr val="dk1"/>
                          </a:solidFill>
                          <a:effectLst/>
                          <a:latin typeface="+mn-lt"/>
                          <a:ea typeface="+mn-ea"/>
                          <a:cs typeface="+mn-cs"/>
                        </a:rPr>
                        <a:t>5.989,92 </a:t>
                      </a:r>
                      <a:endParaRPr lang="tr-TR" b="1" dirty="0" smtClean="0"/>
                    </a:p>
                  </a:txBody>
                  <a:tcPr>
                    <a:solidFill>
                      <a:schemeClr val="accent1">
                        <a:tint val="40000"/>
                      </a:schemeClr>
                    </a:solidFill>
                  </a:tcPr>
                </a:tc>
                <a:tc>
                  <a:txBody>
                    <a:bodyPr/>
                    <a:lstStyle/>
                    <a:p>
                      <a:pPr algn="r"/>
                      <a:r>
                        <a:rPr lang="tr-TR" b="1" dirty="0" smtClean="0"/>
                        <a:t>5.999,12</a:t>
                      </a:r>
                    </a:p>
                  </a:txBody>
                  <a:tcPr>
                    <a:solidFill>
                      <a:schemeClr val="accent1">
                        <a:tint val="40000"/>
                      </a:schemeClr>
                    </a:solidFill>
                  </a:tcPr>
                </a:tc>
                <a:tc>
                  <a:txBody>
                    <a:bodyPr/>
                    <a:lstStyle/>
                    <a:p>
                      <a:pPr algn="r"/>
                      <a:r>
                        <a:rPr lang="tr-TR" b="1" dirty="0" smtClean="0"/>
                        <a:t>12.840,00</a:t>
                      </a:r>
                    </a:p>
                  </a:txBody>
                  <a:tcPr>
                    <a:solidFill>
                      <a:schemeClr val="accent1">
                        <a:tint val="40000"/>
                      </a:schemeClr>
                    </a:solidFill>
                  </a:tcPr>
                </a:tc>
                <a:extLst>
                  <a:ext uri="{0D108BD9-81ED-4DB2-BD59-A6C34878D82A}">
                    <a16:rowId xmlns:a16="http://schemas.microsoft.com/office/drawing/2014/main" val="1874418854"/>
                  </a:ext>
                </a:extLst>
              </a:tr>
              <a:tr h="331586">
                <a:tc>
                  <a:txBody>
                    <a:bodyPr/>
                    <a:lstStyle/>
                    <a:p>
                      <a:r>
                        <a:rPr lang="tr-TR" sz="1400" b="1" dirty="0" smtClean="0"/>
                        <a:t>Mamul Mal Alımları</a:t>
                      </a:r>
                      <a:endParaRPr lang="tr-TR" sz="1400" b="1" dirty="0"/>
                    </a:p>
                  </a:txBody>
                  <a:tcPr>
                    <a:solidFill>
                      <a:schemeClr val="accent1">
                        <a:tint val="40000"/>
                      </a:schemeClr>
                    </a:solidFill>
                  </a:tcPr>
                </a:tc>
                <a:tc>
                  <a:txBody>
                    <a:bodyPr/>
                    <a:lstStyle/>
                    <a:p>
                      <a:pPr algn="ctr"/>
                      <a:r>
                        <a:rPr lang="tr-TR" b="1" dirty="0" smtClean="0"/>
                        <a:t>6.1</a:t>
                      </a:r>
                      <a:endParaRPr lang="tr-TR" b="1" dirty="0"/>
                    </a:p>
                  </a:txBody>
                  <a:tcPr>
                    <a:solidFill>
                      <a:schemeClr val="accent1">
                        <a:tint val="40000"/>
                      </a:schemeClr>
                    </a:solidFill>
                  </a:tcPr>
                </a:tc>
                <a:tc>
                  <a:txBody>
                    <a:bodyPr/>
                    <a:lstStyle/>
                    <a:p>
                      <a:pPr algn="r"/>
                      <a:r>
                        <a:rPr lang="tr-TR" b="1" dirty="0" smtClean="0"/>
                        <a:t>0</a:t>
                      </a:r>
                      <a:endParaRPr lang="tr-TR" b="1" dirty="0"/>
                    </a:p>
                  </a:txBody>
                  <a:tcPr>
                    <a:solidFill>
                      <a:schemeClr val="accent1">
                        <a:tint val="40000"/>
                      </a:schemeClr>
                    </a:solidFill>
                  </a:tcPr>
                </a:tc>
                <a:tc>
                  <a:txBody>
                    <a:bodyPr/>
                    <a:lstStyle/>
                    <a:p>
                      <a:pPr algn="r"/>
                      <a:r>
                        <a:rPr lang="tr-TR" b="1" dirty="0" smtClean="0"/>
                        <a:t>0</a:t>
                      </a:r>
                      <a:endParaRPr lang="tr-TR" b="1" dirty="0"/>
                    </a:p>
                  </a:txBody>
                  <a:tcPr>
                    <a:solidFill>
                      <a:schemeClr val="accent1">
                        <a:tint val="40000"/>
                      </a:schemeClr>
                    </a:solidFill>
                  </a:tcPr>
                </a:tc>
                <a:tc>
                  <a:txBody>
                    <a:bodyPr/>
                    <a:lstStyle/>
                    <a:p>
                      <a:pPr algn="r"/>
                      <a:r>
                        <a:rPr lang="tr-TR" b="1" dirty="0" smtClean="0"/>
                        <a:t>0</a:t>
                      </a:r>
                      <a:endParaRPr lang="tr-TR" b="1" dirty="0"/>
                    </a:p>
                  </a:txBody>
                  <a:tcPr>
                    <a:solidFill>
                      <a:schemeClr val="accent1">
                        <a:tint val="40000"/>
                      </a:schemeClr>
                    </a:solidFill>
                  </a:tcPr>
                </a:tc>
                <a:tc>
                  <a:txBody>
                    <a:bodyPr/>
                    <a:lstStyle/>
                    <a:p>
                      <a:pPr algn="r"/>
                      <a:r>
                        <a:rPr lang="tr-TR" b="1" dirty="0" smtClean="0"/>
                        <a:t>0</a:t>
                      </a:r>
                    </a:p>
                  </a:txBody>
                  <a:tcPr>
                    <a:solidFill>
                      <a:schemeClr val="accent1">
                        <a:tint val="40000"/>
                      </a:schemeClr>
                    </a:solidFill>
                  </a:tcPr>
                </a:tc>
                <a:tc>
                  <a:txBody>
                    <a:bodyPr/>
                    <a:lstStyle/>
                    <a:p>
                      <a:pPr algn="r"/>
                      <a:r>
                        <a:rPr lang="tr-TR" sz="1800" b="1" i="0" kern="1200" dirty="0" smtClean="0">
                          <a:solidFill>
                            <a:schemeClr val="dk1"/>
                          </a:solidFill>
                          <a:effectLst/>
                          <a:latin typeface="+mn-lt"/>
                          <a:ea typeface="+mn-ea"/>
                          <a:cs typeface="+mn-cs"/>
                        </a:rPr>
                        <a:t>0</a:t>
                      </a:r>
                      <a:endParaRPr lang="tr-TR" b="1" dirty="0"/>
                    </a:p>
                  </a:txBody>
                  <a:tcPr>
                    <a:solidFill>
                      <a:schemeClr val="accent1">
                        <a:tint val="40000"/>
                      </a:schemeClr>
                    </a:solidFill>
                  </a:tcPr>
                </a:tc>
                <a:tc>
                  <a:txBody>
                    <a:bodyPr/>
                    <a:lstStyle/>
                    <a:p>
                      <a:pPr algn="r"/>
                      <a:r>
                        <a:rPr lang="tr-TR" b="1" dirty="0" smtClean="0"/>
                        <a:t>0</a:t>
                      </a:r>
                      <a:endParaRPr lang="tr-TR" b="1" dirty="0"/>
                    </a:p>
                  </a:txBody>
                  <a:tcPr>
                    <a:solidFill>
                      <a:schemeClr val="accent1">
                        <a:tint val="40000"/>
                      </a:schemeClr>
                    </a:solidFill>
                  </a:tcPr>
                </a:tc>
                <a:tc>
                  <a:txBody>
                    <a:bodyPr/>
                    <a:lstStyle/>
                    <a:p>
                      <a:pPr algn="r"/>
                      <a:r>
                        <a:rPr lang="tr-TR" b="1" dirty="0" smtClean="0"/>
                        <a:t>4.999.991,56</a:t>
                      </a:r>
                      <a:endParaRPr lang="tr-TR" b="1" dirty="0"/>
                    </a:p>
                  </a:txBody>
                  <a:tcPr>
                    <a:solidFill>
                      <a:schemeClr val="accent1">
                        <a:tint val="40000"/>
                      </a:schemeClr>
                    </a:solidFill>
                  </a:tcPr>
                </a:tc>
                <a:extLst>
                  <a:ext uri="{0D108BD9-81ED-4DB2-BD59-A6C34878D82A}">
                    <a16:rowId xmlns:a16="http://schemas.microsoft.com/office/drawing/2014/main" val="847159263"/>
                  </a:ext>
                </a:extLst>
              </a:tr>
              <a:tr h="522016">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tr-TR" sz="1400" b="1" dirty="0" smtClean="0"/>
                        <a:t>Gayri Maddi Hak Alımları</a:t>
                      </a:r>
                    </a:p>
                    <a:p>
                      <a:endParaRPr lang="tr-TR" sz="1400" b="1" dirty="0"/>
                    </a:p>
                  </a:txBody>
                  <a:tcPr>
                    <a:solidFill>
                      <a:schemeClr val="accent1">
                        <a:tint val="40000"/>
                      </a:schemeClr>
                    </a:solidFill>
                  </a:tcPr>
                </a:tc>
                <a:tc>
                  <a:txBody>
                    <a:bodyPr/>
                    <a:lstStyle/>
                    <a:p>
                      <a:pPr algn="ctr"/>
                      <a:r>
                        <a:rPr lang="tr-TR" b="1" dirty="0" smtClean="0"/>
                        <a:t>6.3</a:t>
                      </a:r>
                      <a:endParaRPr lang="tr-TR" b="1" dirty="0"/>
                    </a:p>
                  </a:txBody>
                  <a:tcPr>
                    <a:solidFill>
                      <a:schemeClr val="accent1">
                        <a:tint val="40000"/>
                      </a:schemeClr>
                    </a:solidFill>
                  </a:tcPr>
                </a:tc>
                <a:tc>
                  <a:txBody>
                    <a:bodyPr/>
                    <a:lstStyle/>
                    <a:p>
                      <a:pPr algn="r"/>
                      <a:r>
                        <a:rPr lang="tr-TR" b="1" dirty="0" smtClean="0"/>
                        <a:t>0</a:t>
                      </a:r>
                      <a:endParaRPr lang="tr-TR" b="1" dirty="0"/>
                    </a:p>
                  </a:txBody>
                  <a:tcPr>
                    <a:solidFill>
                      <a:schemeClr val="accent1">
                        <a:tint val="40000"/>
                      </a:schemeClr>
                    </a:solidFill>
                  </a:tcPr>
                </a:tc>
                <a:tc>
                  <a:txBody>
                    <a:bodyPr/>
                    <a:lstStyle/>
                    <a:p>
                      <a:pPr algn="r"/>
                      <a:r>
                        <a:rPr lang="tr-TR" b="1" dirty="0" smtClean="0"/>
                        <a:t>0</a:t>
                      </a:r>
                      <a:endParaRPr lang="tr-TR" b="1" dirty="0"/>
                    </a:p>
                  </a:txBody>
                  <a:tcPr>
                    <a:solidFill>
                      <a:schemeClr val="accent1">
                        <a:tint val="40000"/>
                      </a:schemeClr>
                    </a:solidFill>
                  </a:tcPr>
                </a:tc>
                <a:tc>
                  <a:txBody>
                    <a:bodyPr/>
                    <a:lstStyle/>
                    <a:p>
                      <a:pPr algn="r"/>
                      <a:r>
                        <a:rPr lang="tr-TR" b="1" dirty="0" smtClean="0"/>
                        <a:t>0</a:t>
                      </a:r>
                      <a:endParaRPr lang="tr-TR" b="1" dirty="0"/>
                    </a:p>
                  </a:txBody>
                  <a:tcPr>
                    <a:solidFill>
                      <a:schemeClr val="accent1">
                        <a:tint val="40000"/>
                      </a:schemeClr>
                    </a:solidFill>
                  </a:tcPr>
                </a:tc>
                <a:tc>
                  <a:txBody>
                    <a:bodyPr/>
                    <a:lstStyle/>
                    <a:p>
                      <a:pPr algn="r"/>
                      <a:r>
                        <a:rPr lang="tr-TR" b="1" dirty="0" smtClean="0"/>
                        <a:t>479.146,11</a:t>
                      </a:r>
                    </a:p>
                  </a:txBody>
                  <a:tcPr>
                    <a:solidFill>
                      <a:schemeClr val="accent1">
                        <a:tint val="40000"/>
                      </a:schemeClr>
                    </a:solidFill>
                  </a:tcPr>
                </a:tc>
                <a:tc>
                  <a:txBody>
                    <a:bodyPr/>
                    <a:lstStyle/>
                    <a:p>
                      <a:pPr algn="r"/>
                      <a:r>
                        <a:rPr lang="tr-TR" sz="1800" b="1" i="0" kern="1200" dirty="0" smtClean="0">
                          <a:solidFill>
                            <a:schemeClr val="dk1"/>
                          </a:solidFill>
                          <a:effectLst/>
                          <a:latin typeface="+mn-lt"/>
                          <a:ea typeface="+mn-ea"/>
                          <a:cs typeface="+mn-cs"/>
                        </a:rPr>
                        <a:t>507.461,18</a:t>
                      </a:r>
                      <a:endParaRPr lang="tr-TR" b="1" dirty="0"/>
                    </a:p>
                  </a:txBody>
                  <a:tcPr>
                    <a:solidFill>
                      <a:schemeClr val="accent1">
                        <a:tint val="40000"/>
                      </a:schemeClr>
                    </a:solidFill>
                  </a:tcPr>
                </a:tc>
                <a:tc>
                  <a:txBody>
                    <a:bodyPr/>
                    <a:lstStyle/>
                    <a:p>
                      <a:pPr algn="r"/>
                      <a:r>
                        <a:rPr lang="tr-TR" b="1" dirty="0" smtClean="0"/>
                        <a:t>822.075,71</a:t>
                      </a:r>
                      <a:endParaRPr lang="tr-TR" b="1" dirty="0"/>
                    </a:p>
                  </a:txBody>
                  <a:tcPr>
                    <a:solidFill>
                      <a:schemeClr val="accent1">
                        <a:tint val="40000"/>
                      </a:schemeClr>
                    </a:solidFill>
                  </a:tcPr>
                </a:tc>
                <a:tc>
                  <a:txBody>
                    <a:bodyPr/>
                    <a:lstStyle/>
                    <a:p>
                      <a:pPr algn="r"/>
                      <a:r>
                        <a:rPr lang="tr-TR" b="1" dirty="0" smtClean="0"/>
                        <a:t>2.381.230,94</a:t>
                      </a:r>
                      <a:endParaRPr lang="tr-TR" b="1" dirty="0"/>
                    </a:p>
                  </a:txBody>
                  <a:tcPr>
                    <a:solidFill>
                      <a:schemeClr val="accent1">
                        <a:tint val="40000"/>
                      </a:schemeClr>
                    </a:solidFill>
                  </a:tcPr>
                </a:tc>
                <a:extLst>
                  <a:ext uri="{0D108BD9-81ED-4DB2-BD59-A6C34878D82A}">
                    <a16:rowId xmlns:a16="http://schemas.microsoft.com/office/drawing/2014/main" val="2980717616"/>
                  </a:ext>
                </a:extLst>
              </a:tr>
            </a:tbl>
          </a:graphicData>
        </a:graphic>
      </p:graphicFrame>
    </p:spTree>
    <p:extLst>
      <p:ext uri="{BB962C8B-B14F-4D97-AF65-F5344CB8AC3E}">
        <p14:creationId xmlns:p14="http://schemas.microsoft.com/office/powerpoint/2010/main" val="4809938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Metin kutusu 3"/>
          <p:cNvSpPr txBox="1"/>
          <p:nvPr/>
        </p:nvSpPr>
        <p:spPr>
          <a:xfrm>
            <a:off x="1776846" y="623454"/>
            <a:ext cx="6764482" cy="461665"/>
          </a:xfrm>
          <a:prstGeom prst="rect">
            <a:avLst/>
          </a:prstGeom>
          <a:noFill/>
        </p:spPr>
        <p:txBody>
          <a:bodyPr wrap="square" rtlCol="0">
            <a:spAutoFit/>
          </a:bodyPr>
          <a:lstStyle/>
          <a:p>
            <a:r>
              <a:rPr lang="tr-TR" sz="2400" b="1" dirty="0"/>
              <a:t>Gayri Maddi Hak Alımları</a:t>
            </a:r>
          </a:p>
        </p:txBody>
      </p:sp>
      <p:graphicFrame>
        <p:nvGraphicFramePr>
          <p:cNvPr id="14" name="Grafik 13"/>
          <p:cNvGraphicFramePr/>
          <p:nvPr>
            <p:extLst>
              <p:ext uri="{D42A27DB-BD31-4B8C-83A1-F6EECF244321}">
                <p14:modId xmlns:p14="http://schemas.microsoft.com/office/powerpoint/2010/main" val="1362002209"/>
              </p:ext>
            </p:extLst>
          </p:nvPr>
        </p:nvGraphicFramePr>
        <p:xfrm>
          <a:off x="311265" y="1097895"/>
          <a:ext cx="6313979" cy="4438381"/>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3" name="Tablo 2"/>
          <p:cNvGraphicFramePr>
            <a:graphicFrameLocks noGrp="1"/>
          </p:cNvGraphicFramePr>
          <p:nvPr>
            <p:extLst>
              <p:ext uri="{D42A27DB-BD31-4B8C-83A1-F6EECF244321}">
                <p14:modId xmlns:p14="http://schemas.microsoft.com/office/powerpoint/2010/main" val="771796308"/>
              </p:ext>
            </p:extLst>
          </p:nvPr>
        </p:nvGraphicFramePr>
        <p:xfrm>
          <a:off x="6625244" y="75501"/>
          <a:ext cx="5426756" cy="6645555"/>
        </p:xfrm>
        <a:graphic>
          <a:graphicData uri="http://schemas.openxmlformats.org/drawingml/2006/table">
            <a:tbl>
              <a:tblPr/>
              <a:tblGrid>
                <a:gridCol w="2395178">
                  <a:extLst>
                    <a:ext uri="{9D8B030D-6E8A-4147-A177-3AD203B41FA5}">
                      <a16:colId xmlns:a16="http://schemas.microsoft.com/office/drawing/2014/main" val="374599527"/>
                    </a:ext>
                  </a:extLst>
                </a:gridCol>
                <a:gridCol w="722504">
                  <a:extLst>
                    <a:ext uri="{9D8B030D-6E8A-4147-A177-3AD203B41FA5}">
                      <a16:colId xmlns:a16="http://schemas.microsoft.com/office/drawing/2014/main" val="1603604987"/>
                    </a:ext>
                  </a:extLst>
                </a:gridCol>
                <a:gridCol w="722504">
                  <a:extLst>
                    <a:ext uri="{9D8B030D-6E8A-4147-A177-3AD203B41FA5}">
                      <a16:colId xmlns:a16="http://schemas.microsoft.com/office/drawing/2014/main" val="1512750343"/>
                    </a:ext>
                  </a:extLst>
                </a:gridCol>
                <a:gridCol w="722504">
                  <a:extLst>
                    <a:ext uri="{9D8B030D-6E8A-4147-A177-3AD203B41FA5}">
                      <a16:colId xmlns:a16="http://schemas.microsoft.com/office/drawing/2014/main" val="1768357151"/>
                    </a:ext>
                  </a:extLst>
                </a:gridCol>
                <a:gridCol w="864066">
                  <a:extLst>
                    <a:ext uri="{9D8B030D-6E8A-4147-A177-3AD203B41FA5}">
                      <a16:colId xmlns:a16="http://schemas.microsoft.com/office/drawing/2014/main" val="3905028646"/>
                    </a:ext>
                  </a:extLst>
                </a:gridCol>
              </a:tblGrid>
              <a:tr h="248541">
                <a:tc>
                  <a:txBody>
                    <a:bodyPr/>
                    <a:lstStyle/>
                    <a:p>
                      <a:pPr algn="l" rtl="0" fontAlgn="b"/>
                      <a:r>
                        <a:rPr lang="tr-TR" sz="1400" b="1" i="0" u="none" strike="noStrike" dirty="0">
                          <a:solidFill>
                            <a:srgbClr val="000000"/>
                          </a:solidFill>
                          <a:effectLst/>
                          <a:latin typeface="Calibri" panose="020F0502020204030204" pitchFamily="34" charset="0"/>
                        </a:rPr>
                        <a:t>Ödenenler</a:t>
                      </a:r>
                    </a:p>
                  </a:txBody>
                  <a:tcPr marL="6446" marR="6446" marT="644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EC416"/>
                    </a:solidFill>
                  </a:tcPr>
                </a:tc>
                <a:tc>
                  <a:txBody>
                    <a:bodyPr/>
                    <a:lstStyle/>
                    <a:p>
                      <a:pPr algn="ctr" rtl="0" fontAlgn="b"/>
                      <a:r>
                        <a:rPr lang="tr-TR" sz="1400" b="1" i="0" u="none" strike="noStrike" dirty="0">
                          <a:solidFill>
                            <a:srgbClr val="000000"/>
                          </a:solidFill>
                          <a:effectLst/>
                          <a:latin typeface="Calibri" panose="020F0502020204030204" pitchFamily="34" charset="0"/>
                        </a:rPr>
                        <a:t>2020</a:t>
                      </a:r>
                    </a:p>
                  </a:txBody>
                  <a:tcPr marL="6446" marR="6446" marT="644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EC416"/>
                    </a:solidFill>
                  </a:tcPr>
                </a:tc>
                <a:tc>
                  <a:txBody>
                    <a:bodyPr/>
                    <a:lstStyle/>
                    <a:p>
                      <a:pPr algn="ctr" rtl="0" fontAlgn="b"/>
                      <a:r>
                        <a:rPr lang="tr-TR" sz="1400" b="1" i="0" u="none" strike="noStrike" dirty="0">
                          <a:solidFill>
                            <a:srgbClr val="000000"/>
                          </a:solidFill>
                          <a:effectLst/>
                          <a:latin typeface="Calibri" panose="020F0502020204030204" pitchFamily="34" charset="0"/>
                        </a:rPr>
                        <a:t>2021</a:t>
                      </a:r>
                    </a:p>
                  </a:txBody>
                  <a:tcPr marL="6446" marR="6446" marT="644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EC416"/>
                    </a:solidFill>
                  </a:tcPr>
                </a:tc>
                <a:tc>
                  <a:txBody>
                    <a:bodyPr/>
                    <a:lstStyle/>
                    <a:p>
                      <a:pPr algn="ctr" fontAlgn="b"/>
                      <a:r>
                        <a:rPr lang="tr-TR" sz="1400" b="1" i="0" u="none" strike="noStrike" dirty="0">
                          <a:solidFill>
                            <a:srgbClr val="000000"/>
                          </a:solidFill>
                          <a:effectLst/>
                          <a:latin typeface="Calibri" panose="020F0502020204030204" pitchFamily="34" charset="0"/>
                        </a:rPr>
                        <a:t>2022</a:t>
                      </a:r>
                    </a:p>
                  </a:txBody>
                  <a:tcPr marL="6446" marR="6446" marT="644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EC416"/>
                    </a:solidFill>
                  </a:tcPr>
                </a:tc>
                <a:tc>
                  <a:txBody>
                    <a:bodyPr/>
                    <a:lstStyle/>
                    <a:p>
                      <a:pPr algn="ctr" fontAlgn="b"/>
                      <a:r>
                        <a:rPr lang="tr-TR" sz="1400" b="1" i="0" u="none" strike="noStrike" dirty="0" smtClean="0">
                          <a:solidFill>
                            <a:srgbClr val="000000"/>
                          </a:solidFill>
                          <a:effectLst/>
                          <a:latin typeface="Calibri" panose="020F0502020204030204" pitchFamily="34" charset="0"/>
                        </a:rPr>
                        <a:t>2023</a:t>
                      </a:r>
                      <a:endParaRPr lang="tr-TR" sz="1400" b="1" i="0" u="none" strike="noStrike" dirty="0">
                        <a:solidFill>
                          <a:srgbClr val="000000"/>
                        </a:solidFill>
                        <a:effectLst/>
                        <a:latin typeface="Calibri" panose="020F0502020204030204" pitchFamily="34" charset="0"/>
                      </a:endParaRPr>
                    </a:p>
                  </a:txBody>
                  <a:tcPr marL="6446" marR="6446" marT="644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EC416"/>
                    </a:solidFill>
                  </a:tcPr>
                </a:tc>
                <a:extLst>
                  <a:ext uri="{0D108BD9-81ED-4DB2-BD59-A6C34878D82A}">
                    <a16:rowId xmlns:a16="http://schemas.microsoft.com/office/drawing/2014/main" val="3923755996"/>
                  </a:ext>
                </a:extLst>
              </a:tr>
              <a:tr h="246039">
                <a:tc>
                  <a:txBody>
                    <a:bodyPr/>
                    <a:lstStyle/>
                    <a:p>
                      <a:pPr algn="l" rtl="0" fontAlgn="b"/>
                      <a:r>
                        <a:rPr lang="tr-TR" sz="1400" b="0" i="0" u="none" strike="noStrike">
                          <a:solidFill>
                            <a:srgbClr val="000000"/>
                          </a:solidFill>
                          <a:effectLst/>
                          <a:latin typeface="Calibri" panose="020F0502020204030204" pitchFamily="34" charset="0"/>
                        </a:rPr>
                        <a:t>EBYS</a:t>
                      </a:r>
                    </a:p>
                  </a:txBody>
                  <a:tcPr marL="6446" marR="6446" marT="644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EC416"/>
                    </a:solidFill>
                  </a:tcPr>
                </a:tc>
                <a:tc>
                  <a:txBody>
                    <a:bodyPr/>
                    <a:lstStyle/>
                    <a:p>
                      <a:pPr algn="r" rtl="0" fontAlgn="b"/>
                      <a:r>
                        <a:rPr lang="tr-TR" sz="1400" b="0" i="0" u="none" strike="noStrike" dirty="0">
                          <a:solidFill>
                            <a:srgbClr val="000000"/>
                          </a:solidFill>
                          <a:effectLst/>
                          <a:latin typeface="Calibri" panose="020F0502020204030204" pitchFamily="34" charset="0"/>
                        </a:rPr>
                        <a:t>26.034  </a:t>
                      </a:r>
                    </a:p>
                  </a:txBody>
                  <a:tcPr marL="6446" marR="6446" marT="644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EC416"/>
                    </a:solidFill>
                  </a:tcPr>
                </a:tc>
                <a:tc>
                  <a:txBody>
                    <a:bodyPr/>
                    <a:lstStyle/>
                    <a:p>
                      <a:pPr algn="r" rtl="0" fontAlgn="b"/>
                      <a:r>
                        <a:rPr lang="tr-TR" sz="1400" b="0" i="0" u="none" strike="noStrike" dirty="0">
                          <a:solidFill>
                            <a:srgbClr val="000000"/>
                          </a:solidFill>
                          <a:effectLst/>
                          <a:latin typeface="Calibri" panose="020F0502020204030204" pitchFamily="34" charset="0"/>
                        </a:rPr>
                        <a:t>40.216  </a:t>
                      </a:r>
                    </a:p>
                  </a:txBody>
                  <a:tcPr marL="6446" marR="6446" marT="644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EC416"/>
                    </a:solidFill>
                  </a:tcPr>
                </a:tc>
                <a:tc>
                  <a:txBody>
                    <a:bodyPr/>
                    <a:lstStyle/>
                    <a:p>
                      <a:pPr algn="r" fontAlgn="b"/>
                      <a:r>
                        <a:rPr lang="tr-TR" sz="1400" b="0" i="0" u="none" strike="noStrike" dirty="0">
                          <a:solidFill>
                            <a:srgbClr val="000000"/>
                          </a:solidFill>
                          <a:effectLst/>
                          <a:latin typeface="Calibri" panose="020F0502020204030204" pitchFamily="34" charset="0"/>
                        </a:rPr>
                        <a:t>46.774  </a:t>
                      </a:r>
                    </a:p>
                  </a:txBody>
                  <a:tcPr marL="6446" marR="6446" marT="644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EC416"/>
                    </a:solidFill>
                  </a:tcPr>
                </a:tc>
                <a:tc>
                  <a:txBody>
                    <a:bodyPr/>
                    <a:lstStyle/>
                    <a:p>
                      <a:pPr algn="r" fontAlgn="b"/>
                      <a:r>
                        <a:rPr lang="tr-TR" sz="1400" b="0" i="0" u="none" strike="noStrike" dirty="0" smtClean="0">
                          <a:solidFill>
                            <a:srgbClr val="000000"/>
                          </a:solidFill>
                          <a:effectLst/>
                          <a:latin typeface="Calibri" panose="020F0502020204030204" pitchFamily="34" charset="0"/>
                        </a:rPr>
                        <a:t>90.815</a:t>
                      </a:r>
                      <a:endParaRPr lang="tr-TR" sz="1400" b="0" i="0" u="none" strike="noStrike" dirty="0">
                        <a:solidFill>
                          <a:srgbClr val="000000"/>
                        </a:solidFill>
                        <a:effectLst/>
                        <a:latin typeface="Calibri" panose="020F0502020204030204" pitchFamily="34" charset="0"/>
                      </a:endParaRPr>
                    </a:p>
                  </a:txBody>
                  <a:tcPr marL="6446" marR="6446" marT="644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EC416"/>
                    </a:solidFill>
                  </a:tcPr>
                </a:tc>
                <a:extLst>
                  <a:ext uri="{0D108BD9-81ED-4DB2-BD59-A6C34878D82A}">
                    <a16:rowId xmlns:a16="http://schemas.microsoft.com/office/drawing/2014/main" val="2737161831"/>
                  </a:ext>
                </a:extLst>
              </a:tr>
              <a:tr h="246039">
                <a:tc>
                  <a:txBody>
                    <a:bodyPr/>
                    <a:lstStyle/>
                    <a:p>
                      <a:pPr algn="l" rtl="0" fontAlgn="b"/>
                      <a:r>
                        <a:rPr lang="tr-TR" sz="1400" b="0" i="0" u="none" strike="noStrike" dirty="0">
                          <a:solidFill>
                            <a:srgbClr val="000000"/>
                          </a:solidFill>
                          <a:effectLst/>
                          <a:latin typeface="Calibri" panose="020F0502020204030204" pitchFamily="34" charset="0"/>
                        </a:rPr>
                        <a:t>OBS </a:t>
                      </a:r>
                      <a:r>
                        <a:rPr lang="tr-TR" sz="1400" b="0" i="0" u="none" strike="noStrike" dirty="0" err="1">
                          <a:solidFill>
                            <a:srgbClr val="000000"/>
                          </a:solidFill>
                          <a:effectLst/>
                          <a:latin typeface="Calibri" panose="020F0502020204030204" pitchFamily="34" charset="0"/>
                        </a:rPr>
                        <a:t>Proliz</a:t>
                      </a:r>
                      <a:endParaRPr lang="tr-TR" sz="1400" b="0" i="0" u="none" strike="noStrike" dirty="0">
                        <a:solidFill>
                          <a:srgbClr val="000000"/>
                        </a:solidFill>
                        <a:effectLst/>
                        <a:latin typeface="Calibri" panose="020F0502020204030204" pitchFamily="34" charset="0"/>
                      </a:endParaRPr>
                    </a:p>
                  </a:txBody>
                  <a:tcPr marL="6446" marR="6446" marT="644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EC416"/>
                    </a:solidFill>
                  </a:tcPr>
                </a:tc>
                <a:tc>
                  <a:txBody>
                    <a:bodyPr/>
                    <a:lstStyle/>
                    <a:p>
                      <a:pPr algn="r" rtl="0" fontAlgn="b"/>
                      <a:r>
                        <a:rPr lang="tr-TR" sz="1400" b="0" i="0" u="none" strike="noStrike" dirty="0">
                          <a:solidFill>
                            <a:srgbClr val="000000"/>
                          </a:solidFill>
                          <a:effectLst/>
                          <a:latin typeface="Calibri" panose="020F0502020204030204" pitchFamily="34" charset="0"/>
                        </a:rPr>
                        <a:t>27.676  </a:t>
                      </a:r>
                    </a:p>
                  </a:txBody>
                  <a:tcPr marL="6446" marR="6446" marT="644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EC416"/>
                    </a:solidFill>
                  </a:tcPr>
                </a:tc>
                <a:tc>
                  <a:txBody>
                    <a:bodyPr/>
                    <a:lstStyle/>
                    <a:p>
                      <a:pPr algn="r" rtl="0" fontAlgn="b"/>
                      <a:r>
                        <a:rPr lang="tr-TR" sz="1400" b="0" i="0" u="none" strike="noStrike">
                          <a:solidFill>
                            <a:srgbClr val="000000"/>
                          </a:solidFill>
                          <a:effectLst/>
                          <a:latin typeface="Calibri" panose="020F0502020204030204" pitchFamily="34" charset="0"/>
                        </a:rPr>
                        <a:t>30.432  </a:t>
                      </a:r>
                    </a:p>
                  </a:txBody>
                  <a:tcPr marL="6446" marR="6446" marT="644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EC416"/>
                    </a:solidFill>
                  </a:tcPr>
                </a:tc>
                <a:tc>
                  <a:txBody>
                    <a:bodyPr/>
                    <a:lstStyle/>
                    <a:p>
                      <a:pPr algn="r" fontAlgn="b"/>
                      <a:r>
                        <a:rPr lang="tr-TR" sz="1400" b="0" i="0" u="none" strike="noStrike" dirty="0">
                          <a:solidFill>
                            <a:srgbClr val="000000"/>
                          </a:solidFill>
                          <a:effectLst/>
                          <a:latin typeface="Calibri" panose="020F0502020204030204" pitchFamily="34" charset="0"/>
                        </a:rPr>
                        <a:t>103.465  </a:t>
                      </a:r>
                    </a:p>
                  </a:txBody>
                  <a:tcPr marL="6446" marR="6446" marT="644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EC416"/>
                    </a:solidFill>
                  </a:tcPr>
                </a:tc>
                <a:tc>
                  <a:txBody>
                    <a:bodyPr/>
                    <a:lstStyle/>
                    <a:p>
                      <a:pPr algn="r" fontAlgn="b"/>
                      <a:r>
                        <a:rPr lang="tr-TR" sz="1400" b="0" i="0" u="none" strike="noStrike" dirty="0" smtClean="0">
                          <a:solidFill>
                            <a:srgbClr val="000000"/>
                          </a:solidFill>
                          <a:effectLst/>
                          <a:latin typeface="Calibri" panose="020F0502020204030204" pitchFamily="34" charset="0"/>
                        </a:rPr>
                        <a:t>413.696</a:t>
                      </a:r>
                      <a:endParaRPr lang="tr-TR" sz="1400" b="0" i="0" u="none" strike="noStrike" dirty="0">
                        <a:solidFill>
                          <a:srgbClr val="000000"/>
                        </a:solidFill>
                        <a:effectLst/>
                        <a:latin typeface="Calibri" panose="020F0502020204030204" pitchFamily="34" charset="0"/>
                      </a:endParaRPr>
                    </a:p>
                  </a:txBody>
                  <a:tcPr marL="6446" marR="6446" marT="644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EC416"/>
                    </a:solidFill>
                  </a:tcPr>
                </a:tc>
                <a:extLst>
                  <a:ext uri="{0D108BD9-81ED-4DB2-BD59-A6C34878D82A}">
                    <a16:rowId xmlns:a16="http://schemas.microsoft.com/office/drawing/2014/main" val="1429291463"/>
                  </a:ext>
                </a:extLst>
              </a:tr>
              <a:tr h="246039">
                <a:tc>
                  <a:txBody>
                    <a:bodyPr/>
                    <a:lstStyle/>
                    <a:p>
                      <a:pPr algn="l" rtl="0" fontAlgn="b"/>
                      <a:r>
                        <a:rPr lang="tr-TR" sz="1400" b="0" i="0" u="none" strike="noStrike" dirty="0">
                          <a:solidFill>
                            <a:srgbClr val="000000"/>
                          </a:solidFill>
                          <a:effectLst/>
                          <a:latin typeface="Calibri" panose="020F0502020204030204" pitchFamily="34" charset="0"/>
                        </a:rPr>
                        <a:t>Personel </a:t>
                      </a:r>
                      <a:r>
                        <a:rPr lang="tr-TR" sz="1400" b="0" i="0" u="none" strike="noStrike" dirty="0" err="1">
                          <a:solidFill>
                            <a:srgbClr val="000000"/>
                          </a:solidFill>
                          <a:effectLst/>
                          <a:latin typeface="Calibri" panose="020F0502020204030204" pitchFamily="34" charset="0"/>
                        </a:rPr>
                        <a:t>Netiket</a:t>
                      </a:r>
                      <a:endParaRPr lang="tr-TR" sz="1400" b="0" i="0" u="none" strike="noStrike" dirty="0">
                        <a:solidFill>
                          <a:srgbClr val="000000"/>
                        </a:solidFill>
                        <a:effectLst/>
                        <a:latin typeface="Calibri" panose="020F0502020204030204" pitchFamily="34" charset="0"/>
                      </a:endParaRPr>
                    </a:p>
                  </a:txBody>
                  <a:tcPr marL="6446" marR="6446" marT="644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EC416"/>
                    </a:solidFill>
                  </a:tcPr>
                </a:tc>
                <a:tc>
                  <a:txBody>
                    <a:bodyPr/>
                    <a:lstStyle/>
                    <a:p>
                      <a:pPr algn="r" rtl="0" fontAlgn="b"/>
                      <a:r>
                        <a:rPr lang="tr-TR" sz="1400" b="0" i="0" u="none" strike="noStrike">
                          <a:solidFill>
                            <a:srgbClr val="000000"/>
                          </a:solidFill>
                          <a:effectLst/>
                          <a:latin typeface="Calibri" panose="020F0502020204030204" pitchFamily="34" charset="0"/>
                        </a:rPr>
                        <a:t>17.971  </a:t>
                      </a:r>
                    </a:p>
                  </a:txBody>
                  <a:tcPr marL="6446" marR="6446" marT="644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EC416"/>
                    </a:solidFill>
                  </a:tcPr>
                </a:tc>
                <a:tc>
                  <a:txBody>
                    <a:bodyPr/>
                    <a:lstStyle/>
                    <a:p>
                      <a:pPr algn="r" rtl="0" fontAlgn="b"/>
                      <a:r>
                        <a:rPr lang="tr-TR" sz="1400" b="0" i="0" u="none" strike="noStrike">
                          <a:solidFill>
                            <a:srgbClr val="000000"/>
                          </a:solidFill>
                          <a:effectLst/>
                          <a:latin typeface="Calibri" panose="020F0502020204030204" pitchFamily="34" charset="0"/>
                        </a:rPr>
                        <a:t>21.240  </a:t>
                      </a:r>
                    </a:p>
                  </a:txBody>
                  <a:tcPr marL="6446" marR="6446" marT="644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EC416"/>
                    </a:solidFill>
                  </a:tcPr>
                </a:tc>
                <a:tc>
                  <a:txBody>
                    <a:bodyPr/>
                    <a:lstStyle/>
                    <a:p>
                      <a:pPr algn="r" fontAlgn="b"/>
                      <a:r>
                        <a:rPr lang="tr-TR" sz="1400" b="0" i="0" u="none" strike="noStrike" dirty="0">
                          <a:solidFill>
                            <a:srgbClr val="000000"/>
                          </a:solidFill>
                          <a:effectLst/>
                          <a:latin typeface="Calibri" panose="020F0502020204030204" pitchFamily="34" charset="0"/>
                        </a:rPr>
                        <a:t>31.582  </a:t>
                      </a:r>
                    </a:p>
                  </a:txBody>
                  <a:tcPr marL="6446" marR="6446" marT="644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EC416"/>
                    </a:solidFill>
                  </a:tcPr>
                </a:tc>
                <a:tc>
                  <a:txBody>
                    <a:bodyPr/>
                    <a:lstStyle/>
                    <a:p>
                      <a:pPr algn="r" fontAlgn="b"/>
                      <a:r>
                        <a:rPr lang="tr-TR" sz="1400" b="0" i="0" u="none" strike="noStrike" dirty="0" smtClean="0">
                          <a:solidFill>
                            <a:srgbClr val="000000"/>
                          </a:solidFill>
                          <a:effectLst/>
                          <a:latin typeface="Calibri" panose="020F0502020204030204" pitchFamily="34" charset="0"/>
                        </a:rPr>
                        <a:t>44.000</a:t>
                      </a:r>
                      <a:endParaRPr lang="tr-TR" sz="1400" b="0" i="0" u="none" strike="noStrike" dirty="0">
                        <a:solidFill>
                          <a:srgbClr val="000000"/>
                        </a:solidFill>
                        <a:effectLst/>
                        <a:latin typeface="Calibri" panose="020F0502020204030204" pitchFamily="34" charset="0"/>
                      </a:endParaRPr>
                    </a:p>
                  </a:txBody>
                  <a:tcPr marL="6446" marR="6446" marT="644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EC416"/>
                    </a:solidFill>
                  </a:tcPr>
                </a:tc>
                <a:extLst>
                  <a:ext uri="{0D108BD9-81ED-4DB2-BD59-A6C34878D82A}">
                    <a16:rowId xmlns:a16="http://schemas.microsoft.com/office/drawing/2014/main" val="2288576530"/>
                  </a:ext>
                </a:extLst>
              </a:tr>
              <a:tr h="246039">
                <a:tc>
                  <a:txBody>
                    <a:bodyPr/>
                    <a:lstStyle/>
                    <a:p>
                      <a:pPr algn="l" rtl="0" fontAlgn="b"/>
                      <a:r>
                        <a:rPr lang="tr-TR" sz="1400" b="0" i="0" u="none" strike="noStrike">
                          <a:solidFill>
                            <a:srgbClr val="000000"/>
                          </a:solidFill>
                          <a:effectLst/>
                          <a:latin typeface="Calibri" panose="020F0502020204030204" pitchFamily="34" charset="0"/>
                        </a:rPr>
                        <a:t>Uzaktan Eğitim (Uzem)</a:t>
                      </a:r>
                    </a:p>
                  </a:txBody>
                  <a:tcPr marL="6446" marR="6446" marT="644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EC416"/>
                    </a:solidFill>
                  </a:tcPr>
                </a:tc>
                <a:tc>
                  <a:txBody>
                    <a:bodyPr/>
                    <a:lstStyle/>
                    <a:p>
                      <a:pPr algn="r" rtl="0" fontAlgn="b"/>
                      <a:r>
                        <a:rPr lang="tr-TR" sz="1400" b="0" i="0" u="none" strike="noStrike" dirty="0">
                          <a:solidFill>
                            <a:srgbClr val="000000"/>
                          </a:solidFill>
                          <a:effectLst/>
                          <a:latin typeface="Calibri" panose="020F0502020204030204" pitchFamily="34" charset="0"/>
                        </a:rPr>
                        <a:t>63.401  </a:t>
                      </a:r>
                    </a:p>
                  </a:txBody>
                  <a:tcPr marL="6446" marR="6446" marT="644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EC416"/>
                    </a:solidFill>
                  </a:tcPr>
                </a:tc>
                <a:tc>
                  <a:txBody>
                    <a:bodyPr/>
                    <a:lstStyle/>
                    <a:p>
                      <a:pPr algn="r" rtl="0" fontAlgn="b"/>
                      <a:r>
                        <a:rPr lang="tr-TR" sz="1400" b="0" i="0" u="none" strike="noStrike">
                          <a:solidFill>
                            <a:srgbClr val="000000"/>
                          </a:solidFill>
                          <a:effectLst/>
                          <a:latin typeface="Calibri" panose="020F0502020204030204" pitchFamily="34" charset="0"/>
                        </a:rPr>
                        <a:t>71.685  </a:t>
                      </a:r>
                    </a:p>
                  </a:txBody>
                  <a:tcPr marL="6446" marR="6446" marT="644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EC416"/>
                    </a:solidFill>
                  </a:tcPr>
                </a:tc>
                <a:tc>
                  <a:txBody>
                    <a:bodyPr/>
                    <a:lstStyle/>
                    <a:p>
                      <a:pPr algn="r" fontAlgn="b"/>
                      <a:r>
                        <a:rPr lang="tr-TR" sz="1400" b="0" i="0" u="none" strike="noStrike" dirty="0">
                          <a:solidFill>
                            <a:srgbClr val="000000"/>
                          </a:solidFill>
                          <a:effectLst/>
                          <a:latin typeface="Calibri" panose="020F0502020204030204" pitchFamily="34" charset="0"/>
                        </a:rPr>
                        <a:t>70.000  </a:t>
                      </a:r>
                    </a:p>
                  </a:txBody>
                  <a:tcPr marL="6446" marR="6446" marT="644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EC416"/>
                    </a:solidFill>
                  </a:tcPr>
                </a:tc>
                <a:tc>
                  <a:txBody>
                    <a:bodyPr/>
                    <a:lstStyle/>
                    <a:p>
                      <a:pPr algn="r" fontAlgn="b"/>
                      <a:r>
                        <a:rPr lang="tr-TR" sz="1400" b="0" i="0" u="none" strike="noStrike" dirty="0" smtClean="0">
                          <a:solidFill>
                            <a:srgbClr val="000000"/>
                          </a:solidFill>
                          <a:effectLst/>
                          <a:latin typeface="Calibri" panose="020F0502020204030204" pitchFamily="34" charset="0"/>
                        </a:rPr>
                        <a:t>748.001</a:t>
                      </a:r>
                      <a:endParaRPr lang="tr-TR" sz="1400" b="0" i="0" u="none" strike="noStrike" dirty="0">
                        <a:solidFill>
                          <a:srgbClr val="000000"/>
                        </a:solidFill>
                        <a:effectLst/>
                        <a:latin typeface="Calibri" panose="020F0502020204030204" pitchFamily="34" charset="0"/>
                      </a:endParaRPr>
                    </a:p>
                  </a:txBody>
                  <a:tcPr marL="6446" marR="6446" marT="644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EC416"/>
                    </a:solidFill>
                  </a:tcPr>
                </a:tc>
                <a:extLst>
                  <a:ext uri="{0D108BD9-81ED-4DB2-BD59-A6C34878D82A}">
                    <a16:rowId xmlns:a16="http://schemas.microsoft.com/office/drawing/2014/main" val="1470031813"/>
                  </a:ext>
                </a:extLst>
              </a:tr>
              <a:tr h="246039">
                <a:tc>
                  <a:txBody>
                    <a:bodyPr/>
                    <a:lstStyle/>
                    <a:p>
                      <a:pPr algn="l" rtl="0" fontAlgn="b"/>
                      <a:r>
                        <a:rPr lang="tr-TR" sz="1400" b="0" i="0" u="none" strike="noStrike">
                          <a:solidFill>
                            <a:srgbClr val="000000"/>
                          </a:solidFill>
                          <a:effectLst/>
                          <a:latin typeface="Calibri" panose="020F0502020204030204" pitchFamily="34" charset="0"/>
                        </a:rPr>
                        <a:t>Sobiad</a:t>
                      </a:r>
                    </a:p>
                  </a:txBody>
                  <a:tcPr marL="6446" marR="6446" marT="644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EC416"/>
                    </a:solidFill>
                  </a:tcPr>
                </a:tc>
                <a:tc>
                  <a:txBody>
                    <a:bodyPr/>
                    <a:lstStyle/>
                    <a:p>
                      <a:pPr algn="r" rtl="0" fontAlgn="b"/>
                      <a:r>
                        <a:rPr lang="tr-TR" sz="1400" b="0" i="0" u="none" strike="noStrike">
                          <a:solidFill>
                            <a:srgbClr val="000000"/>
                          </a:solidFill>
                          <a:effectLst/>
                          <a:latin typeface="Calibri" panose="020F0502020204030204" pitchFamily="34" charset="0"/>
                        </a:rPr>
                        <a:t>8.000  </a:t>
                      </a:r>
                    </a:p>
                  </a:txBody>
                  <a:tcPr marL="6446" marR="6446" marT="644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EC416"/>
                    </a:solidFill>
                  </a:tcPr>
                </a:tc>
                <a:tc>
                  <a:txBody>
                    <a:bodyPr/>
                    <a:lstStyle/>
                    <a:p>
                      <a:pPr algn="r" rtl="0" fontAlgn="b"/>
                      <a:r>
                        <a:rPr lang="tr-TR" sz="1400" b="0" i="0" u="none" strike="noStrike">
                          <a:solidFill>
                            <a:srgbClr val="000000"/>
                          </a:solidFill>
                          <a:effectLst/>
                          <a:latin typeface="Calibri" panose="020F0502020204030204" pitchFamily="34" charset="0"/>
                        </a:rPr>
                        <a:t>9.280  </a:t>
                      </a:r>
                    </a:p>
                  </a:txBody>
                  <a:tcPr marL="6446" marR="6446" marT="644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EC416"/>
                    </a:solidFill>
                  </a:tcPr>
                </a:tc>
                <a:tc>
                  <a:txBody>
                    <a:bodyPr/>
                    <a:lstStyle/>
                    <a:p>
                      <a:pPr algn="r" fontAlgn="b"/>
                      <a:r>
                        <a:rPr lang="tr-TR" sz="1400" b="0" i="0" u="none" strike="noStrike" dirty="0">
                          <a:solidFill>
                            <a:srgbClr val="000000"/>
                          </a:solidFill>
                          <a:effectLst/>
                          <a:latin typeface="Calibri" panose="020F0502020204030204" pitchFamily="34" charset="0"/>
                        </a:rPr>
                        <a:t>11.744  </a:t>
                      </a:r>
                    </a:p>
                  </a:txBody>
                  <a:tcPr marL="6446" marR="6446" marT="644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EC416"/>
                    </a:solidFill>
                  </a:tcPr>
                </a:tc>
                <a:tc>
                  <a:txBody>
                    <a:bodyPr/>
                    <a:lstStyle/>
                    <a:p>
                      <a:pPr algn="r" fontAlgn="b"/>
                      <a:r>
                        <a:rPr lang="tr-TR" sz="1400" b="0" i="0" u="none" strike="noStrike" dirty="0" smtClean="0">
                          <a:solidFill>
                            <a:srgbClr val="000000"/>
                          </a:solidFill>
                          <a:effectLst/>
                          <a:latin typeface="Calibri" panose="020F0502020204030204" pitchFamily="34" charset="0"/>
                        </a:rPr>
                        <a:t>21.140</a:t>
                      </a:r>
                      <a:endParaRPr lang="tr-TR" sz="1400" b="0" i="0" u="none" strike="noStrike" dirty="0">
                        <a:solidFill>
                          <a:srgbClr val="000000"/>
                        </a:solidFill>
                        <a:effectLst/>
                        <a:latin typeface="Calibri" panose="020F0502020204030204" pitchFamily="34" charset="0"/>
                      </a:endParaRPr>
                    </a:p>
                  </a:txBody>
                  <a:tcPr marL="6446" marR="6446" marT="644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EC416"/>
                    </a:solidFill>
                  </a:tcPr>
                </a:tc>
                <a:extLst>
                  <a:ext uri="{0D108BD9-81ED-4DB2-BD59-A6C34878D82A}">
                    <a16:rowId xmlns:a16="http://schemas.microsoft.com/office/drawing/2014/main" val="1607968700"/>
                  </a:ext>
                </a:extLst>
              </a:tr>
              <a:tr h="246039">
                <a:tc>
                  <a:txBody>
                    <a:bodyPr/>
                    <a:lstStyle/>
                    <a:p>
                      <a:pPr algn="l" rtl="0" fontAlgn="b"/>
                      <a:r>
                        <a:rPr lang="tr-TR" sz="1400" b="0" i="0" u="none" strike="noStrike" dirty="0">
                          <a:solidFill>
                            <a:srgbClr val="000000"/>
                          </a:solidFill>
                          <a:effectLst/>
                          <a:latin typeface="Calibri" panose="020F0502020204030204" pitchFamily="34" charset="0"/>
                        </a:rPr>
                        <a:t>Yordam</a:t>
                      </a:r>
                    </a:p>
                  </a:txBody>
                  <a:tcPr marL="6446" marR="6446" marT="644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EC416"/>
                    </a:solidFill>
                  </a:tcPr>
                </a:tc>
                <a:tc>
                  <a:txBody>
                    <a:bodyPr/>
                    <a:lstStyle/>
                    <a:p>
                      <a:pPr algn="r" rtl="0" fontAlgn="b"/>
                      <a:r>
                        <a:rPr lang="tr-TR" sz="1400" b="0" i="0" u="none" strike="noStrike">
                          <a:solidFill>
                            <a:srgbClr val="000000"/>
                          </a:solidFill>
                          <a:effectLst/>
                          <a:latin typeface="Calibri" panose="020F0502020204030204" pitchFamily="34" charset="0"/>
                        </a:rPr>
                        <a:t>15.340  </a:t>
                      </a:r>
                    </a:p>
                  </a:txBody>
                  <a:tcPr marL="6446" marR="6446" marT="644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EC416"/>
                    </a:solidFill>
                  </a:tcPr>
                </a:tc>
                <a:tc>
                  <a:txBody>
                    <a:bodyPr/>
                    <a:lstStyle/>
                    <a:p>
                      <a:pPr algn="r" rtl="0" fontAlgn="b"/>
                      <a:r>
                        <a:rPr lang="tr-TR" sz="1400" b="0" i="0" u="none" strike="noStrike" dirty="0">
                          <a:solidFill>
                            <a:srgbClr val="000000"/>
                          </a:solidFill>
                          <a:effectLst/>
                          <a:latin typeface="Calibri" panose="020F0502020204030204" pitchFamily="34" charset="0"/>
                        </a:rPr>
                        <a:t>17.700  </a:t>
                      </a:r>
                    </a:p>
                  </a:txBody>
                  <a:tcPr marL="6446" marR="6446" marT="644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EC416"/>
                    </a:solidFill>
                  </a:tcPr>
                </a:tc>
                <a:tc>
                  <a:txBody>
                    <a:bodyPr/>
                    <a:lstStyle/>
                    <a:p>
                      <a:pPr algn="r" fontAlgn="b"/>
                      <a:r>
                        <a:rPr lang="tr-TR" sz="1400" b="0" i="0" u="none" strike="noStrike" dirty="0">
                          <a:solidFill>
                            <a:srgbClr val="000000"/>
                          </a:solidFill>
                          <a:effectLst/>
                          <a:latin typeface="Calibri" panose="020F0502020204030204" pitchFamily="34" charset="0"/>
                        </a:rPr>
                        <a:t>29.500  </a:t>
                      </a:r>
                    </a:p>
                  </a:txBody>
                  <a:tcPr marL="6446" marR="6446" marT="644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EC416"/>
                    </a:solidFill>
                  </a:tcPr>
                </a:tc>
                <a:tc>
                  <a:txBody>
                    <a:bodyPr/>
                    <a:lstStyle/>
                    <a:p>
                      <a:pPr algn="r" fontAlgn="b"/>
                      <a:r>
                        <a:rPr lang="tr-TR" sz="1400" b="0" i="0" u="none" strike="noStrike" dirty="0" smtClean="0">
                          <a:solidFill>
                            <a:srgbClr val="000000"/>
                          </a:solidFill>
                          <a:effectLst/>
                          <a:latin typeface="Calibri" panose="020F0502020204030204" pitchFamily="34" charset="0"/>
                        </a:rPr>
                        <a:t>54.000  </a:t>
                      </a:r>
                      <a:endParaRPr lang="tr-TR" sz="1400" b="0" i="0" u="none" strike="noStrike" dirty="0">
                        <a:solidFill>
                          <a:srgbClr val="000000"/>
                        </a:solidFill>
                        <a:effectLst/>
                        <a:latin typeface="Calibri" panose="020F0502020204030204" pitchFamily="34" charset="0"/>
                      </a:endParaRPr>
                    </a:p>
                  </a:txBody>
                  <a:tcPr marL="6446" marR="6446" marT="644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EC416"/>
                    </a:solidFill>
                  </a:tcPr>
                </a:tc>
                <a:extLst>
                  <a:ext uri="{0D108BD9-81ED-4DB2-BD59-A6C34878D82A}">
                    <a16:rowId xmlns:a16="http://schemas.microsoft.com/office/drawing/2014/main" val="3463759416"/>
                  </a:ext>
                </a:extLst>
              </a:tr>
              <a:tr h="246039">
                <a:tc>
                  <a:txBody>
                    <a:bodyPr/>
                    <a:lstStyle/>
                    <a:p>
                      <a:pPr algn="l" rtl="0" fontAlgn="b"/>
                      <a:r>
                        <a:rPr lang="tr-TR" sz="1400" b="0" i="0" u="none" strike="noStrike">
                          <a:solidFill>
                            <a:srgbClr val="000000"/>
                          </a:solidFill>
                          <a:effectLst/>
                          <a:latin typeface="Calibri" panose="020F0502020204030204" pitchFamily="34" charset="0"/>
                        </a:rPr>
                        <a:t>Dspace</a:t>
                      </a:r>
                    </a:p>
                  </a:txBody>
                  <a:tcPr marL="6446" marR="6446" marT="644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EC416"/>
                    </a:solidFill>
                  </a:tcPr>
                </a:tc>
                <a:tc>
                  <a:txBody>
                    <a:bodyPr/>
                    <a:lstStyle/>
                    <a:p>
                      <a:pPr algn="r" rtl="0" fontAlgn="b"/>
                      <a:r>
                        <a:rPr lang="tr-TR" sz="1400" b="0" i="0" u="none" strike="noStrike">
                          <a:solidFill>
                            <a:srgbClr val="000000"/>
                          </a:solidFill>
                          <a:effectLst/>
                          <a:latin typeface="Calibri" panose="020F0502020204030204" pitchFamily="34" charset="0"/>
                        </a:rPr>
                        <a:t>2.950  </a:t>
                      </a:r>
                    </a:p>
                  </a:txBody>
                  <a:tcPr marL="6446" marR="6446" marT="644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EC416"/>
                    </a:solidFill>
                  </a:tcPr>
                </a:tc>
                <a:tc>
                  <a:txBody>
                    <a:bodyPr/>
                    <a:lstStyle/>
                    <a:p>
                      <a:pPr algn="r" rtl="0" fontAlgn="b"/>
                      <a:r>
                        <a:rPr lang="tr-TR" sz="1400" b="0" i="0" u="none" strike="noStrike">
                          <a:solidFill>
                            <a:srgbClr val="000000"/>
                          </a:solidFill>
                          <a:effectLst/>
                          <a:latin typeface="Calibri" panose="020F0502020204030204" pitchFamily="34" charset="0"/>
                        </a:rPr>
                        <a:t>2.950  </a:t>
                      </a:r>
                    </a:p>
                  </a:txBody>
                  <a:tcPr marL="6446" marR="6446" marT="644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EC416"/>
                    </a:solidFill>
                  </a:tcPr>
                </a:tc>
                <a:tc>
                  <a:txBody>
                    <a:bodyPr/>
                    <a:lstStyle/>
                    <a:p>
                      <a:pPr algn="r" fontAlgn="b"/>
                      <a:r>
                        <a:rPr lang="tr-TR" sz="1400" b="0" i="0" u="none" strike="noStrike" dirty="0">
                          <a:solidFill>
                            <a:srgbClr val="000000"/>
                          </a:solidFill>
                          <a:effectLst/>
                          <a:latin typeface="Calibri" panose="020F0502020204030204" pitchFamily="34" charset="0"/>
                        </a:rPr>
                        <a:t>0  </a:t>
                      </a:r>
                    </a:p>
                  </a:txBody>
                  <a:tcPr marL="6446" marR="6446" marT="644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EC416"/>
                    </a:solidFill>
                  </a:tcPr>
                </a:tc>
                <a:tc>
                  <a:txBody>
                    <a:bodyPr/>
                    <a:lstStyle/>
                    <a:p>
                      <a:pPr algn="r" fontAlgn="b"/>
                      <a:r>
                        <a:rPr lang="tr-TR" sz="1400" b="0" i="0" u="none" strike="noStrike" dirty="0" smtClean="0">
                          <a:solidFill>
                            <a:srgbClr val="000000"/>
                          </a:solidFill>
                          <a:effectLst/>
                          <a:latin typeface="Calibri" panose="020F0502020204030204" pitchFamily="34" charset="0"/>
                        </a:rPr>
                        <a:t>0  </a:t>
                      </a:r>
                      <a:endParaRPr lang="tr-TR" sz="1400" b="0" i="0" u="none" strike="noStrike" dirty="0">
                        <a:solidFill>
                          <a:srgbClr val="000000"/>
                        </a:solidFill>
                        <a:effectLst/>
                        <a:latin typeface="Calibri" panose="020F0502020204030204" pitchFamily="34" charset="0"/>
                      </a:endParaRPr>
                    </a:p>
                  </a:txBody>
                  <a:tcPr marL="6446" marR="6446" marT="644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EC416"/>
                    </a:solidFill>
                  </a:tcPr>
                </a:tc>
                <a:extLst>
                  <a:ext uri="{0D108BD9-81ED-4DB2-BD59-A6C34878D82A}">
                    <a16:rowId xmlns:a16="http://schemas.microsoft.com/office/drawing/2014/main" val="2034763956"/>
                  </a:ext>
                </a:extLst>
              </a:tr>
              <a:tr h="246039">
                <a:tc>
                  <a:txBody>
                    <a:bodyPr/>
                    <a:lstStyle/>
                    <a:p>
                      <a:pPr algn="l" rtl="0" fontAlgn="b"/>
                      <a:r>
                        <a:rPr lang="tr-TR" sz="1400" b="0" i="0" u="none" strike="noStrike">
                          <a:solidFill>
                            <a:srgbClr val="000000"/>
                          </a:solidFill>
                          <a:effectLst/>
                          <a:latin typeface="Calibri" panose="020F0502020204030204" pitchFamily="34" charset="0"/>
                        </a:rPr>
                        <a:t>Stratejik Plan</a:t>
                      </a:r>
                    </a:p>
                  </a:txBody>
                  <a:tcPr marL="6446" marR="6446" marT="644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EC416"/>
                    </a:solidFill>
                  </a:tcPr>
                </a:tc>
                <a:tc>
                  <a:txBody>
                    <a:bodyPr/>
                    <a:lstStyle/>
                    <a:p>
                      <a:pPr algn="r" rtl="0" fontAlgn="b"/>
                      <a:r>
                        <a:rPr lang="tr-TR" sz="1400" b="0" i="0" u="none" strike="noStrike">
                          <a:solidFill>
                            <a:srgbClr val="000000"/>
                          </a:solidFill>
                          <a:effectLst/>
                          <a:latin typeface="Calibri" panose="020F0502020204030204" pitchFamily="34" charset="0"/>
                        </a:rPr>
                        <a:t> </a:t>
                      </a:r>
                    </a:p>
                  </a:txBody>
                  <a:tcPr marL="6446" marR="6446" marT="644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EC416"/>
                    </a:solidFill>
                  </a:tcPr>
                </a:tc>
                <a:tc>
                  <a:txBody>
                    <a:bodyPr/>
                    <a:lstStyle/>
                    <a:p>
                      <a:pPr algn="r" rtl="0" fontAlgn="b"/>
                      <a:r>
                        <a:rPr lang="tr-TR" sz="1400" b="0" i="0" u="none" strike="noStrike">
                          <a:solidFill>
                            <a:srgbClr val="000000"/>
                          </a:solidFill>
                          <a:effectLst/>
                          <a:latin typeface="Calibri" panose="020F0502020204030204" pitchFamily="34" charset="0"/>
                        </a:rPr>
                        <a:t> </a:t>
                      </a:r>
                    </a:p>
                  </a:txBody>
                  <a:tcPr marL="6446" marR="6446" marT="644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EC416"/>
                    </a:solidFill>
                  </a:tcPr>
                </a:tc>
                <a:tc>
                  <a:txBody>
                    <a:bodyPr/>
                    <a:lstStyle/>
                    <a:p>
                      <a:pPr algn="r" fontAlgn="b"/>
                      <a:r>
                        <a:rPr lang="tr-TR" sz="1400" b="0" i="0" u="none" strike="noStrike" dirty="0">
                          <a:solidFill>
                            <a:srgbClr val="000000"/>
                          </a:solidFill>
                          <a:effectLst/>
                          <a:latin typeface="Calibri" panose="020F0502020204030204" pitchFamily="34" charset="0"/>
                        </a:rPr>
                        <a:t>70.000  </a:t>
                      </a:r>
                    </a:p>
                  </a:txBody>
                  <a:tcPr marL="6446" marR="6446" marT="644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EC416"/>
                    </a:solidFill>
                  </a:tcPr>
                </a:tc>
                <a:tc>
                  <a:txBody>
                    <a:bodyPr/>
                    <a:lstStyle/>
                    <a:p>
                      <a:pPr algn="r" fontAlgn="b"/>
                      <a:r>
                        <a:rPr lang="tr-TR" sz="1400" b="0" i="0" u="none" strike="noStrike" dirty="0" smtClean="0">
                          <a:solidFill>
                            <a:srgbClr val="000000"/>
                          </a:solidFill>
                          <a:effectLst/>
                          <a:latin typeface="Calibri" panose="020F0502020204030204" pitchFamily="34" charset="0"/>
                        </a:rPr>
                        <a:t>140.000 </a:t>
                      </a:r>
                      <a:endParaRPr lang="tr-TR" sz="1400" b="0" i="0" u="none" strike="noStrike" dirty="0">
                        <a:solidFill>
                          <a:srgbClr val="000000"/>
                        </a:solidFill>
                        <a:effectLst/>
                        <a:latin typeface="Calibri" panose="020F0502020204030204" pitchFamily="34" charset="0"/>
                      </a:endParaRPr>
                    </a:p>
                  </a:txBody>
                  <a:tcPr marL="6446" marR="6446" marT="644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EC416"/>
                    </a:solidFill>
                  </a:tcPr>
                </a:tc>
                <a:extLst>
                  <a:ext uri="{0D108BD9-81ED-4DB2-BD59-A6C34878D82A}">
                    <a16:rowId xmlns:a16="http://schemas.microsoft.com/office/drawing/2014/main" val="3917737728"/>
                  </a:ext>
                </a:extLst>
              </a:tr>
              <a:tr h="246039">
                <a:tc>
                  <a:txBody>
                    <a:bodyPr/>
                    <a:lstStyle/>
                    <a:p>
                      <a:pPr algn="l" rtl="0" fontAlgn="b"/>
                      <a:r>
                        <a:rPr lang="tr-TR" sz="1400" b="0" i="0" u="none" strike="noStrike">
                          <a:solidFill>
                            <a:srgbClr val="000000"/>
                          </a:solidFill>
                          <a:effectLst/>
                          <a:latin typeface="Calibri" panose="020F0502020204030204" pitchFamily="34" charset="0"/>
                        </a:rPr>
                        <a:t>Yapı İşleri AMP</a:t>
                      </a:r>
                    </a:p>
                  </a:txBody>
                  <a:tcPr marL="6446" marR="6446" marT="644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EC416"/>
                    </a:solidFill>
                  </a:tcPr>
                </a:tc>
                <a:tc>
                  <a:txBody>
                    <a:bodyPr/>
                    <a:lstStyle/>
                    <a:p>
                      <a:pPr algn="r" rtl="0" fontAlgn="b"/>
                      <a:r>
                        <a:rPr lang="tr-TR" sz="1400" b="0" i="0" u="none" strike="noStrike">
                          <a:solidFill>
                            <a:srgbClr val="000000"/>
                          </a:solidFill>
                          <a:effectLst/>
                          <a:latin typeface="Calibri" panose="020F0502020204030204" pitchFamily="34" charset="0"/>
                        </a:rPr>
                        <a:t>8.744  </a:t>
                      </a:r>
                    </a:p>
                  </a:txBody>
                  <a:tcPr marL="6446" marR="6446" marT="644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EC416"/>
                    </a:solidFill>
                  </a:tcPr>
                </a:tc>
                <a:tc>
                  <a:txBody>
                    <a:bodyPr/>
                    <a:lstStyle/>
                    <a:p>
                      <a:pPr algn="r" rtl="0" fontAlgn="b"/>
                      <a:r>
                        <a:rPr lang="tr-TR" sz="1400" b="0" i="0" u="none" strike="noStrike">
                          <a:solidFill>
                            <a:srgbClr val="000000"/>
                          </a:solidFill>
                          <a:effectLst/>
                          <a:latin typeface="Calibri" panose="020F0502020204030204" pitchFamily="34" charset="0"/>
                        </a:rPr>
                        <a:t>7.900  </a:t>
                      </a:r>
                    </a:p>
                  </a:txBody>
                  <a:tcPr marL="6446" marR="6446" marT="644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EC416"/>
                    </a:solidFill>
                  </a:tcPr>
                </a:tc>
                <a:tc>
                  <a:txBody>
                    <a:bodyPr/>
                    <a:lstStyle/>
                    <a:p>
                      <a:pPr algn="r" fontAlgn="b"/>
                      <a:r>
                        <a:rPr lang="tr-TR" sz="1400" b="0" i="0" u="none" strike="noStrike" dirty="0">
                          <a:solidFill>
                            <a:srgbClr val="000000"/>
                          </a:solidFill>
                          <a:effectLst/>
                          <a:latin typeface="Calibri" panose="020F0502020204030204" pitchFamily="34" charset="0"/>
                        </a:rPr>
                        <a:t>0  </a:t>
                      </a:r>
                    </a:p>
                  </a:txBody>
                  <a:tcPr marL="6446" marR="6446" marT="644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EC416"/>
                    </a:solidFill>
                  </a:tcPr>
                </a:tc>
                <a:tc>
                  <a:txBody>
                    <a:bodyPr/>
                    <a:lstStyle/>
                    <a:p>
                      <a:pPr algn="r" fontAlgn="b"/>
                      <a:r>
                        <a:rPr lang="tr-TR" sz="1400" b="0" i="0" u="none" strike="noStrike" dirty="0" smtClean="0">
                          <a:solidFill>
                            <a:srgbClr val="000000"/>
                          </a:solidFill>
                          <a:effectLst/>
                          <a:latin typeface="Calibri" panose="020F0502020204030204" pitchFamily="34" charset="0"/>
                        </a:rPr>
                        <a:t>0  </a:t>
                      </a:r>
                      <a:endParaRPr lang="tr-TR" sz="1400" b="0" i="0" u="none" strike="noStrike" dirty="0">
                        <a:solidFill>
                          <a:srgbClr val="000000"/>
                        </a:solidFill>
                        <a:effectLst/>
                        <a:latin typeface="Calibri" panose="020F0502020204030204" pitchFamily="34" charset="0"/>
                      </a:endParaRPr>
                    </a:p>
                  </a:txBody>
                  <a:tcPr marL="6446" marR="6446" marT="644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EC416"/>
                    </a:solidFill>
                  </a:tcPr>
                </a:tc>
                <a:extLst>
                  <a:ext uri="{0D108BD9-81ED-4DB2-BD59-A6C34878D82A}">
                    <a16:rowId xmlns:a16="http://schemas.microsoft.com/office/drawing/2014/main" val="2931224079"/>
                  </a:ext>
                </a:extLst>
              </a:tr>
              <a:tr h="246039">
                <a:tc>
                  <a:txBody>
                    <a:bodyPr/>
                    <a:lstStyle/>
                    <a:p>
                      <a:pPr algn="l" rtl="0" fontAlgn="b"/>
                      <a:r>
                        <a:rPr lang="tr-TR" sz="1400" b="0" i="0" u="none" strike="noStrike">
                          <a:solidFill>
                            <a:srgbClr val="000000"/>
                          </a:solidFill>
                          <a:effectLst/>
                          <a:latin typeface="Calibri" panose="020F0502020204030204" pitchFamily="34" charset="0"/>
                        </a:rPr>
                        <a:t>Yapı İşleri CadMate</a:t>
                      </a:r>
                    </a:p>
                  </a:txBody>
                  <a:tcPr marL="6446" marR="6446" marT="644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EC416"/>
                    </a:solidFill>
                  </a:tcPr>
                </a:tc>
                <a:tc>
                  <a:txBody>
                    <a:bodyPr/>
                    <a:lstStyle/>
                    <a:p>
                      <a:pPr algn="l" fontAlgn="b"/>
                      <a:r>
                        <a:rPr lang="tr-TR" sz="1400" b="0" i="0" u="none" strike="noStrike">
                          <a:solidFill>
                            <a:srgbClr val="000000"/>
                          </a:solidFill>
                          <a:effectLst/>
                          <a:latin typeface="Arial" panose="020B0604020202020204" pitchFamily="34" charset="0"/>
                        </a:rPr>
                        <a:t> </a:t>
                      </a:r>
                    </a:p>
                  </a:txBody>
                  <a:tcPr marL="6446" marR="6446" marT="644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EC416"/>
                    </a:solidFill>
                  </a:tcPr>
                </a:tc>
                <a:tc>
                  <a:txBody>
                    <a:bodyPr/>
                    <a:lstStyle/>
                    <a:p>
                      <a:pPr algn="r" rtl="0" fontAlgn="b"/>
                      <a:r>
                        <a:rPr lang="tr-TR" sz="1400" b="0" i="0" u="none" strike="noStrike" dirty="0">
                          <a:solidFill>
                            <a:srgbClr val="000000"/>
                          </a:solidFill>
                          <a:effectLst/>
                          <a:latin typeface="Calibri" panose="020F0502020204030204" pitchFamily="34" charset="0"/>
                        </a:rPr>
                        <a:t>46.917  </a:t>
                      </a:r>
                    </a:p>
                  </a:txBody>
                  <a:tcPr marL="6446" marR="6446" marT="644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EC416"/>
                    </a:solidFill>
                  </a:tcPr>
                </a:tc>
                <a:tc>
                  <a:txBody>
                    <a:bodyPr/>
                    <a:lstStyle/>
                    <a:p>
                      <a:pPr algn="r" fontAlgn="b"/>
                      <a:r>
                        <a:rPr lang="tr-TR" sz="1400" b="0" i="0" u="none" strike="noStrike" dirty="0">
                          <a:solidFill>
                            <a:srgbClr val="000000"/>
                          </a:solidFill>
                          <a:effectLst/>
                          <a:latin typeface="Calibri" panose="020F0502020204030204" pitchFamily="34" charset="0"/>
                        </a:rPr>
                        <a:t>0  </a:t>
                      </a:r>
                    </a:p>
                  </a:txBody>
                  <a:tcPr marL="6446" marR="6446" marT="644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EC416"/>
                    </a:solidFill>
                  </a:tcPr>
                </a:tc>
                <a:tc>
                  <a:txBody>
                    <a:bodyPr/>
                    <a:lstStyle/>
                    <a:p>
                      <a:pPr algn="r" fontAlgn="b"/>
                      <a:r>
                        <a:rPr lang="tr-TR" sz="1400" b="0" i="0" u="none" strike="noStrike" dirty="0">
                          <a:solidFill>
                            <a:srgbClr val="000000"/>
                          </a:solidFill>
                          <a:effectLst/>
                          <a:latin typeface="Calibri" panose="020F0502020204030204" pitchFamily="34" charset="0"/>
                        </a:rPr>
                        <a:t>0  </a:t>
                      </a:r>
                    </a:p>
                  </a:txBody>
                  <a:tcPr marL="6446" marR="6446" marT="644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EC416"/>
                    </a:solidFill>
                  </a:tcPr>
                </a:tc>
                <a:extLst>
                  <a:ext uri="{0D108BD9-81ED-4DB2-BD59-A6C34878D82A}">
                    <a16:rowId xmlns:a16="http://schemas.microsoft.com/office/drawing/2014/main" val="691373488"/>
                  </a:ext>
                </a:extLst>
              </a:tr>
              <a:tr h="246039">
                <a:tc>
                  <a:txBody>
                    <a:bodyPr/>
                    <a:lstStyle/>
                    <a:p>
                      <a:pPr algn="l" rtl="0" fontAlgn="b"/>
                      <a:r>
                        <a:rPr lang="tr-TR" sz="1400" b="0" i="0" u="none" strike="noStrike">
                          <a:solidFill>
                            <a:srgbClr val="000000"/>
                          </a:solidFill>
                          <a:effectLst/>
                          <a:latin typeface="Calibri" panose="020F0502020204030204" pitchFamily="34" charset="0"/>
                        </a:rPr>
                        <a:t>İşçi Maaş</a:t>
                      </a:r>
                    </a:p>
                  </a:txBody>
                  <a:tcPr marL="6446" marR="6446" marT="644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EC416"/>
                    </a:solidFill>
                  </a:tcPr>
                </a:tc>
                <a:tc>
                  <a:txBody>
                    <a:bodyPr/>
                    <a:lstStyle/>
                    <a:p>
                      <a:pPr algn="r" rtl="0" fontAlgn="b"/>
                      <a:r>
                        <a:rPr lang="tr-TR" sz="1400" b="0" i="0" u="none" strike="noStrike" dirty="0">
                          <a:solidFill>
                            <a:schemeClr val="tx1"/>
                          </a:solidFill>
                          <a:effectLst/>
                          <a:latin typeface="Calibri" panose="020F0502020204030204" pitchFamily="34" charset="0"/>
                        </a:rPr>
                        <a:t>1.300</a:t>
                      </a:r>
                      <a:r>
                        <a:rPr lang="tr-TR" sz="1400" b="0" i="0" u="none" strike="noStrike" dirty="0">
                          <a:solidFill>
                            <a:srgbClr val="A6A6A6"/>
                          </a:solidFill>
                          <a:effectLst/>
                          <a:latin typeface="Calibri" panose="020F0502020204030204" pitchFamily="34" charset="0"/>
                        </a:rPr>
                        <a:t>  </a:t>
                      </a:r>
                    </a:p>
                  </a:txBody>
                  <a:tcPr marL="6446" marR="6446" marT="644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EC416"/>
                    </a:solidFill>
                  </a:tcPr>
                </a:tc>
                <a:tc>
                  <a:txBody>
                    <a:bodyPr/>
                    <a:lstStyle/>
                    <a:p>
                      <a:pPr algn="r" rtl="0" fontAlgn="b"/>
                      <a:r>
                        <a:rPr lang="tr-TR" sz="1400" b="0" i="0" u="none" strike="noStrike" dirty="0">
                          <a:solidFill>
                            <a:srgbClr val="000000"/>
                          </a:solidFill>
                          <a:effectLst/>
                          <a:latin typeface="Calibri" panose="020F0502020204030204" pitchFamily="34" charset="0"/>
                        </a:rPr>
                        <a:t>3.000  </a:t>
                      </a:r>
                    </a:p>
                  </a:txBody>
                  <a:tcPr marL="6446" marR="6446" marT="644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EC416"/>
                    </a:solidFill>
                  </a:tcPr>
                </a:tc>
                <a:tc>
                  <a:txBody>
                    <a:bodyPr/>
                    <a:lstStyle/>
                    <a:p>
                      <a:pPr algn="r" fontAlgn="b"/>
                      <a:r>
                        <a:rPr lang="tr-TR" sz="1400" b="0" i="0" u="none" strike="noStrike" dirty="0">
                          <a:solidFill>
                            <a:srgbClr val="000000"/>
                          </a:solidFill>
                          <a:effectLst/>
                          <a:latin typeface="Calibri" panose="020F0502020204030204" pitchFamily="34" charset="0"/>
                        </a:rPr>
                        <a:t>4.000  </a:t>
                      </a:r>
                    </a:p>
                  </a:txBody>
                  <a:tcPr marL="6446" marR="6446" marT="644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EC416"/>
                    </a:solidFill>
                  </a:tcPr>
                </a:tc>
                <a:tc>
                  <a:txBody>
                    <a:bodyPr/>
                    <a:lstStyle/>
                    <a:p>
                      <a:pPr algn="r" fontAlgn="b"/>
                      <a:r>
                        <a:rPr lang="tr-TR" sz="1400" b="0" i="0" u="none" strike="noStrike" dirty="0" smtClean="0">
                          <a:solidFill>
                            <a:srgbClr val="000000"/>
                          </a:solidFill>
                          <a:effectLst/>
                          <a:latin typeface="Calibri" panose="020F0502020204030204" pitchFamily="34" charset="0"/>
                        </a:rPr>
                        <a:t>8.000  </a:t>
                      </a:r>
                      <a:endParaRPr lang="tr-TR" sz="1400" b="0" i="0" u="none" strike="noStrike" dirty="0">
                        <a:solidFill>
                          <a:srgbClr val="000000"/>
                        </a:solidFill>
                        <a:effectLst/>
                        <a:latin typeface="Calibri" panose="020F0502020204030204" pitchFamily="34" charset="0"/>
                      </a:endParaRPr>
                    </a:p>
                  </a:txBody>
                  <a:tcPr marL="6446" marR="6446" marT="644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EC416"/>
                    </a:solidFill>
                  </a:tcPr>
                </a:tc>
                <a:extLst>
                  <a:ext uri="{0D108BD9-81ED-4DB2-BD59-A6C34878D82A}">
                    <a16:rowId xmlns:a16="http://schemas.microsoft.com/office/drawing/2014/main" val="3932536529"/>
                  </a:ext>
                </a:extLst>
              </a:tr>
              <a:tr h="246039">
                <a:tc>
                  <a:txBody>
                    <a:bodyPr/>
                    <a:lstStyle/>
                    <a:p>
                      <a:pPr algn="l" rtl="0" fontAlgn="b"/>
                      <a:r>
                        <a:rPr lang="tr-TR" sz="1400" b="0" i="0" u="none" strike="noStrike" dirty="0">
                          <a:solidFill>
                            <a:srgbClr val="000000"/>
                          </a:solidFill>
                          <a:effectLst/>
                          <a:latin typeface="Calibri" panose="020F0502020204030204" pitchFamily="34" charset="0"/>
                        </a:rPr>
                        <a:t>DLP (3 Yıllık</a:t>
                      </a:r>
                      <a:r>
                        <a:rPr lang="tr-TR" sz="1400" b="0" i="0" u="none" strike="noStrike" dirty="0" smtClean="0">
                          <a:solidFill>
                            <a:srgbClr val="000000"/>
                          </a:solidFill>
                          <a:effectLst/>
                          <a:latin typeface="Calibri" panose="020F0502020204030204" pitchFamily="34" charset="0"/>
                        </a:rPr>
                        <a:t>) &amp; NAC</a:t>
                      </a:r>
                      <a:endParaRPr lang="tr-TR" sz="1400" b="0" i="0" u="none" strike="noStrike" dirty="0">
                        <a:solidFill>
                          <a:srgbClr val="000000"/>
                        </a:solidFill>
                        <a:effectLst/>
                        <a:latin typeface="Calibri" panose="020F0502020204030204" pitchFamily="34" charset="0"/>
                      </a:endParaRPr>
                    </a:p>
                  </a:txBody>
                  <a:tcPr marL="6446" marR="6446" marT="644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EC416"/>
                    </a:solidFill>
                  </a:tcPr>
                </a:tc>
                <a:tc>
                  <a:txBody>
                    <a:bodyPr/>
                    <a:lstStyle/>
                    <a:p>
                      <a:pPr algn="r" rtl="0" fontAlgn="b"/>
                      <a:r>
                        <a:rPr lang="tr-TR" sz="1400" b="0" i="0" u="none" strike="noStrike">
                          <a:solidFill>
                            <a:srgbClr val="A6A6A6"/>
                          </a:solidFill>
                          <a:effectLst/>
                          <a:latin typeface="Calibri" panose="020F0502020204030204" pitchFamily="34" charset="0"/>
                        </a:rPr>
                        <a:t> </a:t>
                      </a:r>
                    </a:p>
                  </a:txBody>
                  <a:tcPr marL="6446" marR="6446" marT="644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EC416"/>
                    </a:solidFill>
                  </a:tcPr>
                </a:tc>
                <a:tc>
                  <a:txBody>
                    <a:bodyPr/>
                    <a:lstStyle/>
                    <a:p>
                      <a:pPr algn="r" rtl="0" fontAlgn="b"/>
                      <a:r>
                        <a:rPr lang="tr-TR" sz="1400" b="0" i="0" u="none" strike="noStrike">
                          <a:solidFill>
                            <a:srgbClr val="000000"/>
                          </a:solidFill>
                          <a:effectLst/>
                          <a:latin typeface="Calibri" panose="020F0502020204030204" pitchFamily="34" charset="0"/>
                        </a:rPr>
                        <a:t> </a:t>
                      </a:r>
                    </a:p>
                  </a:txBody>
                  <a:tcPr marL="6446" marR="6446" marT="644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EC416"/>
                    </a:solidFill>
                  </a:tcPr>
                </a:tc>
                <a:tc>
                  <a:txBody>
                    <a:bodyPr/>
                    <a:lstStyle/>
                    <a:p>
                      <a:pPr algn="r" fontAlgn="b"/>
                      <a:r>
                        <a:rPr lang="tr-TR" sz="1400" b="0" i="0" u="none" strike="noStrike" dirty="0">
                          <a:solidFill>
                            <a:srgbClr val="000000"/>
                          </a:solidFill>
                          <a:effectLst/>
                          <a:latin typeface="Calibri" panose="020F0502020204030204" pitchFamily="34" charset="0"/>
                        </a:rPr>
                        <a:t>306.301  </a:t>
                      </a:r>
                    </a:p>
                  </a:txBody>
                  <a:tcPr marL="6446" marR="6446" marT="644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EC416"/>
                    </a:solidFill>
                  </a:tcPr>
                </a:tc>
                <a:tc>
                  <a:txBody>
                    <a:bodyPr/>
                    <a:lstStyle/>
                    <a:p>
                      <a:pPr algn="r" fontAlgn="b"/>
                      <a:r>
                        <a:rPr lang="tr-TR" sz="1400" b="0" i="0" u="none" strike="noStrike" dirty="0" smtClean="0">
                          <a:solidFill>
                            <a:srgbClr val="000000"/>
                          </a:solidFill>
                          <a:effectLst/>
                          <a:latin typeface="Calibri" panose="020F0502020204030204" pitchFamily="34" charset="0"/>
                        </a:rPr>
                        <a:t>168.000  </a:t>
                      </a:r>
                      <a:endParaRPr lang="tr-TR" sz="1400" b="0" i="0" u="none" strike="noStrike" dirty="0">
                        <a:solidFill>
                          <a:srgbClr val="000000"/>
                        </a:solidFill>
                        <a:effectLst/>
                        <a:latin typeface="Calibri" panose="020F0502020204030204" pitchFamily="34" charset="0"/>
                      </a:endParaRPr>
                    </a:p>
                  </a:txBody>
                  <a:tcPr marL="6446" marR="6446" marT="644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EC416"/>
                    </a:solidFill>
                  </a:tcPr>
                </a:tc>
                <a:extLst>
                  <a:ext uri="{0D108BD9-81ED-4DB2-BD59-A6C34878D82A}">
                    <a16:rowId xmlns:a16="http://schemas.microsoft.com/office/drawing/2014/main" val="2570566048"/>
                  </a:ext>
                </a:extLst>
              </a:tr>
              <a:tr h="246039">
                <a:tc>
                  <a:txBody>
                    <a:bodyPr/>
                    <a:lstStyle/>
                    <a:p>
                      <a:pPr algn="l" rtl="0" fontAlgn="b"/>
                      <a:r>
                        <a:rPr lang="tr-TR" sz="1400" b="0" i="0" u="none" strike="noStrike">
                          <a:solidFill>
                            <a:srgbClr val="000000"/>
                          </a:solidFill>
                          <a:effectLst/>
                          <a:latin typeface="Calibri" panose="020F0502020204030204" pitchFamily="34" charset="0"/>
                        </a:rPr>
                        <a:t>Güvenlik Duvarı (3 Yıllık)</a:t>
                      </a:r>
                    </a:p>
                  </a:txBody>
                  <a:tcPr marL="6446" marR="6446" marT="644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EC416"/>
                    </a:solidFill>
                  </a:tcPr>
                </a:tc>
                <a:tc>
                  <a:txBody>
                    <a:bodyPr/>
                    <a:lstStyle/>
                    <a:p>
                      <a:pPr algn="r" rtl="0" fontAlgn="b"/>
                      <a:r>
                        <a:rPr lang="tr-TR" sz="1400" b="0" i="0" u="none" strike="noStrike">
                          <a:solidFill>
                            <a:srgbClr val="000000"/>
                          </a:solidFill>
                          <a:effectLst/>
                          <a:latin typeface="Calibri" panose="020F0502020204030204" pitchFamily="34" charset="0"/>
                        </a:rPr>
                        <a:t>257.007  </a:t>
                      </a:r>
                    </a:p>
                  </a:txBody>
                  <a:tcPr marL="6446" marR="6446" marT="644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EC416"/>
                    </a:solidFill>
                  </a:tcPr>
                </a:tc>
                <a:tc>
                  <a:txBody>
                    <a:bodyPr/>
                    <a:lstStyle/>
                    <a:p>
                      <a:pPr algn="r" rtl="0" fontAlgn="b"/>
                      <a:r>
                        <a:rPr lang="tr-TR" sz="1400" b="0" i="0" u="none" strike="noStrike" dirty="0">
                          <a:solidFill>
                            <a:srgbClr val="000000"/>
                          </a:solidFill>
                          <a:effectLst/>
                          <a:latin typeface="Calibri" panose="020F0502020204030204" pitchFamily="34" charset="0"/>
                        </a:rPr>
                        <a:t>45.961  </a:t>
                      </a:r>
                    </a:p>
                  </a:txBody>
                  <a:tcPr marL="6446" marR="6446" marT="644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EC416"/>
                    </a:solidFill>
                  </a:tcPr>
                </a:tc>
                <a:tc>
                  <a:txBody>
                    <a:bodyPr/>
                    <a:lstStyle/>
                    <a:p>
                      <a:pPr algn="r" fontAlgn="b"/>
                      <a:r>
                        <a:rPr lang="tr-TR" sz="1400" b="0" i="0" u="none" strike="noStrike" dirty="0">
                          <a:solidFill>
                            <a:srgbClr val="000000"/>
                          </a:solidFill>
                          <a:effectLst/>
                          <a:latin typeface="Calibri" panose="020F0502020204030204" pitchFamily="34" charset="0"/>
                        </a:rPr>
                        <a:t>0  </a:t>
                      </a:r>
                    </a:p>
                  </a:txBody>
                  <a:tcPr marL="6446" marR="6446" marT="644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EC416"/>
                    </a:solidFill>
                  </a:tcPr>
                </a:tc>
                <a:tc>
                  <a:txBody>
                    <a:bodyPr/>
                    <a:lstStyle/>
                    <a:p>
                      <a:pPr algn="r" fontAlgn="b"/>
                      <a:r>
                        <a:rPr lang="tr-TR" sz="1400" b="0" i="0" u="none" strike="noStrike" dirty="0" smtClean="0">
                          <a:solidFill>
                            <a:srgbClr val="000000"/>
                          </a:solidFill>
                          <a:effectLst/>
                          <a:latin typeface="Calibri" panose="020F0502020204030204" pitchFamily="34" charset="0"/>
                        </a:rPr>
                        <a:t>507.544  </a:t>
                      </a:r>
                      <a:endParaRPr lang="tr-TR" sz="1400" b="0" i="0" u="none" strike="noStrike" dirty="0">
                        <a:solidFill>
                          <a:srgbClr val="000000"/>
                        </a:solidFill>
                        <a:effectLst/>
                        <a:latin typeface="Calibri" panose="020F0502020204030204" pitchFamily="34" charset="0"/>
                      </a:endParaRPr>
                    </a:p>
                  </a:txBody>
                  <a:tcPr marL="6446" marR="6446" marT="644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EC416"/>
                    </a:solidFill>
                  </a:tcPr>
                </a:tc>
                <a:extLst>
                  <a:ext uri="{0D108BD9-81ED-4DB2-BD59-A6C34878D82A}">
                    <a16:rowId xmlns:a16="http://schemas.microsoft.com/office/drawing/2014/main" val="5963098"/>
                  </a:ext>
                </a:extLst>
              </a:tr>
              <a:tr h="246039">
                <a:tc>
                  <a:txBody>
                    <a:bodyPr/>
                    <a:lstStyle/>
                    <a:p>
                      <a:pPr algn="l" rtl="0" fontAlgn="b"/>
                      <a:r>
                        <a:rPr lang="tr-TR" sz="1400" b="0" i="0" u="none" strike="noStrike" dirty="0">
                          <a:solidFill>
                            <a:srgbClr val="000000"/>
                          </a:solidFill>
                          <a:effectLst/>
                          <a:latin typeface="Calibri" panose="020F0502020204030204" pitchFamily="34" charset="0"/>
                        </a:rPr>
                        <a:t>Yedekleme Yazılımı (3 Yıllık)</a:t>
                      </a:r>
                    </a:p>
                  </a:txBody>
                  <a:tcPr marL="6446" marR="6446" marT="644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EC416"/>
                    </a:solidFill>
                  </a:tcPr>
                </a:tc>
                <a:tc>
                  <a:txBody>
                    <a:bodyPr/>
                    <a:lstStyle/>
                    <a:p>
                      <a:pPr algn="l" fontAlgn="b"/>
                      <a:r>
                        <a:rPr lang="tr-TR" sz="1400" b="0" i="0" u="none" strike="noStrike">
                          <a:solidFill>
                            <a:srgbClr val="000000"/>
                          </a:solidFill>
                          <a:effectLst/>
                          <a:latin typeface="Arial" panose="020B0604020202020204" pitchFamily="34" charset="0"/>
                        </a:rPr>
                        <a:t> </a:t>
                      </a:r>
                    </a:p>
                  </a:txBody>
                  <a:tcPr marL="6446" marR="6446" marT="644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EC416"/>
                    </a:solidFill>
                  </a:tcPr>
                </a:tc>
                <a:tc>
                  <a:txBody>
                    <a:bodyPr/>
                    <a:lstStyle/>
                    <a:p>
                      <a:pPr algn="r" rtl="0" fontAlgn="b"/>
                      <a:r>
                        <a:rPr lang="tr-TR" sz="1400" b="0" i="0" u="none" strike="noStrike" dirty="0">
                          <a:solidFill>
                            <a:srgbClr val="000000"/>
                          </a:solidFill>
                          <a:effectLst/>
                          <a:latin typeface="Calibri" panose="020F0502020204030204" pitchFamily="34" charset="0"/>
                        </a:rPr>
                        <a:t>86.016  </a:t>
                      </a:r>
                    </a:p>
                  </a:txBody>
                  <a:tcPr marL="6446" marR="6446" marT="644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EC416"/>
                    </a:solidFill>
                  </a:tcPr>
                </a:tc>
                <a:tc>
                  <a:txBody>
                    <a:bodyPr/>
                    <a:lstStyle/>
                    <a:p>
                      <a:pPr algn="r" fontAlgn="b"/>
                      <a:r>
                        <a:rPr lang="tr-TR" sz="1400" b="0" i="0" u="none" strike="noStrike" dirty="0">
                          <a:solidFill>
                            <a:srgbClr val="000000"/>
                          </a:solidFill>
                          <a:effectLst/>
                          <a:latin typeface="Calibri" panose="020F0502020204030204" pitchFamily="34" charset="0"/>
                        </a:rPr>
                        <a:t>0  </a:t>
                      </a:r>
                    </a:p>
                  </a:txBody>
                  <a:tcPr marL="6446" marR="6446" marT="644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EC416"/>
                    </a:solidFill>
                  </a:tcPr>
                </a:tc>
                <a:tc>
                  <a:txBody>
                    <a:bodyPr/>
                    <a:lstStyle/>
                    <a:p>
                      <a:pPr algn="r" fontAlgn="b"/>
                      <a:r>
                        <a:rPr lang="tr-TR" sz="1400" b="0" i="0" u="none" strike="noStrike" dirty="0" smtClean="0">
                          <a:solidFill>
                            <a:srgbClr val="000000"/>
                          </a:solidFill>
                          <a:effectLst/>
                          <a:latin typeface="Calibri" panose="020F0502020204030204" pitchFamily="34" charset="0"/>
                        </a:rPr>
                        <a:t>0  </a:t>
                      </a:r>
                      <a:endParaRPr lang="tr-TR" sz="1400" b="0" i="0" u="none" strike="noStrike" dirty="0">
                        <a:solidFill>
                          <a:srgbClr val="000000"/>
                        </a:solidFill>
                        <a:effectLst/>
                        <a:latin typeface="Calibri" panose="020F0502020204030204" pitchFamily="34" charset="0"/>
                      </a:endParaRPr>
                    </a:p>
                  </a:txBody>
                  <a:tcPr marL="6446" marR="6446" marT="644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EC416"/>
                    </a:solidFill>
                  </a:tcPr>
                </a:tc>
                <a:extLst>
                  <a:ext uri="{0D108BD9-81ED-4DB2-BD59-A6C34878D82A}">
                    <a16:rowId xmlns:a16="http://schemas.microsoft.com/office/drawing/2014/main" val="600776774"/>
                  </a:ext>
                </a:extLst>
              </a:tr>
              <a:tr h="246039">
                <a:tc>
                  <a:txBody>
                    <a:bodyPr/>
                    <a:lstStyle/>
                    <a:p>
                      <a:pPr algn="l" rtl="0" fontAlgn="b"/>
                      <a:r>
                        <a:rPr lang="tr-TR" sz="1400" b="0" i="0" u="none" strike="noStrike">
                          <a:solidFill>
                            <a:srgbClr val="000000"/>
                          </a:solidFill>
                          <a:effectLst/>
                          <a:latin typeface="Calibri" panose="020F0502020204030204" pitchFamily="34" charset="0"/>
                        </a:rPr>
                        <a:t>Antivirüs Yazılımı (3 Yıllık)</a:t>
                      </a:r>
                    </a:p>
                  </a:txBody>
                  <a:tcPr marL="6446" marR="6446" marT="644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EC416"/>
                    </a:solidFill>
                  </a:tcPr>
                </a:tc>
                <a:tc>
                  <a:txBody>
                    <a:bodyPr/>
                    <a:lstStyle/>
                    <a:p>
                      <a:pPr algn="l" fontAlgn="b"/>
                      <a:r>
                        <a:rPr lang="tr-TR" sz="1400" b="0" i="0" u="none" strike="noStrike">
                          <a:solidFill>
                            <a:srgbClr val="000000"/>
                          </a:solidFill>
                          <a:effectLst/>
                          <a:latin typeface="Arial" panose="020B0604020202020204" pitchFamily="34" charset="0"/>
                        </a:rPr>
                        <a:t> </a:t>
                      </a:r>
                    </a:p>
                  </a:txBody>
                  <a:tcPr marL="6446" marR="6446" marT="644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EC416"/>
                    </a:solidFill>
                  </a:tcPr>
                </a:tc>
                <a:tc>
                  <a:txBody>
                    <a:bodyPr/>
                    <a:lstStyle/>
                    <a:p>
                      <a:pPr algn="r" rtl="0" fontAlgn="b"/>
                      <a:r>
                        <a:rPr lang="tr-TR" sz="1400" b="0" i="0" u="none" strike="noStrike">
                          <a:solidFill>
                            <a:srgbClr val="000000"/>
                          </a:solidFill>
                          <a:effectLst/>
                          <a:latin typeface="Calibri" panose="020F0502020204030204" pitchFamily="34" charset="0"/>
                        </a:rPr>
                        <a:t>49.537  </a:t>
                      </a:r>
                    </a:p>
                  </a:txBody>
                  <a:tcPr marL="6446" marR="6446" marT="644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EC416"/>
                    </a:solidFill>
                  </a:tcPr>
                </a:tc>
                <a:tc>
                  <a:txBody>
                    <a:bodyPr/>
                    <a:lstStyle/>
                    <a:p>
                      <a:pPr algn="r" fontAlgn="b"/>
                      <a:r>
                        <a:rPr lang="tr-TR" sz="1400" b="0" i="0" u="none" strike="noStrike" dirty="0">
                          <a:solidFill>
                            <a:srgbClr val="000000"/>
                          </a:solidFill>
                          <a:effectLst/>
                          <a:latin typeface="Calibri" panose="020F0502020204030204" pitchFamily="34" charset="0"/>
                        </a:rPr>
                        <a:t>0  </a:t>
                      </a:r>
                    </a:p>
                  </a:txBody>
                  <a:tcPr marL="6446" marR="6446" marT="644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EC416"/>
                    </a:solidFill>
                  </a:tcPr>
                </a:tc>
                <a:tc>
                  <a:txBody>
                    <a:bodyPr/>
                    <a:lstStyle/>
                    <a:p>
                      <a:pPr algn="r" fontAlgn="b"/>
                      <a:r>
                        <a:rPr lang="tr-TR" sz="1400" b="0" i="0" u="none" strike="noStrike" dirty="0" smtClean="0">
                          <a:solidFill>
                            <a:srgbClr val="000000"/>
                          </a:solidFill>
                          <a:effectLst/>
                          <a:latin typeface="Calibri" panose="020F0502020204030204" pitchFamily="34" charset="0"/>
                        </a:rPr>
                        <a:t>0  </a:t>
                      </a:r>
                      <a:endParaRPr lang="tr-TR" sz="1400" b="0" i="0" u="none" strike="noStrike" dirty="0">
                        <a:solidFill>
                          <a:srgbClr val="000000"/>
                        </a:solidFill>
                        <a:effectLst/>
                        <a:latin typeface="Calibri" panose="020F0502020204030204" pitchFamily="34" charset="0"/>
                      </a:endParaRPr>
                    </a:p>
                  </a:txBody>
                  <a:tcPr marL="6446" marR="6446" marT="644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EC416"/>
                    </a:solidFill>
                  </a:tcPr>
                </a:tc>
                <a:extLst>
                  <a:ext uri="{0D108BD9-81ED-4DB2-BD59-A6C34878D82A}">
                    <a16:rowId xmlns:a16="http://schemas.microsoft.com/office/drawing/2014/main" val="2132575599"/>
                  </a:ext>
                </a:extLst>
              </a:tr>
              <a:tr h="246039">
                <a:tc>
                  <a:txBody>
                    <a:bodyPr/>
                    <a:lstStyle/>
                    <a:p>
                      <a:pPr algn="l" rtl="0" fontAlgn="b"/>
                      <a:r>
                        <a:rPr lang="tr-TR" sz="1400" b="0" i="0" u="none" strike="noStrike" dirty="0">
                          <a:solidFill>
                            <a:srgbClr val="000000"/>
                          </a:solidFill>
                          <a:effectLst/>
                          <a:latin typeface="Calibri" panose="020F0502020204030204" pitchFamily="34" charset="0"/>
                        </a:rPr>
                        <a:t>Turnike Yazılımı (Kütüphane)</a:t>
                      </a:r>
                    </a:p>
                  </a:txBody>
                  <a:tcPr marL="6446" marR="6446" marT="644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EC416"/>
                    </a:solidFill>
                  </a:tcPr>
                </a:tc>
                <a:tc>
                  <a:txBody>
                    <a:bodyPr/>
                    <a:lstStyle/>
                    <a:p>
                      <a:pPr algn="l" fontAlgn="b"/>
                      <a:r>
                        <a:rPr lang="tr-TR" sz="1400" b="0" i="0" u="none" strike="noStrike">
                          <a:solidFill>
                            <a:srgbClr val="000000"/>
                          </a:solidFill>
                          <a:effectLst/>
                          <a:latin typeface="Arial" panose="020B0604020202020204" pitchFamily="34" charset="0"/>
                        </a:rPr>
                        <a:t> </a:t>
                      </a:r>
                    </a:p>
                  </a:txBody>
                  <a:tcPr marL="6446" marR="6446" marT="644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EC416"/>
                    </a:solidFill>
                  </a:tcPr>
                </a:tc>
                <a:tc>
                  <a:txBody>
                    <a:bodyPr/>
                    <a:lstStyle/>
                    <a:p>
                      <a:pPr algn="r" rtl="0" fontAlgn="b"/>
                      <a:r>
                        <a:rPr lang="tr-TR" sz="1400" b="0" i="0" u="none" strike="noStrike" dirty="0">
                          <a:solidFill>
                            <a:srgbClr val="000000"/>
                          </a:solidFill>
                          <a:effectLst/>
                          <a:latin typeface="Calibri" panose="020F0502020204030204" pitchFamily="34" charset="0"/>
                        </a:rPr>
                        <a:t>12.744  </a:t>
                      </a:r>
                    </a:p>
                  </a:txBody>
                  <a:tcPr marL="6446" marR="6446" marT="644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EC416"/>
                    </a:solidFill>
                  </a:tcPr>
                </a:tc>
                <a:tc>
                  <a:txBody>
                    <a:bodyPr/>
                    <a:lstStyle/>
                    <a:p>
                      <a:pPr algn="r" fontAlgn="b"/>
                      <a:r>
                        <a:rPr lang="tr-TR" sz="1400" b="0" i="0" u="none" strike="noStrike" dirty="0">
                          <a:solidFill>
                            <a:srgbClr val="000000"/>
                          </a:solidFill>
                          <a:effectLst/>
                          <a:latin typeface="Calibri" panose="020F0502020204030204" pitchFamily="34" charset="0"/>
                        </a:rPr>
                        <a:t>0  </a:t>
                      </a:r>
                    </a:p>
                  </a:txBody>
                  <a:tcPr marL="6446" marR="6446" marT="644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EC416"/>
                    </a:solidFill>
                  </a:tcPr>
                </a:tc>
                <a:tc>
                  <a:txBody>
                    <a:bodyPr/>
                    <a:lstStyle/>
                    <a:p>
                      <a:pPr algn="r" fontAlgn="b"/>
                      <a:r>
                        <a:rPr lang="tr-TR" sz="1400" b="0" i="0" u="none" strike="noStrike" dirty="0">
                          <a:solidFill>
                            <a:srgbClr val="000000"/>
                          </a:solidFill>
                          <a:effectLst/>
                          <a:latin typeface="Calibri" panose="020F0502020204030204" pitchFamily="34" charset="0"/>
                        </a:rPr>
                        <a:t>0  </a:t>
                      </a:r>
                    </a:p>
                  </a:txBody>
                  <a:tcPr marL="6446" marR="6446" marT="644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EC416"/>
                    </a:solidFill>
                  </a:tcPr>
                </a:tc>
                <a:extLst>
                  <a:ext uri="{0D108BD9-81ED-4DB2-BD59-A6C34878D82A}">
                    <a16:rowId xmlns:a16="http://schemas.microsoft.com/office/drawing/2014/main" val="3668796722"/>
                  </a:ext>
                </a:extLst>
              </a:tr>
              <a:tr h="246039">
                <a:tc>
                  <a:txBody>
                    <a:bodyPr/>
                    <a:lstStyle/>
                    <a:p>
                      <a:pPr algn="l" rtl="0" fontAlgn="b"/>
                      <a:r>
                        <a:rPr lang="tr-TR" sz="1400" b="0" i="0" u="none" strike="noStrike" dirty="0" err="1">
                          <a:solidFill>
                            <a:srgbClr val="000000"/>
                          </a:solidFill>
                          <a:effectLst/>
                          <a:latin typeface="Calibri" panose="020F0502020204030204" pitchFamily="34" charset="0"/>
                        </a:rPr>
                        <a:t>Tubitak</a:t>
                      </a:r>
                      <a:r>
                        <a:rPr lang="tr-TR" sz="1400" b="0" i="0" u="none" strike="noStrike" dirty="0">
                          <a:solidFill>
                            <a:srgbClr val="000000"/>
                          </a:solidFill>
                          <a:effectLst/>
                          <a:latin typeface="Calibri" panose="020F0502020204030204" pitchFamily="34" charset="0"/>
                        </a:rPr>
                        <a:t> Sertifika</a:t>
                      </a:r>
                    </a:p>
                  </a:txBody>
                  <a:tcPr marL="6446" marR="6446" marT="644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EC416"/>
                    </a:solidFill>
                  </a:tcPr>
                </a:tc>
                <a:tc>
                  <a:txBody>
                    <a:bodyPr/>
                    <a:lstStyle/>
                    <a:p>
                      <a:pPr algn="r" rtl="0" fontAlgn="b"/>
                      <a:r>
                        <a:rPr lang="tr-TR" sz="1400" b="0" i="0" u="none" strike="noStrike">
                          <a:solidFill>
                            <a:srgbClr val="000000"/>
                          </a:solidFill>
                          <a:effectLst/>
                          <a:latin typeface="Calibri" panose="020F0502020204030204" pitchFamily="34" charset="0"/>
                        </a:rPr>
                        <a:t>22.694  </a:t>
                      </a:r>
                    </a:p>
                  </a:txBody>
                  <a:tcPr marL="6446" marR="6446" marT="644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EC416"/>
                    </a:solidFill>
                  </a:tcPr>
                </a:tc>
                <a:tc>
                  <a:txBody>
                    <a:bodyPr/>
                    <a:lstStyle/>
                    <a:p>
                      <a:pPr algn="r" rtl="0" fontAlgn="b"/>
                      <a:r>
                        <a:rPr lang="tr-TR" sz="1400" b="0" i="0" u="none" strike="noStrike" dirty="0">
                          <a:solidFill>
                            <a:srgbClr val="000000"/>
                          </a:solidFill>
                          <a:effectLst/>
                          <a:latin typeface="Calibri" panose="020F0502020204030204" pitchFamily="34" charset="0"/>
                        </a:rPr>
                        <a:t>28.240  </a:t>
                      </a:r>
                    </a:p>
                  </a:txBody>
                  <a:tcPr marL="6446" marR="6446" marT="644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EC416"/>
                    </a:solidFill>
                  </a:tcPr>
                </a:tc>
                <a:tc>
                  <a:txBody>
                    <a:bodyPr/>
                    <a:lstStyle/>
                    <a:p>
                      <a:pPr algn="r" fontAlgn="b"/>
                      <a:r>
                        <a:rPr lang="tr-TR" sz="1400" b="0" i="0" u="none" strike="noStrike" dirty="0">
                          <a:solidFill>
                            <a:srgbClr val="000000"/>
                          </a:solidFill>
                          <a:effectLst/>
                          <a:latin typeface="Calibri" panose="020F0502020204030204" pitchFamily="34" charset="0"/>
                        </a:rPr>
                        <a:t>47.023  </a:t>
                      </a:r>
                    </a:p>
                  </a:txBody>
                  <a:tcPr marL="6446" marR="6446" marT="644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EC416"/>
                    </a:solidFill>
                  </a:tcPr>
                </a:tc>
                <a:tc>
                  <a:txBody>
                    <a:bodyPr/>
                    <a:lstStyle/>
                    <a:p>
                      <a:pPr algn="r" fontAlgn="b"/>
                      <a:r>
                        <a:rPr lang="tr-TR" sz="1400" b="0" i="0" u="none" strike="noStrike" dirty="0" smtClean="0">
                          <a:solidFill>
                            <a:srgbClr val="000000"/>
                          </a:solidFill>
                          <a:effectLst/>
                          <a:latin typeface="Calibri" panose="020F0502020204030204" pitchFamily="34" charset="0"/>
                        </a:rPr>
                        <a:t>109.814  </a:t>
                      </a:r>
                      <a:endParaRPr lang="tr-TR" sz="1400" b="0" i="0" u="none" strike="noStrike" dirty="0">
                        <a:solidFill>
                          <a:srgbClr val="000000"/>
                        </a:solidFill>
                        <a:effectLst/>
                        <a:latin typeface="Calibri" panose="020F0502020204030204" pitchFamily="34" charset="0"/>
                      </a:endParaRPr>
                    </a:p>
                  </a:txBody>
                  <a:tcPr marL="6446" marR="6446" marT="644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EC416"/>
                    </a:solidFill>
                  </a:tcPr>
                </a:tc>
                <a:extLst>
                  <a:ext uri="{0D108BD9-81ED-4DB2-BD59-A6C34878D82A}">
                    <a16:rowId xmlns:a16="http://schemas.microsoft.com/office/drawing/2014/main" val="3975217077"/>
                  </a:ext>
                </a:extLst>
              </a:tr>
              <a:tr h="246039">
                <a:tc>
                  <a:txBody>
                    <a:bodyPr/>
                    <a:lstStyle/>
                    <a:p>
                      <a:pPr algn="l" rtl="0" fontAlgn="b"/>
                      <a:r>
                        <a:rPr lang="tr-TR" sz="1400" b="0" i="0" u="none" strike="noStrike">
                          <a:solidFill>
                            <a:srgbClr val="000000"/>
                          </a:solidFill>
                          <a:effectLst/>
                          <a:latin typeface="Calibri" panose="020F0502020204030204" pitchFamily="34" charset="0"/>
                        </a:rPr>
                        <a:t>Windows Lisans</a:t>
                      </a:r>
                    </a:p>
                  </a:txBody>
                  <a:tcPr marL="6446" marR="6446" marT="644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EC416"/>
                    </a:solidFill>
                  </a:tcPr>
                </a:tc>
                <a:tc>
                  <a:txBody>
                    <a:bodyPr/>
                    <a:lstStyle/>
                    <a:p>
                      <a:pPr algn="r" rtl="0" fontAlgn="b"/>
                      <a:r>
                        <a:rPr lang="tr-TR" sz="1400" b="0" i="0" u="none" strike="noStrike">
                          <a:solidFill>
                            <a:srgbClr val="000000"/>
                          </a:solidFill>
                          <a:effectLst/>
                          <a:latin typeface="Calibri" panose="020F0502020204030204" pitchFamily="34" charset="0"/>
                        </a:rPr>
                        <a:t>0  </a:t>
                      </a:r>
                    </a:p>
                  </a:txBody>
                  <a:tcPr marL="6446" marR="6446" marT="644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EC416"/>
                    </a:solidFill>
                  </a:tcPr>
                </a:tc>
                <a:tc>
                  <a:txBody>
                    <a:bodyPr/>
                    <a:lstStyle/>
                    <a:p>
                      <a:pPr algn="r" rtl="0" fontAlgn="b"/>
                      <a:r>
                        <a:rPr lang="tr-TR" sz="1400" b="0" i="0" u="none" strike="noStrike" dirty="0">
                          <a:solidFill>
                            <a:srgbClr val="000000"/>
                          </a:solidFill>
                          <a:effectLst/>
                          <a:latin typeface="Calibri" panose="020F0502020204030204" pitchFamily="34" charset="0"/>
                        </a:rPr>
                        <a:t>0  </a:t>
                      </a:r>
                    </a:p>
                  </a:txBody>
                  <a:tcPr marL="6446" marR="6446" marT="644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EC416"/>
                    </a:solidFill>
                  </a:tcPr>
                </a:tc>
                <a:tc>
                  <a:txBody>
                    <a:bodyPr/>
                    <a:lstStyle/>
                    <a:p>
                      <a:pPr algn="r" fontAlgn="b"/>
                      <a:r>
                        <a:rPr lang="tr-TR" sz="1400" b="0" i="0" u="none" strike="noStrike" dirty="0">
                          <a:solidFill>
                            <a:srgbClr val="000000"/>
                          </a:solidFill>
                          <a:effectLst/>
                          <a:latin typeface="Calibri" panose="020F0502020204030204" pitchFamily="34" charset="0"/>
                        </a:rPr>
                        <a:t>30.444  </a:t>
                      </a:r>
                    </a:p>
                  </a:txBody>
                  <a:tcPr marL="6446" marR="6446" marT="644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EC416"/>
                    </a:solidFill>
                  </a:tcPr>
                </a:tc>
                <a:tc>
                  <a:txBody>
                    <a:bodyPr/>
                    <a:lstStyle/>
                    <a:p>
                      <a:pPr algn="r" fontAlgn="b"/>
                      <a:r>
                        <a:rPr lang="tr-TR" sz="1400" b="0" i="0" u="none" strike="noStrike" dirty="0">
                          <a:solidFill>
                            <a:srgbClr val="000000"/>
                          </a:solidFill>
                          <a:effectLst/>
                          <a:latin typeface="Calibri" panose="020F0502020204030204" pitchFamily="34" charset="0"/>
                        </a:rPr>
                        <a:t>0  </a:t>
                      </a:r>
                    </a:p>
                  </a:txBody>
                  <a:tcPr marL="6446" marR="6446" marT="644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EC416"/>
                    </a:solidFill>
                  </a:tcPr>
                </a:tc>
                <a:extLst>
                  <a:ext uri="{0D108BD9-81ED-4DB2-BD59-A6C34878D82A}">
                    <a16:rowId xmlns:a16="http://schemas.microsoft.com/office/drawing/2014/main" val="1911858645"/>
                  </a:ext>
                </a:extLst>
              </a:tr>
              <a:tr h="246039">
                <a:tc>
                  <a:txBody>
                    <a:bodyPr/>
                    <a:lstStyle/>
                    <a:p>
                      <a:pPr algn="l" rtl="0" fontAlgn="b"/>
                      <a:r>
                        <a:rPr lang="tr-TR" sz="1400" b="0" i="0" u="none" strike="noStrike">
                          <a:solidFill>
                            <a:srgbClr val="000000"/>
                          </a:solidFill>
                          <a:effectLst/>
                          <a:latin typeface="Calibri" panose="020F0502020204030204" pitchFamily="34" charset="0"/>
                        </a:rPr>
                        <a:t>Hukuk içtihat ve mevzuat</a:t>
                      </a:r>
                    </a:p>
                  </a:txBody>
                  <a:tcPr marL="6446" marR="6446" marT="644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EC416"/>
                    </a:solidFill>
                  </a:tcPr>
                </a:tc>
                <a:tc>
                  <a:txBody>
                    <a:bodyPr/>
                    <a:lstStyle/>
                    <a:p>
                      <a:pPr algn="r" rtl="0" fontAlgn="b"/>
                      <a:r>
                        <a:rPr lang="tr-TR" sz="1400" b="0" i="0" u="none" strike="noStrike">
                          <a:solidFill>
                            <a:srgbClr val="000000"/>
                          </a:solidFill>
                          <a:effectLst/>
                          <a:latin typeface="Calibri" panose="020F0502020204030204" pitchFamily="34" charset="0"/>
                        </a:rPr>
                        <a:t>3.658  </a:t>
                      </a:r>
                    </a:p>
                  </a:txBody>
                  <a:tcPr marL="6446" marR="6446" marT="644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EC416"/>
                    </a:solidFill>
                  </a:tcPr>
                </a:tc>
                <a:tc>
                  <a:txBody>
                    <a:bodyPr/>
                    <a:lstStyle/>
                    <a:p>
                      <a:pPr algn="r" rtl="0" fontAlgn="b"/>
                      <a:r>
                        <a:rPr lang="tr-TR" sz="1400" b="0" i="0" u="none" strike="noStrike">
                          <a:solidFill>
                            <a:srgbClr val="000000"/>
                          </a:solidFill>
                          <a:effectLst/>
                          <a:latin typeface="Calibri" panose="020F0502020204030204" pitchFamily="34" charset="0"/>
                        </a:rPr>
                        <a:t>2.561  </a:t>
                      </a:r>
                    </a:p>
                  </a:txBody>
                  <a:tcPr marL="6446" marR="6446" marT="644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EC416"/>
                    </a:solidFill>
                  </a:tcPr>
                </a:tc>
                <a:tc>
                  <a:txBody>
                    <a:bodyPr/>
                    <a:lstStyle/>
                    <a:p>
                      <a:pPr algn="r" fontAlgn="b"/>
                      <a:r>
                        <a:rPr lang="tr-TR" sz="1400" b="0" i="0" u="none" strike="noStrike" dirty="0">
                          <a:solidFill>
                            <a:srgbClr val="000000"/>
                          </a:solidFill>
                          <a:effectLst/>
                          <a:latin typeface="Calibri" panose="020F0502020204030204" pitchFamily="34" charset="0"/>
                        </a:rPr>
                        <a:t>6.301  </a:t>
                      </a:r>
                    </a:p>
                  </a:txBody>
                  <a:tcPr marL="6446" marR="6446" marT="644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EC416"/>
                    </a:solidFill>
                  </a:tcPr>
                </a:tc>
                <a:tc>
                  <a:txBody>
                    <a:bodyPr/>
                    <a:lstStyle/>
                    <a:p>
                      <a:pPr algn="r" fontAlgn="b"/>
                      <a:r>
                        <a:rPr lang="tr-TR" sz="1400" b="0" i="0" u="none" strike="noStrike" dirty="0" smtClean="0">
                          <a:solidFill>
                            <a:srgbClr val="000000"/>
                          </a:solidFill>
                          <a:effectLst/>
                          <a:latin typeface="Calibri" panose="020F0502020204030204" pitchFamily="34" charset="0"/>
                        </a:rPr>
                        <a:t>11.832  </a:t>
                      </a:r>
                      <a:endParaRPr lang="tr-TR" sz="1400" b="0" i="0" u="none" strike="noStrike" dirty="0">
                        <a:solidFill>
                          <a:srgbClr val="000000"/>
                        </a:solidFill>
                        <a:effectLst/>
                        <a:latin typeface="Calibri" panose="020F0502020204030204" pitchFamily="34" charset="0"/>
                      </a:endParaRPr>
                    </a:p>
                  </a:txBody>
                  <a:tcPr marL="6446" marR="6446" marT="644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EC416"/>
                    </a:solidFill>
                  </a:tcPr>
                </a:tc>
                <a:extLst>
                  <a:ext uri="{0D108BD9-81ED-4DB2-BD59-A6C34878D82A}">
                    <a16:rowId xmlns:a16="http://schemas.microsoft.com/office/drawing/2014/main" val="901774931"/>
                  </a:ext>
                </a:extLst>
              </a:tr>
              <a:tr h="246039">
                <a:tc>
                  <a:txBody>
                    <a:bodyPr/>
                    <a:lstStyle/>
                    <a:p>
                      <a:pPr algn="l" rtl="0" fontAlgn="b"/>
                      <a:r>
                        <a:rPr lang="tr-TR" sz="1400" b="0" i="0" u="none" strike="noStrike">
                          <a:solidFill>
                            <a:srgbClr val="000000"/>
                          </a:solidFill>
                          <a:effectLst/>
                          <a:latin typeface="Calibri" panose="020F0502020204030204" pitchFamily="34" charset="0"/>
                        </a:rPr>
                        <a:t>Digiforte (Kamera)</a:t>
                      </a:r>
                    </a:p>
                  </a:txBody>
                  <a:tcPr marL="6446" marR="6446" marT="644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EC416"/>
                    </a:solidFill>
                  </a:tcPr>
                </a:tc>
                <a:tc>
                  <a:txBody>
                    <a:bodyPr/>
                    <a:lstStyle/>
                    <a:p>
                      <a:pPr algn="r" rtl="0" fontAlgn="b"/>
                      <a:r>
                        <a:rPr lang="tr-TR" sz="1400" b="0" i="0" u="none" strike="noStrike">
                          <a:solidFill>
                            <a:srgbClr val="000000"/>
                          </a:solidFill>
                          <a:effectLst/>
                          <a:latin typeface="Calibri" panose="020F0502020204030204" pitchFamily="34" charset="0"/>
                        </a:rPr>
                        <a:t>8.024  </a:t>
                      </a:r>
                    </a:p>
                  </a:txBody>
                  <a:tcPr marL="6446" marR="6446" marT="644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EC416"/>
                    </a:solidFill>
                  </a:tcPr>
                </a:tc>
                <a:tc>
                  <a:txBody>
                    <a:bodyPr/>
                    <a:lstStyle/>
                    <a:p>
                      <a:pPr algn="l" fontAlgn="b"/>
                      <a:r>
                        <a:rPr lang="tr-TR" sz="1400" b="0" i="0" u="none" strike="noStrike">
                          <a:solidFill>
                            <a:srgbClr val="000000"/>
                          </a:solidFill>
                          <a:effectLst/>
                          <a:latin typeface="Arial" panose="020B0604020202020204" pitchFamily="34" charset="0"/>
                        </a:rPr>
                        <a:t> </a:t>
                      </a:r>
                    </a:p>
                  </a:txBody>
                  <a:tcPr marL="6446" marR="6446" marT="644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EC416"/>
                    </a:solidFill>
                  </a:tcPr>
                </a:tc>
                <a:tc>
                  <a:txBody>
                    <a:bodyPr/>
                    <a:lstStyle/>
                    <a:p>
                      <a:pPr algn="r" fontAlgn="b"/>
                      <a:r>
                        <a:rPr lang="tr-TR" sz="1400" b="0" i="0" u="none" strike="noStrike" dirty="0">
                          <a:solidFill>
                            <a:srgbClr val="000000"/>
                          </a:solidFill>
                          <a:effectLst/>
                          <a:latin typeface="Calibri" panose="020F0502020204030204" pitchFamily="34" charset="0"/>
                        </a:rPr>
                        <a:t>0  </a:t>
                      </a:r>
                    </a:p>
                  </a:txBody>
                  <a:tcPr marL="6446" marR="6446" marT="644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EC416"/>
                    </a:solidFill>
                  </a:tcPr>
                </a:tc>
                <a:tc>
                  <a:txBody>
                    <a:bodyPr/>
                    <a:lstStyle/>
                    <a:p>
                      <a:pPr algn="r" fontAlgn="b"/>
                      <a:r>
                        <a:rPr lang="tr-TR" sz="1400" b="0" i="0" u="none" strike="noStrike" dirty="0" smtClean="0">
                          <a:solidFill>
                            <a:srgbClr val="000000"/>
                          </a:solidFill>
                          <a:effectLst/>
                          <a:latin typeface="Calibri" panose="020F0502020204030204" pitchFamily="34" charset="0"/>
                        </a:rPr>
                        <a:t>0  </a:t>
                      </a:r>
                      <a:endParaRPr lang="tr-TR" sz="1400" b="0" i="0" u="none" strike="noStrike" dirty="0">
                        <a:solidFill>
                          <a:srgbClr val="000000"/>
                        </a:solidFill>
                        <a:effectLst/>
                        <a:latin typeface="Calibri" panose="020F0502020204030204" pitchFamily="34" charset="0"/>
                      </a:endParaRPr>
                    </a:p>
                  </a:txBody>
                  <a:tcPr marL="6446" marR="6446" marT="644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EC416"/>
                    </a:solidFill>
                  </a:tcPr>
                </a:tc>
                <a:extLst>
                  <a:ext uri="{0D108BD9-81ED-4DB2-BD59-A6C34878D82A}">
                    <a16:rowId xmlns:a16="http://schemas.microsoft.com/office/drawing/2014/main" val="1297386147"/>
                  </a:ext>
                </a:extLst>
              </a:tr>
              <a:tr h="246039">
                <a:tc>
                  <a:txBody>
                    <a:bodyPr/>
                    <a:lstStyle/>
                    <a:p>
                      <a:pPr algn="l" rtl="0" fontAlgn="b"/>
                      <a:r>
                        <a:rPr lang="tr-TR" sz="1400" b="0" i="0" u="none" strike="noStrike">
                          <a:solidFill>
                            <a:srgbClr val="000000"/>
                          </a:solidFill>
                          <a:effectLst/>
                          <a:latin typeface="Calibri" panose="020F0502020204030204" pitchFamily="34" charset="0"/>
                        </a:rPr>
                        <a:t>Adobe Creative Cloud (Basın)</a:t>
                      </a:r>
                    </a:p>
                  </a:txBody>
                  <a:tcPr marL="6446" marR="6446" marT="644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EC416"/>
                    </a:solidFill>
                  </a:tcPr>
                </a:tc>
                <a:tc>
                  <a:txBody>
                    <a:bodyPr/>
                    <a:lstStyle/>
                    <a:p>
                      <a:pPr algn="r" rtl="0" fontAlgn="b"/>
                      <a:r>
                        <a:rPr lang="tr-TR" sz="1400" b="0" i="0" u="none" strike="noStrike">
                          <a:solidFill>
                            <a:srgbClr val="000000"/>
                          </a:solidFill>
                          <a:effectLst/>
                          <a:latin typeface="Calibri" panose="020F0502020204030204" pitchFamily="34" charset="0"/>
                        </a:rPr>
                        <a:t>1.204  </a:t>
                      </a:r>
                    </a:p>
                  </a:txBody>
                  <a:tcPr marL="6446" marR="6446" marT="644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EC416"/>
                    </a:solidFill>
                  </a:tcPr>
                </a:tc>
                <a:tc>
                  <a:txBody>
                    <a:bodyPr/>
                    <a:lstStyle/>
                    <a:p>
                      <a:pPr algn="l" fontAlgn="b"/>
                      <a:r>
                        <a:rPr lang="tr-TR" sz="1400" b="0" i="0" u="none" strike="noStrike">
                          <a:solidFill>
                            <a:srgbClr val="000000"/>
                          </a:solidFill>
                          <a:effectLst/>
                          <a:latin typeface="Arial" panose="020B0604020202020204" pitchFamily="34" charset="0"/>
                        </a:rPr>
                        <a:t> </a:t>
                      </a:r>
                    </a:p>
                  </a:txBody>
                  <a:tcPr marL="6446" marR="6446" marT="644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EC416"/>
                    </a:solidFill>
                  </a:tcPr>
                </a:tc>
                <a:tc>
                  <a:txBody>
                    <a:bodyPr/>
                    <a:lstStyle/>
                    <a:p>
                      <a:pPr algn="r" fontAlgn="b"/>
                      <a:r>
                        <a:rPr lang="tr-TR" sz="1400" b="0" i="0" u="none" strike="noStrike" dirty="0">
                          <a:solidFill>
                            <a:srgbClr val="000000"/>
                          </a:solidFill>
                          <a:effectLst/>
                          <a:latin typeface="Calibri" panose="020F0502020204030204" pitchFamily="34" charset="0"/>
                        </a:rPr>
                        <a:t>0  </a:t>
                      </a:r>
                    </a:p>
                  </a:txBody>
                  <a:tcPr marL="6446" marR="6446" marT="644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EC416"/>
                    </a:solidFill>
                  </a:tcPr>
                </a:tc>
                <a:tc>
                  <a:txBody>
                    <a:bodyPr/>
                    <a:lstStyle/>
                    <a:p>
                      <a:pPr algn="r" fontAlgn="b"/>
                      <a:r>
                        <a:rPr lang="tr-TR" sz="1400" b="0" i="0" u="none" strike="noStrike" dirty="0" smtClean="0">
                          <a:solidFill>
                            <a:srgbClr val="000000"/>
                          </a:solidFill>
                          <a:effectLst/>
                          <a:latin typeface="Calibri" panose="020F0502020204030204" pitchFamily="34" charset="0"/>
                        </a:rPr>
                        <a:t>0  </a:t>
                      </a:r>
                      <a:endParaRPr lang="tr-TR" sz="1400" b="0" i="0" u="none" strike="noStrike" dirty="0">
                        <a:solidFill>
                          <a:srgbClr val="000000"/>
                        </a:solidFill>
                        <a:effectLst/>
                        <a:latin typeface="Calibri" panose="020F0502020204030204" pitchFamily="34" charset="0"/>
                      </a:endParaRPr>
                    </a:p>
                  </a:txBody>
                  <a:tcPr marL="6446" marR="6446" marT="644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EC416"/>
                    </a:solidFill>
                  </a:tcPr>
                </a:tc>
                <a:extLst>
                  <a:ext uri="{0D108BD9-81ED-4DB2-BD59-A6C34878D82A}">
                    <a16:rowId xmlns:a16="http://schemas.microsoft.com/office/drawing/2014/main" val="1551627616"/>
                  </a:ext>
                </a:extLst>
              </a:tr>
              <a:tr h="246039">
                <a:tc>
                  <a:txBody>
                    <a:bodyPr/>
                    <a:lstStyle/>
                    <a:p>
                      <a:pPr algn="l" rtl="0" fontAlgn="b"/>
                      <a:r>
                        <a:rPr lang="tr-TR" sz="1400" b="0" i="0" u="none" strike="noStrike">
                          <a:solidFill>
                            <a:srgbClr val="000000"/>
                          </a:solidFill>
                          <a:effectLst/>
                          <a:latin typeface="Calibri" panose="020F0502020204030204" pitchFamily="34" charset="0"/>
                        </a:rPr>
                        <a:t>Besyo Sınav</a:t>
                      </a:r>
                    </a:p>
                  </a:txBody>
                  <a:tcPr marL="6446" marR="6446" marT="644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EC416"/>
                    </a:solidFill>
                  </a:tcPr>
                </a:tc>
                <a:tc>
                  <a:txBody>
                    <a:bodyPr/>
                    <a:lstStyle/>
                    <a:p>
                      <a:pPr algn="r" rtl="0" fontAlgn="b"/>
                      <a:r>
                        <a:rPr lang="tr-TR" sz="1400" b="0" i="0" u="none" strike="noStrike">
                          <a:solidFill>
                            <a:srgbClr val="000000"/>
                          </a:solidFill>
                          <a:effectLst/>
                          <a:latin typeface="Calibri" panose="020F0502020204030204" pitchFamily="34" charset="0"/>
                        </a:rPr>
                        <a:t>11.800  </a:t>
                      </a:r>
                    </a:p>
                  </a:txBody>
                  <a:tcPr marL="6446" marR="6446" marT="644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EC416"/>
                    </a:solidFill>
                  </a:tcPr>
                </a:tc>
                <a:tc>
                  <a:txBody>
                    <a:bodyPr/>
                    <a:lstStyle/>
                    <a:p>
                      <a:pPr algn="r" rtl="0" fontAlgn="b"/>
                      <a:r>
                        <a:rPr lang="tr-TR" sz="1400" b="0" i="0" u="none" strike="noStrike">
                          <a:solidFill>
                            <a:srgbClr val="000000"/>
                          </a:solidFill>
                          <a:effectLst/>
                          <a:latin typeface="Calibri" panose="020F0502020204030204" pitchFamily="34" charset="0"/>
                        </a:rPr>
                        <a:t>23.234  </a:t>
                      </a:r>
                    </a:p>
                  </a:txBody>
                  <a:tcPr marL="6446" marR="6446" marT="644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EC416"/>
                    </a:solidFill>
                  </a:tcPr>
                </a:tc>
                <a:tc>
                  <a:txBody>
                    <a:bodyPr/>
                    <a:lstStyle/>
                    <a:p>
                      <a:pPr algn="r" fontAlgn="b"/>
                      <a:r>
                        <a:rPr lang="tr-TR" sz="1400" b="0" i="0" u="none" strike="noStrike" dirty="0">
                          <a:solidFill>
                            <a:srgbClr val="000000"/>
                          </a:solidFill>
                          <a:effectLst/>
                          <a:latin typeface="Calibri" panose="020F0502020204030204" pitchFamily="34" charset="0"/>
                        </a:rPr>
                        <a:t>30.226  </a:t>
                      </a:r>
                    </a:p>
                  </a:txBody>
                  <a:tcPr marL="6446" marR="6446" marT="644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EC416"/>
                    </a:solidFill>
                  </a:tcPr>
                </a:tc>
                <a:tc>
                  <a:txBody>
                    <a:bodyPr/>
                    <a:lstStyle/>
                    <a:p>
                      <a:pPr algn="r" fontAlgn="b"/>
                      <a:r>
                        <a:rPr lang="tr-TR" sz="1400" b="0" i="0" u="none" strike="noStrike" dirty="0" smtClean="0">
                          <a:solidFill>
                            <a:srgbClr val="000000"/>
                          </a:solidFill>
                          <a:effectLst/>
                          <a:latin typeface="Calibri" panose="020F0502020204030204" pitchFamily="34" charset="0"/>
                        </a:rPr>
                        <a:t>0  </a:t>
                      </a:r>
                      <a:endParaRPr lang="tr-TR" sz="1400" b="0" i="0" u="none" strike="noStrike" dirty="0">
                        <a:solidFill>
                          <a:srgbClr val="000000"/>
                        </a:solidFill>
                        <a:effectLst/>
                        <a:latin typeface="Calibri" panose="020F0502020204030204" pitchFamily="34" charset="0"/>
                      </a:endParaRPr>
                    </a:p>
                  </a:txBody>
                  <a:tcPr marL="6446" marR="6446" marT="644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EC416"/>
                    </a:solidFill>
                  </a:tcPr>
                </a:tc>
                <a:extLst>
                  <a:ext uri="{0D108BD9-81ED-4DB2-BD59-A6C34878D82A}">
                    <a16:rowId xmlns:a16="http://schemas.microsoft.com/office/drawing/2014/main" val="1994946590"/>
                  </a:ext>
                </a:extLst>
              </a:tr>
              <a:tr h="246039">
                <a:tc>
                  <a:txBody>
                    <a:bodyPr/>
                    <a:lstStyle/>
                    <a:p>
                      <a:pPr algn="l" rtl="0" fontAlgn="b"/>
                      <a:r>
                        <a:rPr lang="tr-TR" sz="1400" b="0" i="0" u="none" strike="noStrike">
                          <a:solidFill>
                            <a:srgbClr val="000000"/>
                          </a:solidFill>
                          <a:effectLst/>
                          <a:latin typeface="Calibri" panose="020F0502020204030204" pitchFamily="34" charset="0"/>
                        </a:rPr>
                        <a:t>SSL Sertifika</a:t>
                      </a:r>
                    </a:p>
                  </a:txBody>
                  <a:tcPr marL="6446" marR="6446" marT="644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EC416"/>
                    </a:solidFill>
                  </a:tcPr>
                </a:tc>
                <a:tc>
                  <a:txBody>
                    <a:bodyPr/>
                    <a:lstStyle/>
                    <a:p>
                      <a:pPr algn="r" rtl="0" fontAlgn="b"/>
                      <a:r>
                        <a:rPr lang="tr-TR" sz="1400" b="0" i="0" u="none" strike="noStrike">
                          <a:solidFill>
                            <a:srgbClr val="000000"/>
                          </a:solidFill>
                          <a:effectLst/>
                          <a:latin typeface="Calibri" panose="020F0502020204030204" pitchFamily="34" charset="0"/>
                        </a:rPr>
                        <a:t>1.510  </a:t>
                      </a:r>
                    </a:p>
                  </a:txBody>
                  <a:tcPr marL="6446" marR="6446" marT="644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EC416"/>
                    </a:solidFill>
                  </a:tcPr>
                </a:tc>
                <a:tc>
                  <a:txBody>
                    <a:bodyPr/>
                    <a:lstStyle/>
                    <a:p>
                      <a:pPr algn="r" fontAlgn="b"/>
                      <a:r>
                        <a:rPr lang="tr-TR" sz="1400" b="0" i="0" u="none" strike="noStrike">
                          <a:solidFill>
                            <a:srgbClr val="000000"/>
                          </a:solidFill>
                          <a:effectLst/>
                          <a:latin typeface="Arial" panose="020B0604020202020204" pitchFamily="34" charset="0"/>
                        </a:rPr>
                        <a:t>0  </a:t>
                      </a:r>
                    </a:p>
                  </a:txBody>
                  <a:tcPr marL="6446" marR="6446" marT="644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EC416"/>
                    </a:solidFill>
                  </a:tcPr>
                </a:tc>
                <a:tc>
                  <a:txBody>
                    <a:bodyPr/>
                    <a:lstStyle/>
                    <a:p>
                      <a:pPr algn="r" fontAlgn="b"/>
                      <a:r>
                        <a:rPr lang="tr-TR" sz="1400" b="0" i="0" u="none" strike="noStrike" dirty="0" smtClean="0">
                          <a:solidFill>
                            <a:srgbClr val="000000"/>
                          </a:solidFill>
                          <a:effectLst/>
                          <a:latin typeface="Calibri" panose="020F0502020204030204" pitchFamily="34" charset="0"/>
                        </a:rPr>
                        <a:t>5.015</a:t>
                      </a:r>
                    </a:p>
                  </a:txBody>
                  <a:tcPr marL="6446" marR="6446" marT="644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EC416"/>
                    </a:solidFill>
                  </a:tcPr>
                </a:tc>
                <a:tc>
                  <a:txBody>
                    <a:bodyPr/>
                    <a:lstStyle/>
                    <a:p>
                      <a:pPr algn="r" fontAlgn="b"/>
                      <a:r>
                        <a:rPr lang="tr-TR" sz="1400" b="0" i="0" u="none" strike="noStrike" dirty="0" smtClean="0">
                          <a:solidFill>
                            <a:srgbClr val="000000"/>
                          </a:solidFill>
                          <a:effectLst/>
                          <a:latin typeface="Calibri" panose="020F0502020204030204" pitchFamily="34" charset="0"/>
                        </a:rPr>
                        <a:t>2.678  </a:t>
                      </a:r>
                      <a:endParaRPr lang="tr-TR" sz="1400" b="0" i="0" u="none" strike="noStrike" dirty="0">
                        <a:solidFill>
                          <a:srgbClr val="000000"/>
                        </a:solidFill>
                        <a:effectLst/>
                        <a:latin typeface="Calibri" panose="020F0502020204030204" pitchFamily="34" charset="0"/>
                      </a:endParaRPr>
                    </a:p>
                  </a:txBody>
                  <a:tcPr marL="6446" marR="6446" marT="644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EC416"/>
                    </a:solidFill>
                  </a:tcPr>
                </a:tc>
                <a:extLst>
                  <a:ext uri="{0D108BD9-81ED-4DB2-BD59-A6C34878D82A}">
                    <a16:rowId xmlns:a16="http://schemas.microsoft.com/office/drawing/2014/main" val="1327322764"/>
                  </a:ext>
                </a:extLst>
              </a:tr>
              <a:tr h="246039">
                <a:tc>
                  <a:txBody>
                    <a:bodyPr/>
                    <a:lstStyle/>
                    <a:p>
                      <a:pPr algn="l" rtl="0" fontAlgn="b"/>
                      <a:r>
                        <a:rPr lang="tr-TR" sz="1400" b="0" i="0" u="none" strike="noStrike">
                          <a:solidFill>
                            <a:srgbClr val="000000"/>
                          </a:solidFill>
                          <a:effectLst/>
                          <a:latin typeface="Calibri" panose="020F0502020204030204" pitchFamily="34" charset="0"/>
                        </a:rPr>
                        <a:t>Patent</a:t>
                      </a:r>
                    </a:p>
                  </a:txBody>
                  <a:tcPr marL="6446" marR="6446" marT="644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EC416"/>
                    </a:solidFill>
                  </a:tcPr>
                </a:tc>
                <a:tc>
                  <a:txBody>
                    <a:bodyPr/>
                    <a:lstStyle/>
                    <a:p>
                      <a:pPr algn="r" rtl="0" fontAlgn="b"/>
                      <a:r>
                        <a:rPr lang="tr-TR" sz="1400" b="0" i="0" u="none" strike="noStrike">
                          <a:solidFill>
                            <a:srgbClr val="000000"/>
                          </a:solidFill>
                          <a:effectLst/>
                          <a:latin typeface="Calibri" panose="020F0502020204030204" pitchFamily="34" charset="0"/>
                        </a:rPr>
                        <a:t>3.133  </a:t>
                      </a:r>
                    </a:p>
                  </a:txBody>
                  <a:tcPr marL="6446" marR="6446" marT="644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EC416"/>
                    </a:solidFill>
                  </a:tcPr>
                </a:tc>
                <a:tc>
                  <a:txBody>
                    <a:bodyPr/>
                    <a:lstStyle/>
                    <a:p>
                      <a:pPr algn="r" rtl="0" fontAlgn="b"/>
                      <a:r>
                        <a:rPr lang="tr-TR" sz="1400" b="0" i="0" u="none" strike="noStrike">
                          <a:solidFill>
                            <a:srgbClr val="000000"/>
                          </a:solidFill>
                          <a:effectLst/>
                          <a:latin typeface="Calibri" panose="020F0502020204030204" pitchFamily="34" charset="0"/>
                        </a:rPr>
                        <a:t>518  </a:t>
                      </a:r>
                    </a:p>
                  </a:txBody>
                  <a:tcPr marL="6446" marR="6446" marT="644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EC416"/>
                    </a:solidFill>
                  </a:tcPr>
                </a:tc>
                <a:tc>
                  <a:txBody>
                    <a:bodyPr/>
                    <a:lstStyle/>
                    <a:p>
                      <a:pPr algn="r" fontAlgn="b"/>
                      <a:r>
                        <a:rPr lang="tr-TR" sz="1400" b="0" i="0" u="none" strike="noStrike" dirty="0">
                          <a:solidFill>
                            <a:srgbClr val="000000"/>
                          </a:solidFill>
                          <a:effectLst/>
                          <a:latin typeface="Calibri" panose="020F0502020204030204" pitchFamily="34" charset="0"/>
                        </a:rPr>
                        <a:t>8.864  </a:t>
                      </a:r>
                    </a:p>
                  </a:txBody>
                  <a:tcPr marL="6446" marR="6446" marT="644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EC416"/>
                    </a:solidFill>
                  </a:tcPr>
                </a:tc>
                <a:tc>
                  <a:txBody>
                    <a:bodyPr/>
                    <a:lstStyle/>
                    <a:p>
                      <a:pPr algn="r" fontAlgn="b"/>
                      <a:r>
                        <a:rPr lang="tr-TR" sz="1400" b="0" i="0" u="none" strike="noStrike" dirty="0" smtClean="0">
                          <a:solidFill>
                            <a:srgbClr val="000000"/>
                          </a:solidFill>
                          <a:effectLst/>
                          <a:latin typeface="Calibri" panose="020F0502020204030204" pitchFamily="34" charset="0"/>
                        </a:rPr>
                        <a:t>1.710  </a:t>
                      </a:r>
                      <a:endParaRPr lang="tr-TR" sz="1400" b="0" i="0" u="none" strike="noStrike" dirty="0">
                        <a:solidFill>
                          <a:srgbClr val="000000"/>
                        </a:solidFill>
                        <a:effectLst/>
                        <a:latin typeface="Calibri" panose="020F0502020204030204" pitchFamily="34" charset="0"/>
                      </a:endParaRPr>
                    </a:p>
                  </a:txBody>
                  <a:tcPr marL="6446" marR="6446" marT="644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EC416"/>
                    </a:solidFill>
                  </a:tcPr>
                </a:tc>
                <a:extLst>
                  <a:ext uri="{0D108BD9-81ED-4DB2-BD59-A6C34878D82A}">
                    <a16:rowId xmlns:a16="http://schemas.microsoft.com/office/drawing/2014/main" val="2068189059"/>
                  </a:ext>
                </a:extLst>
              </a:tr>
              <a:tr h="246039">
                <a:tc>
                  <a:txBody>
                    <a:bodyPr/>
                    <a:lstStyle/>
                    <a:p>
                      <a:pPr algn="l" rtl="0" fontAlgn="b"/>
                      <a:r>
                        <a:rPr lang="tr-TR" sz="1400" b="0" i="0" u="none" strike="noStrike" dirty="0" err="1">
                          <a:solidFill>
                            <a:srgbClr val="000000"/>
                          </a:solidFill>
                          <a:effectLst/>
                          <a:latin typeface="Calibri" panose="020F0502020204030204" pitchFamily="34" charset="0"/>
                        </a:rPr>
                        <a:t>Zoom</a:t>
                      </a:r>
                      <a:r>
                        <a:rPr lang="tr-TR" sz="1400" b="0" i="0" u="none" strike="noStrike" dirty="0">
                          <a:solidFill>
                            <a:srgbClr val="000000"/>
                          </a:solidFill>
                          <a:effectLst/>
                          <a:latin typeface="Calibri" panose="020F0502020204030204" pitchFamily="34" charset="0"/>
                        </a:rPr>
                        <a:t> </a:t>
                      </a:r>
                      <a:r>
                        <a:rPr lang="tr-TR" sz="1400" b="0" i="0" u="none" strike="noStrike" dirty="0" smtClean="0">
                          <a:solidFill>
                            <a:srgbClr val="000000"/>
                          </a:solidFill>
                          <a:effectLst/>
                          <a:latin typeface="Calibri" panose="020F0502020204030204" pitchFamily="34" charset="0"/>
                        </a:rPr>
                        <a:t>Lisans &amp;CDDO</a:t>
                      </a:r>
                      <a:endParaRPr lang="tr-TR" sz="1400" b="0" i="0" u="none" strike="noStrike" dirty="0">
                        <a:solidFill>
                          <a:srgbClr val="000000"/>
                        </a:solidFill>
                        <a:effectLst/>
                        <a:latin typeface="Calibri" panose="020F0502020204030204" pitchFamily="34" charset="0"/>
                      </a:endParaRPr>
                    </a:p>
                  </a:txBody>
                  <a:tcPr marL="6446" marR="6446" marT="644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EC416"/>
                    </a:solidFill>
                  </a:tcPr>
                </a:tc>
                <a:tc>
                  <a:txBody>
                    <a:bodyPr/>
                    <a:lstStyle/>
                    <a:p>
                      <a:pPr algn="r" fontAlgn="b"/>
                      <a:r>
                        <a:rPr lang="tr-TR" sz="1400" b="0" i="0" u="none" strike="noStrike">
                          <a:solidFill>
                            <a:srgbClr val="000000"/>
                          </a:solidFill>
                          <a:effectLst/>
                          <a:latin typeface="Arial" panose="020B0604020202020204" pitchFamily="34" charset="0"/>
                        </a:rPr>
                        <a:t>0  </a:t>
                      </a:r>
                    </a:p>
                  </a:txBody>
                  <a:tcPr marL="6446" marR="6446" marT="644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EC416"/>
                    </a:solidFill>
                  </a:tcPr>
                </a:tc>
                <a:tc>
                  <a:txBody>
                    <a:bodyPr/>
                    <a:lstStyle/>
                    <a:p>
                      <a:pPr algn="r" rtl="0" fontAlgn="b"/>
                      <a:r>
                        <a:rPr lang="tr-TR" sz="1400" b="0" i="0" u="none" strike="noStrike">
                          <a:solidFill>
                            <a:srgbClr val="000000"/>
                          </a:solidFill>
                          <a:effectLst/>
                          <a:latin typeface="Calibri" panose="020F0502020204030204" pitchFamily="34" charset="0"/>
                        </a:rPr>
                        <a:t>750  </a:t>
                      </a:r>
                    </a:p>
                  </a:txBody>
                  <a:tcPr marL="6446" marR="6446" marT="644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EC416"/>
                    </a:solidFill>
                  </a:tcPr>
                </a:tc>
                <a:tc>
                  <a:txBody>
                    <a:bodyPr/>
                    <a:lstStyle/>
                    <a:p>
                      <a:pPr algn="r" fontAlgn="b"/>
                      <a:r>
                        <a:rPr lang="tr-TR" sz="1400" b="0" i="0" u="none" strike="noStrike" dirty="0">
                          <a:solidFill>
                            <a:srgbClr val="000000"/>
                          </a:solidFill>
                          <a:effectLst/>
                          <a:latin typeface="Calibri" panose="020F0502020204030204" pitchFamily="34" charset="0"/>
                        </a:rPr>
                        <a:t>0  </a:t>
                      </a:r>
                    </a:p>
                  </a:txBody>
                  <a:tcPr marL="6446" marR="6446" marT="644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EC416"/>
                    </a:solidFill>
                  </a:tcPr>
                </a:tc>
                <a:tc>
                  <a:txBody>
                    <a:bodyPr/>
                    <a:lstStyle/>
                    <a:p>
                      <a:pPr algn="r" fontAlgn="b"/>
                      <a:r>
                        <a:rPr lang="tr-TR" sz="1400" b="0" i="0" u="none" strike="noStrike" dirty="0" smtClean="0">
                          <a:solidFill>
                            <a:srgbClr val="000000"/>
                          </a:solidFill>
                          <a:effectLst/>
                          <a:latin typeface="Calibri" panose="020F0502020204030204" pitchFamily="34" charset="0"/>
                        </a:rPr>
                        <a:t>60.000 </a:t>
                      </a:r>
                      <a:endParaRPr lang="tr-TR" sz="1400" b="0" i="0" u="none" strike="noStrike" dirty="0">
                        <a:solidFill>
                          <a:srgbClr val="000000"/>
                        </a:solidFill>
                        <a:effectLst/>
                        <a:latin typeface="Calibri" panose="020F0502020204030204" pitchFamily="34" charset="0"/>
                      </a:endParaRPr>
                    </a:p>
                  </a:txBody>
                  <a:tcPr marL="6446" marR="6446" marT="644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EC416"/>
                    </a:solidFill>
                  </a:tcPr>
                </a:tc>
                <a:extLst>
                  <a:ext uri="{0D108BD9-81ED-4DB2-BD59-A6C34878D82A}">
                    <a16:rowId xmlns:a16="http://schemas.microsoft.com/office/drawing/2014/main" val="4221969243"/>
                  </a:ext>
                </a:extLst>
              </a:tr>
              <a:tr h="246039">
                <a:tc>
                  <a:txBody>
                    <a:bodyPr/>
                    <a:lstStyle/>
                    <a:p>
                      <a:pPr algn="l" fontAlgn="b"/>
                      <a:r>
                        <a:rPr lang="tr-TR" sz="1400" b="1" i="0" u="none" strike="noStrike" dirty="0">
                          <a:solidFill>
                            <a:srgbClr val="000000"/>
                          </a:solidFill>
                          <a:effectLst/>
                          <a:latin typeface="Arial" panose="020B0604020202020204" pitchFamily="34" charset="0"/>
                        </a:rPr>
                        <a:t> </a:t>
                      </a:r>
                      <a:r>
                        <a:rPr lang="tr-TR" sz="1400" b="1" i="0" u="none" strike="noStrike" dirty="0" smtClean="0">
                          <a:solidFill>
                            <a:srgbClr val="000000"/>
                          </a:solidFill>
                          <a:effectLst/>
                          <a:latin typeface="Arial" panose="020B0604020202020204" pitchFamily="34" charset="0"/>
                        </a:rPr>
                        <a:t>Toplam</a:t>
                      </a:r>
                      <a:endParaRPr lang="tr-TR" sz="1400" b="1" i="0" u="none" strike="noStrike" dirty="0">
                        <a:solidFill>
                          <a:srgbClr val="000000"/>
                        </a:solidFill>
                        <a:effectLst/>
                        <a:latin typeface="Arial" panose="020B0604020202020204" pitchFamily="34" charset="0"/>
                      </a:endParaRPr>
                    </a:p>
                  </a:txBody>
                  <a:tcPr marL="6446" marR="6446" marT="644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EC416"/>
                    </a:solidFill>
                  </a:tcPr>
                </a:tc>
                <a:tc>
                  <a:txBody>
                    <a:bodyPr/>
                    <a:lstStyle/>
                    <a:p>
                      <a:pPr algn="r" fontAlgn="b"/>
                      <a:r>
                        <a:rPr lang="tr-TR" sz="1400" b="1" i="0" u="none" strike="noStrike">
                          <a:solidFill>
                            <a:srgbClr val="000000"/>
                          </a:solidFill>
                          <a:effectLst/>
                          <a:latin typeface="Calibri" panose="020F0502020204030204" pitchFamily="34" charset="0"/>
                        </a:rPr>
                        <a:t>480.446  </a:t>
                      </a:r>
                    </a:p>
                  </a:txBody>
                  <a:tcPr marL="6446" marR="6446" marT="644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EC416"/>
                    </a:solidFill>
                  </a:tcPr>
                </a:tc>
                <a:tc>
                  <a:txBody>
                    <a:bodyPr/>
                    <a:lstStyle/>
                    <a:p>
                      <a:pPr algn="r" fontAlgn="b"/>
                      <a:r>
                        <a:rPr lang="tr-TR" sz="1400" b="1" i="0" u="none" strike="noStrike">
                          <a:solidFill>
                            <a:srgbClr val="000000"/>
                          </a:solidFill>
                          <a:effectLst/>
                          <a:latin typeface="Calibri" panose="020F0502020204030204" pitchFamily="34" charset="0"/>
                        </a:rPr>
                        <a:t>500.881  </a:t>
                      </a:r>
                    </a:p>
                  </a:txBody>
                  <a:tcPr marL="6446" marR="6446" marT="644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EC416"/>
                    </a:solidFill>
                  </a:tcPr>
                </a:tc>
                <a:tc>
                  <a:txBody>
                    <a:bodyPr/>
                    <a:lstStyle/>
                    <a:p>
                      <a:pPr algn="r" fontAlgn="b"/>
                      <a:r>
                        <a:rPr lang="tr-TR" sz="1400" b="1" i="0" u="none" strike="noStrike" dirty="0">
                          <a:solidFill>
                            <a:srgbClr val="000000"/>
                          </a:solidFill>
                          <a:effectLst/>
                          <a:latin typeface="Calibri" panose="020F0502020204030204" pitchFamily="34" charset="0"/>
                        </a:rPr>
                        <a:t>801.238  </a:t>
                      </a:r>
                    </a:p>
                  </a:txBody>
                  <a:tcPr marL="6446" marR="6446" marT="644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EC416"/>
                    </a:solidFill>
                  </a:tcPr>
                </a:tc>
                <a:tc>
                  <a:txBody>
                    <a:bodyPr/>
                    <a:lstStyle/>
                    <a:p>
                      <a:pPr algn="r" fontAlgn="b"/>
                      <a:r>
                        <a:rPr lang="tr-TR" sz="1400" b="1" i="0" u="none" strike="noStrike" dirty="0" smtClean="0">
                          <a:solidFill>
                            <a:srgbClr val="000000"/>
                          </a:solidFill>
                          <a:effectLst/>
                          <a:latin typeface="Calibri" panose="020F0502020204030204" pitchFamily="34" charset="0"/>
                        </a:rPr>
                        <a:t>2.381.231</a:t>
                      </a:r>
                    </a:p>
                  </a:txBody>
                  <a:tcPr marL="6446" marR="6446" marT="644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EC416"/>
                    </a:solidFill>
                  </a:tcPr>
                </a:tc>
                <a:extLst>
                  <a:ext uri="{0D108BD9-81ED-4DB2-BD59-A6C34878D82A}">
                    <a16:rowId xmlns:a16="http://schemas.microsoft.com/office/drawing/2014/main" val="4224310461"/>
                  </a:ext>
                </a:extLst>
              </a:tr>
            </a:tbl>
          </a:graphicData>
        </a:graphic>
      </p:graphicFrame>
    </p:spTree>
    <p:extLst>
      <p:ext uri="{BB962C8B-B14F-4D97-AF65-F5344CB8AC3E}">
        <p14:creationId xmlns:p14="http://schemas.microsoft.com/office/powerpoint/2010/main" val="37117954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1" name="Tablo 20"/>
          <p:cNvGraphicFramePr>
            <a:graphicFrameLocks noGrp="1"/>
          </p:cNvGraphicFramePr>
          <p:nvPr>
            <p:extLst>
              <p:ext uri="{D42A27DB-BD31-4B8C-83A1-F6EECF244321}">
                <p14:modId xmlns:p14="http://schemas.microsoft.com/office/powerpoint/2010/main" val="3537690701"/>
              </p:ext>
            </p:extLst>
          </p:nvPr>
        </p:nvGraphicFramePr>
        <p:xfrm>
          <a:off x="324593" y="4923554"/>
          <a:ext cx="11376929" cy="1570764"/>
        </p:xfrm>
        <a:graphic>
          <a:graphicData uri="http://schemas.openxmlformats.org/drawingml/2006/table">
            <a:tbl>
              <a:tblPr firstRow="1" firstCol="1" bandRow="1">
                <a:tableStyleId>{5C22544A-7EE6-4342-B048-85BDC9FD1C3A}</a:tableStyleId>
              </a:tblPr>
              <a:tblGrid>
                <a:gridCol w="1832721">
                  <a:extLst>
                    <a:ext uri="{9D8B030D-6E8A-4147-A177-3AD203B41FA5}">
                      <a16:colId xmlns:a16="http://schemas.microsoft.com/office/drawing/2014/main" val="756480007"/>
                    </a:ext>
                  </a:extLst>
                </a:gridCol>
                <a:gridCol w="662813">
                  <a:extLst>
                    <a:ext uri="{9D8B030D-6E8A-4147-A177-3AD203B41FA5}">
                      <a16:colId xmlns:a16="http://schemas.microsoft.com/office/drawing/2014/main" val="736040550"/>
                    </a:ext>
                  </a:extLst>
                </a:gridCol>
                <a:gridCol w="662813">
                  <a:extLst>
                    <a:ext uri="{9D8B030D-6E8A-4147-A177-3AD203B41FA5}">
                      <a16:colId xmlns:a16="http://schemas.microsoft.com/office/drawing/2014/main" val="1906780651"/>
                    </a:ext>
                  </a:extLst>
                </a:gridCol>
                <a:gridCol w="662813">
                  <a:extLst>
                    <a:ext uri="{9D8B030D-6E8A-4147-A177-3AD203B41FA5}">
                      <a16:colId xmlns:a16="http://schemas.microsoft.com/office/drawing/2014/main" val="2009935135"/>
                    </a:ext>
                  </a:extLst>
                </a:gridCol>
                <a:gridCol w="740600">
                  <a:extLst>
                    <a:ext uri="{9D8B030D-6E8A-4147-A177-3AD203B41FA5}">
                      <a16:colId xmlns:a16="http://schemas.microsoft.com/office/drawing/2014/main" val="1435236378"/>
                    </a:ext>
                  </a:extLst>
                </a:gridCol>
                <a:gridCol w="740600">
                  <a:extLst>
                    <a:ext uri="{9D8B030D-6E8A-4147-A177-3AD203B41FA5}">
                      <a16:colId xmlns:a16="http://schemas.microsoft.com/office/drawing/2014/main" val="2177411768"/>
                    </a:ext>
                  </a:extLst>
                </a:gridCol>
                <a:gridCol w="740600">
                  <a:extLst>
                    <a:ext uri="{9D8B030D-6E8A-4147-A177-3AD203B41FA5}">
                      <a16:colId xmlns:a16="http://schemas.microsoft.com/office/drawing/2014/main" val="383492241"/>
                    </a:ext>
                  </a:extLst>
                </a:gridCol>
                <a:gridCol w="740600">
                  <a:extLst>
                    <a:ext uri="{9D8B030D-6E8A-4147-A177-3AD203B41FA5}">
                      <a16:colId xmlns:a16="http://schemas.microsoft.com/office/drawing/2014/main" val="3447748784"/>
                    </a:ext>
                  </a:extLst>
                </a:gridCol>
                <a:gridCol w="740600">
                  <a:extLst>
                    <a:ext uri="{9D8B030D-6E8A-4147-A177-3AD203B41FA5}">
                      <a16:colId xmlns:a16="http://schemas.microsoft.com/office/drawing/2014/main" val="3536008213"/>
                    </a:ext>
                  </a:extLst>
                </a:gridCol>
                <a:gridCol w="740600">
                  <a:extLst>
                    <a:ext uri="{9D8B030D-6E8A-4147-A177-3AD203B41FA5}">
                      <a16:colId xmlns:a16="http://schemas.microsoft.com/office/drawing/2014/main" val="3831704332"/>
                    </a:ext>
                  </a:extLst>
                </a:gridCol>
                <a:gridCol w="740600">
                  <a:extLst>
                    <a:ext uri="{9D8B030D-6E8A-4147-A177-3AD203B41FA5}">
                      <a16:colId xmlns:a16="http://schemas.microsoft.com/office/drawing/2014/main" val="3119959938"/>
                    </a:ext>
                  </a:extLst>
                </a:gridCol>
                <a:gridCol w="740600">
                  <a:extLst>
                    <a:ext uri="{9D8B030D-6E8A-4147-A177-3AD203B41FA5}">
                      <a16:colId xmlns:a16="http://schemas.microsoft.com/office/drawing/2014/main" val="2077449317"/>
                    </a:ext>
                  </a:extLst>
                </a:gridCol>
                <a:gridCol w="750126">
                  <a:extLst>
                    <a:ext uri="{9D8B030D-6E8A-4147-A177-3AD203B41FA5}">
                      <a16:colId xmlns:a16="http://schemas.microsoft.com/office/drawing/2014/main" val="2347510462"/>
                    </a:ext>
                  </a:extLst>
                </a:gridCol>
                <a:gridCol w="880843">
                  <a:extLst>
                    <a:ext uri="{9D8B030D-6E8A-4147-A177-3AD203B41FA5}">
                      <a16:colId xmlns:a16="http://schemas.microsoft.com/office/drawing/2014/main" val="1571097908"/>
                    </a:ext>
                  </a:extLst>
                </a:gridCol>
              </a:tblGrid>
              <a:tr h="252552">
                <a:tc>
                  <a:txBody>
                    <a:bodyPr/>
                    <a:lstStyle/>
                    <a:p>
                      <a:pPr>
                        <a:lnSpc>
                          <a:spcPct val="115000"/>
                        </a:lnSpc>
                        <a:spcAft>
                          <a:spcPts val="0"/>
                        </a:spcAft>
                      </a:pPr>
                      <a:r>
                        <a:rPr lang="tr-TR" sz="1100" dirty="0">
                          <a:effectLst/>
                        </a:rPr>
                        <a:t> </a:t>
                      </a:r>
                      <a:endParaRPr lang="tr-TR"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tc>
                <a:tc>
                  <a:txBody>
                    <a:bodyPr/>
                    <a:lstStyle/>
                    <a:p>
                      <a:pPr algn="ctr">
                        <a:lnSpc>
                          <a:spcPct val="115000"/>
                        </a:lnSpc>
                        <a:spcAft>
                          <a:spcPts val="0"/>
                        </a:spcAft>
                      </a:pPr>
                      <a:r>
                        <a:rPr lang="tr-TR" sz="1400" dirty="0">
                          <a:effectLst/>
                        </a:rPr>
                        <a:t>2011</a:t>
                      </a:r>
                      <a:endParaRPr lang="tr-TR"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tc>
                <a:tc>
                  <a:txBody>
                    <a:bodyPr/>
                    <a:lstStyle/>
                    <a:p>
                      <a:pPr algn="ctr">
                        <a:lnSpc>
                          <a:spcPct val="115000"/>
                        </a:lnSpc>
                        <a:spcAft>
                          <a:spcPts val="0"/>
                        </a:spcAft>
                      </a:pPr>
                      <a:r>
                        <a:rPr lang="tr-TR" sz="1400" dirty="0">
                          <a:effectLst/>
                        </a:rPr>
                        <a:t>2012</a:t>
                      </a:r>
                      <a:endParaRPr lang="tr-TR"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tc>
                <a:tc>
                  <a:txBody>
                    <a:bodyPr/>
                    <a:lstStyle/>
                    <a:p>
                      <a:pPr algn="ctr">
                        <a:lnSpc>
                          <a:spcPct val="115000"/>
                        </a:lnSpc>
                        <a:spcAft>
                          <a:spcPts val="0"/>
                        </a:spcAft>
                      </a:pPr>
                      <a:r>
                        <a:rPr lang="tr-TR" sz="1400" dirty="0">
                          <a:effectLst/>
                        </a:rPr>
                        <a:t>2013</a:t>
                      </a:r>
                      <a:endParaRPr lang="tr-TR"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tc>
                <a:tc>
                  <a:txBody>
                    <a:bodyPr/>
                    <a:lstStyle/>
                    <a:p>
                      <a:pPr algn="ctr">
                        <a:lnSpc>
                          <a:spcPct val="115000"/>
                        </a:lnSpc>
                        <a:spcAft>
                          <a:spcPts val="0"/>
                        </a:spcAft>
                      </a:pPr>
                      <a:r>
                        <a:rPr lang="tr-TR" sz="1400" dirty="0">
                          <a:effectLst/>
                        </a:rPr>
                        <a:t>2014</a:t>
                      </a:r>
                      <a:endParaRPr lang="tr-TR"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tc>
                <a:tc>
                  <a:txBody>
                    <a:bodyPr/>
                    <a:lstStyle/>
                    <a:p>
                      <a:pPr algn="ctr">
                        <a:lnSpc>
                          <a:spcPct val="115000"/>
                        </a:lnSpc>
                        <a:spcAft>
                          <a:spcPts val="0"/>
                        </a:spcAft>
                      </a:pPr>
                      <a:r>
                        <a:rPr lang="tr-TR" sz="1400" dirty="0">
                          <a:effectLst/>
                        </a:rPr>
                        <a:t>2015</a:t>
                      </a:r>
                      <a:endParaRPr lang="tr-TR"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tc>
                <a:tc>
                  <a:txBody>
                    <a:bodyPr/>
                    <a:lstStyle/>
                    <a:p>
                      <a:pPr algn="ctr">
                        <a:lnSpc>
                          <a:spcPct val="115000"/>
                        </a:lnSpc>
                        <a:spcAft>
                          <a:spcPts val="0"/>
                        </a:spcAft>
                      </a:pPr>
                      <a:r>
                        <a:rPr lang="tr-TR" sz="1400" dirty="0">
                          <a:effectLst/>
                        </a:rPr>
                        <a:t>2016</a:t>
                      </a:r>
                      <a:endParaRPr lang="tr-TR"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tc>
                <a:tc>
                  <a:txBody>
                    <a:bodyPr/>
                    <a:lstStyle/>
                    <a:p>
                      <a:pPr algn="ctr">
                        <a:lnSpc>
                          <a:spcPct val="115000"/>
                        </a:lnSpc>
                        <a:spcAft>
                          <a:spcPts val="0"/>
                        </a:spcAft>
                      </a:pPr>
                      <a:r>
                        <a:rPr lang="tr-TR" sz="1400" dirty="0">
                          <a:effectLst/>
                        </a:rPr>
                        <a:t>2017</a:t>
                      </a:r>
                      <a:endParaRPr lang="tr-TR"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tc>
                <a:tc>
                  <a:txBody>
                    <a:bodyPr/>
                    <a:lstStyle/>
                    <a:p>
                      <a:pPr algn="ctr">
                        <a:lnSpc>
                          <a:spcPct val="115000"/>
                        </a:lnSpc>
                        <a:spcAft>
                          <a:spcPts val="0"/>
                        </a:spcAft>
                      </a:pPr>
                      <a:r>
                        <a:rPr lang="tr-TR" sz="1400" dirty="0" smtClean="0">
                          <a:effectLst/>
                        </a:rPr>
                        <a:t>2018</a:t>
                      </a:r>
                      <a:endParaRPr lang="tr-TR"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tc>
                <a:tc>
                  <a:txBody>
                    <a:bodyPr/>
                    <a:lstStyle/>
                    <a:p>
                      <a:pPr algn="ctr">
                        <a:lnSpc>
                          <a:spcPct val="115000"/>
                        </a:lnSpc>
                        <a:spcAft>
                          <a:spcPts val="0"/>
                        </a:spcAft>
                      </a:pPr>
                      <a:r>
                        <a:rPr lang="tr-TR" sz="1400" dirty="0" smtClean="0">
                          <a:effectLst/>
                          <a:latin typeface="Calibri" panose="020F0502020204030204" pitchFamily="34" charset="0"/>
                          <a:ea typeface="Calibri" panose="020F0502020204030204" pitchFamily="34" charset="0"/>
                          <a:cs typeface="Times New Roman" panose="02020603050405020304" pitchFamily="18" charset="0"/>
                        </a:rPr>
                        <a:t>2019</a:t>
                      </a:r>
                      <a:endParaRPr lang="tr-TR"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tc>
                <a:tc>
                  <a:txBody>
                    <a:bodyPr/>
                    <a:lstStyle/>
                    <a:p>
                      <a:pPr algn="ctr">
                        <a:lnSpc>
                          <a:spcPct val="115000"/>
                        </a:lnSpc>
                        <a:spcAft>
                          <a:spcPts val="0"/>
                        </a:spcAft>
                      </a:pPr>
                      <a:r>
                        <a:rPr lang="tr-TR" sz="1400" dirty="0" smtClean="0">
                          <a:solidFill>
                            <a:schemeClr val="bg1"/>
                          </a:solidFill>
                          <a:effectLst/>
                          <a:latin typeface="Calibri" panose="020F0502020204030204" pitchFamily="34" charset="0"/>
                          <a:ea typeface="Calibri" panose="020F0502020204030204" pitchFamily="34" charset="0"/>
                          <a:cs typeface="Times New Roman" panose="02020603050405020304" pitchFamily="18" charset="0"/>
                        </a:rPr>
                        <a:t>2020</a:t>
                      </a:r>
                      <a:endParaRPr lang="tr-TR" sz="14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tc>
                <a:tc>
                  <a:txBody>
                    <a:bodyPr/>
                    <a:lstStyle/>
                    <a:p>
                      <a:pPr algn="ctr">
                        <a:lnSpc>
                          <a:spcPct val="115000"/>
                        </a:lnSpc>
                        <a:spcAft>
                          <a:spcPts val="0"/>
                        </a:spcAft>
                      </a:pPr>
                      <a:r>
                        <a:rPr lang="tr-TR" sz="1400" dirty="0" smtClean="0">
                          <a:solidFill>
                            <a:schemeClr val="bg1"/>
                          </a:solidFill>
                          <a:effectLst/>
                          <a:latin typeface="Calibri" panose="020F0502020204030204" pitchFamily="34" charset="0"/>
                          <a:ea typeface="Calibri" panose="020F0502020204030204" pitchFamily="34" charset="0"/>
                          <a:cs typeface="Times New Roman" panose="02020603050405020304" pitchFamily="18" charset="0"/>
                        </a:rPr>
                        <a:t>2021</a:t>
                      </a:r>
                      <a:endParaRPr lang="tr-TR" sz="14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tc>
                <a:tc>
                  <a:txBody>
                    <a:bodyPr/>
                    <a:lstStyle/>
                    <a:p>
                      <a:pPr algn="ctr">
                        <a:lnSpc>
                          <a:spcPct val="115000"/>
                        </a:lnSpc>
                        <a:spcAft>
                          <a:spcPts val="0"/>
                        </a:spcAft>
                      </a:pPr>
                      <a:r>
                        <a:rPr lang="tr-TR" sz="1400" dirty="0" smtClean="0">
                          <a:solidFill>
                            <a:schemeClr val="bg1"/>
                          </a:solidFill>
                          <a:effectLst/>
                          <a:latin typeface="Calibri" panose="020F0502020204030204" pitchFamily="34" charset="0"/>
                          <a:ea typeface="Calibri" panose="020F0502020204030204" pitchFamily="34" charset="0"/>
                          <a:cs typeface="Times New Roman" panose="02020603050405020304" pitchFamily="18" charset="0"/>
                        </a:rPr>
                        <a:t>2022</a:t>
                      </a:r>
                      <a:endParaRPr lang="tr-TR" sz="14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tc>
                <a:tc>
                  <a:txBody>
                    <a:bodyPr/>
                    <a:lstStyle/>
                    <a:p>
                      <a:pPr algn="ctr">
                        <a:lnSpc>
                          <a:spcPct val="115000"/>
                        </a:lnSpc>
                        <a:spcAft>
                          <a:spcPts val="0"/>
                        </a:spcAft>
                      </a:pPr>
                      <a:r>
                        <a:rPr lang="tr-TR" sz="1400" dirty="0" smtClean="0">
                          <a:solidFill>
                            <a:schemeClr val="bg1"/>
                          </a:solidFill>
                          <a:effectLst/>
                          <a:latin typeface="Calibri" panose="020F0502020204030204" pitchFamily="34" charset="0"/>
                          <a:ea typeface="Calibri" panose="020F0502020204030204" pitchFamily="34" charset="0"/>
                          <a:cs typeface="Times New Roman" panose="02020603050405020304" pitchFamily="18" charset="0"/>
                        </a:rPr>
                        <a:t>2023</a:t>
                      </a:r>
                      <a:endParaRPr lang="tr-TR" sz="14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tc>
                <a:extLst>
                  <a:ext uri="{0D108BD9-81ED-4DB2-BD59-A6C34878D82A}">
                    <a16:rowId xmlns:a16="http://schemas.microsoft.com/office/drawing/2014/main" val="2747179291"/>
                  </a:ext>
                </a:extLst>
              </a:tr>
              <a:tr h="293132">
                <a:tc>
                  <a:txBody>
                    <a:bodyPr/>
                    <a:lstStyle/>
                    <a:p>
                      <a:pPr>
                        <a:lnSpc>
                          <a:spcPct val="115000"/>
                        </a:lnSpc>
                        <a:spcAft>
                          <a:spcPts val="0"/>
                        </a:spcAft>
                      </a:pPr>
                      <a:r>
                        <a:rPr lang="tr-TR" sz="1200" dirty="0" smtClean="0">
                          <a:effectLst/>
                        </a:rPr>
                        <a:t>Şehir</a:t>
                      </a:r>
                      <a:r>
                        <a:rPr lang="tr-TR" sz="1200" baseline="0" dirty="0" smtClean="0">
                          <a:effectLst/>
                        </a:rPr>
                        <a:t> Yerleşkesi</a:t>
                      </a:r>
                      <a:endParaRPr lang="tr-TR" sz="105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tc>
                <a:tc>
                  <a:txBody>
                    <a:bodyPr/>
                    <a:lstStyle/>
                    <a:p>
                      <a:pPr algn="ctr">
                        <a:lnSpc>
                          <a:spcPct val="115000"/>
                        </a:lnSpc>
                        <a:spcAft>
                          <a:spcPts val="0"/>
                        </a:spcAft>
                      </a:pPr>
                      <a:r>
                        <a:rPr lang="tr-TR" sz="1200" b="0" dirty="0">
                          <a:effectLst/>
                        </a:rPr>
                        <a:t>20 Mbps</a:t>
                      </a:r>
                      <a:endParaRPr lang="tr-TR" sz="1200" b="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tr-TR" sz="1200" b="0" dirty="0">
                          <a:effectLst/>
                        </a:rPr>
                        <a:t>50 Mbps</a:t>
                      </a:r>
                      <a:endParaRPr lang="tr-TR" sz="1200" b="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tr-TR" sz="1200" b="0" dirty="0">
                          <a:effectLst/>
                        </a:rPr>
                        <a:t>90 Mbps</a:t>
                      </a:r>
                      <a:endParaRPr lang="tr-TR" sz="1200" b="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tr-TR" sz="1200" b="0" dirty="0">
                          <a:effectLst/>
                        </a:rPr>
                        <a:t>150 Mbps</a:t>
                      </a:r>
                      <a:endParaRPr lang="tr-TR" sz="1200" b="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tr-TR" sz="1200" b="0" dirty="0">
                          <a:effectLst/>
                        </a:rPr>
                        <a:t>40 Mbps</a:t>
                      </a:r>
                      <a:endParaRPr lang="tr-TR" sz="1200" b="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tr-TR" sz="1200" b="0" dirty="0">
                          <a:effectLst/>
                        </a:rPr>
                        <a:t>40 Mbps</a:t>
                      </a:r>
                      <a:endParaRPr lang="tr-TR" sz="1200" b="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tr-TR" sz="1200" b="0" dirty="0">
                          <a:effectLst/>
                        </a:rPr>
                        <a:t>80 Mbps</a:t>
                      </a:r>
                      <a:endParaRPr lang="tr-TR" sz="1200" b="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tr-TR" sz="1200" b="0" dirty="0">
                          <a:effectLst/>
                        </a:rPr>
                        <a:t>80 Mbps</a:t>
                      </a:r>
                      <a:endParaRPr lang="tr-TR" sz="1200" b="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tr-TR" sz="1200" b="0" dirty="0">
                          <a:effectLst/>
                        </a:rPr>
                        <a:t>80 Mbps</a:t>
                      </a:r>
                      <a:endParaRPr lang="tr-TR" sz="1200" b="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tr-TR" sz="1200" b="0" dirty="0">
                          <a:effectLst/>
                        </a:rPr>
                        <a:t>80 Mbps</a:t>
                      </a:r>
                      <a:endParaRPr lang="tr-TR" sz="1200" b="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tr-TR" sz="1200" b="0" dirty="0">
                          <a:effectLst/>
                        </a:rPr>
                        <a:t>80 Mbps</a:t>
                      </a:r>
                      <a:endParaRPr lang="tr-TR" sz="1200" b="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tr-TR" sz="1200" b="0" dirty="0" smtClean="0">
                          <a:effectLst/>
                        </a:rPr>
                        <a:t>100 </a:t>
                      </a:r>
                      <a:r>
                        <a:rPr lang="tr-TR" sz="1200" b="0" dirty="0">
                          <a:effectLst/>
                        </a:rPr>
                        <a:t>Mbps</a:t>
                      </a:r>
                      <a:endParaRPr lang="tr-TR" sz="1200" b="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tr-TR" sz="1200" b="1" dirty="0" smtClean="0">
                          <a:effectLst/>
                        </a:rPr>
                        <a:t>100 </a:t>
                      </a:r>
                      <a:r>
                        <a:rPr lang="tr-TR" sz="1200" b="1" dirty="0">
                          <a:effectLst/>
                        </a:rPr>
                        <a:t>Mbps</a:t>
                      </a:r>
                      <a:endParaRPr lang="tr-TR" sz="1200" b="1"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extLst>
                  <a:ext uri="{0D108BD9-81ED-4DB2-BD59-A6C34878D82A}">
                    <a16:rowId xmlns:a16="http://schemas.microsoft.com/office/drawing/2014/main" val="2900662277"/>
                  </a:ext>
                </a:extLst>
              </a:tr>
              <a:tr h="240928">
                <a:tc>
                  <a:txBody>
                    <a:bodyPr/>
                    <a:lstStyle/>
                    <a:p>
                      <a:pPr>
                        <a:lnSpc>
                          <a:spcPct val="115000"/>
                        </a:lnSpc>
                        <a:spcAft>
                          <a:spcPts val="0"/>
                        </a:spcAft>
                      </a:pPr>
                      <a:r>
                        <a:rPr lang="tr-TR" sz="1200" dirty="0">
                          <a:effectLst/>
                        </a:rPr>
                        <a:t>Kezer </a:t>
                      </a:r>
                      <a:r>
                        <a:rPr lang="tr-TR" sz="1200" baseline="0" dirty="0" smtClean="0">
                          <a:effectLst/>
                        </a:rPr>
                        <a:t>Yerleşkesi</a:t>
                      </a:r>
                      <a:endParaRPr lang="tr-TR" sz="105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tc>
                <a:tc>
                  <a:txBody>
                    <a:bodyPr/>
                    <a:lstStyle/>
                    <a:p>
                      <a:pPr algn="ctr">
                        <a:lnSpc>
                          <a:spcPct val="115000"/>
                        </a:lnSpc>
                        <a:spcAft>
                          <a:spcPts val="0"/>
                        </a:spcAft>
                      </a:pPr>
                      <a:r>
                        <a:rPr lang="tr-TR" sz="1200" b="0" dirty="0">
                          <a:effectLst/>
                        </a:rPr>
                        <a:t>-</a:t>
                      </a:r>
                      <a:endParaRPr lang="tr-TR" sz="1200" b="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tr-TR" sz="1200" b="0" dirty="0">
                          <a:effectLst/>
                        </a:rPr>
                        <a:t>-</a:t>
                      </a:r>
                      <a:endParaRPr lang="tr-TR" sz="1200" b="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tr-TR" sz="1200" b="0" dirty="0">
                          <a:effectLst/>
                        </a:rPr>
                        <a:t>30 Mbps</a:t>
                      </a:r>
                      <a:endParaRPr lang="tr-TR" sz="1200" b="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tr-TR" sz="1200" b="0" dirty="0">
                          <a:effectLst/>
                        </a:rPr>
                        <a:t>30 Mbps</a:t>
                      </a:r>
                      <a:endParaRPr lang="tr-TR" sz="1200" b="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tr-TR" sz="1200" b="0" dirty="0">
                          <a:effectLst/>
                        </a:rPr>
                        <a:t>250 Mbps</a:t>
                      </a:r>
                      <a:endParaRPr lang="tr-TR" sz="1200" b="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tr-TR" sz="1200" b="0" dirty="0">
                          <a:effectLst/>
                        </a:rPr>
                        <a:t>250 Mbps</a:t>
                      </a:r>
                      <a:endParaRPr lang="tr-TR" sz="1200" b="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tr-TR" sz="1200" b="0" dirty="0">
                          <a:effectLst/>
                        </a:rPr>
                        <a:t>500 Mbps</a:t>
                      </a:r>
                      <a:endParaRPr lang="tr-TR" sz="1200" b="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tr-TR" sz="1200" b="0" dirty="0">
                          <a:effectLst/>
                        </a:rPr>
                        <a:t>500 Mbps</a:t>
                      </a:r>
                      <a:endParaRPr lang="tr-TR" sz="1200" b="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tr-TR" sz="1200" b="0" dirty="0">
                          <a:effectLst/>
                        </a:rPr>
                        <a:t>500 Mbps</a:t>
                      </a:r>
                      <a:endParaRPr lang="tr-TR" sz="1200" b="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tr-TR" sz="1200" b="0" dirty="0">
                          <a:effectLst/>
                        </a:rPr>
                        <a:t>500 Mbps</a:t>
                      </a:r>
                      <a:endParaRPr lang="tr-TR" sz="1200" b="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tr-TR" sz="1200" b="0" dirty="0" smtClean="0">
                          <a:effectLst/>
                        </a:rPr>
                        <a:t>600 </a:t>
                      </a:r>
                      <a:r>
                        <a:rPr lang="tr-TR" sz="1200" b="0" dirty="0">
                          <a:effectLst/>
                        </a:rPr>
                        <a:t>Mbps</a:t>
                      </a:r>
                      <a:endParaRPr lang="tr-TR" sz="1200" b="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tr-TR" sz="1200" b="0" dirty="0" smtClean="0">
                          <a:effectLst/>
                        </a:rPr>
                        <a:t>800 </a:t>
                      </a:r>
                      <a:r>
                        <a:rPr lang="tr-TR" sz="1200" b="0" dirty="0">
                          <a:effectLst/>
                        </a:rPr>
                        <a:t>Mbps</a:t>
                      </a:r>
                      <a:endParaRPr lang="tr-TR" sz="1200" b="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tr-TR" sz="1200" b="1" dirty="0" smtClean="0">
                          <a:effectLst/>
                        </a:rPr>
                        <a:t>800 </a:t>
                      </a:r>
                      <a:r>
                        <a:rPr lang="tr-TR" sz="1200" b="1" dirty="0">
                          <a:effectLst/>
                        </a:rPr>
                        <a:t>Mbps</a:t>
                      </a:r>
                      <a:endParaRPr lang="tr-TR" sz="1200" b="1"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extLst>
                  <a:ext uri="{0D108BD9-81ED-4DB2-BD59-A6C34878D82A}">
                    <a16:rowId xmlns:a16="http://schemas.microsoft.com/office/drawing/2014/main" val="336651457"/>
                  </a:ext>
                </a:extLst>
              </a:tr>
              <a:tr h="234905">
                <a:tc>
                  <a:txBody>
                    <a:bodyPr/>
                    <a:lstStyle/>
                    <a:p>
                      <a:pPr>
                        <a:lnSpc>
                          <a:spcPct val="115000"/>
                        </a:lnSpc>
                        <a:spcAft>
                          <a:spcPts val="0"/>
                        </a:spcAft>
                      </a:pPr>
                      <a:r>
                        <a:rPr lang="tr-TR" sz="1200" dirty="0">
                          <a:effectLst/>
                        </a:rPr>
                        <a:t>Kurtalan </a:t>
                      </a:r>
                      <a:r>
                        <a:rPr lang="tr-TR" sz="1200" dirty="0" smtClean="0">
                          <a:effectLst/>
                        </a:rPr>
                        <a:t>Yerleşkesi</a:t>
                      </a:r>
                      <a:endParaRPr lang="tr-TR" sz="105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tc>
                <a:tc>
                  <a:txBody>
                    <a:bodyPr/>
                    <a:lstStyle/>
                    <a:p>
                      <a:pPr algn="ctr">
                        <a:lnSpc>
                          <a:spcPct val="115000"/>
                        </a:lnSpc>
                        <a:spcAft>
                          <a:spcPts val="0"/>
                        </a:spcAft>
                      </a:pPr>
                      <a:r>
                        <a:rPr lang="tr-TR" sz="1200" b="0">
                          <a:effectLst/>
                        </a:rPr>
                        <a:t>ADSL</a:t>
                      </a:r>
                      <a:endParaRPr lang="tr-TR" sz="1200" b="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tr-TR" sz="1200" b="0" dirty="0">
                          <a:effectLst/>
                        </a:rPr>
                        <a:t>ADSL</a:t>
                      </a:r>
                      <a:endParaRPr lang="tr-TR" sz="1200" b="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tr-TR" sz="1200" b="0" dirty="0">
                          <a:effectLst/>
                        </a:rPr>
                        <a:t>5 Mbps</a:t>
                      </a:r>
                      <a:endParaRPr lang="tr-TR" sz="1200" b="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tr-TR" sz="1200" b="0" dirty="0">
                          <a:effectLst/>
                        </a:rPr>
                        <a:t>5 Mbps</a:t>
                      </a:r>
                      <a:endParaRPr lang="tr-TR" sz="1200" b="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tr-TR" sz="1200" b="0" dirty="0">
                          <a:effectLst/>
                        </a:rPr>
                        <a:t>10 Mbps</a:t>
                      </a:r>
                      <a:endParaRPr lang="tr-TR" sz="1200" b="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tr-TR" sz="1200" b="0" dirty="0">
                          <a:effectLst/>
                        </a:rPr>
                        <a:t>10 Mbps</a:t>
                      </a:r>
                      <a:endParaRPr lang="tr-TR" sz="1200" b="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tr-TR" sz="1200" b="0" dirty="0">
                          <a:effectLst/>
                        </a:rPr>
                        <a:t>30 Mbps</a:t>
                      </a:r>
                      <a:endParaRPr lang="tr-TR" sz="1200" b="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tr-TR" sz="1200" b="0" dirty="0">
                          <a:effectLst/>
                        </a:rPr>
                        <a:t>30 Mbps</a:t>
                      </a:r>
                      <a:endParaRPr lang="tr-TR" sz="1200" b="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tr-TR" sz="1200" b="0" dirty="0">
                          <a:effectLst/>
                        </a:rPr>
                        <a:t>30 Mbps</a:t>
                      </a:r>
                      <a:endParaRPr lang="tr-TR" sz="1200" b="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tr-TR" sz="1200" b="0" dirty="0">
                          <a:effectLst/>
                        </a:rPr>
                        <a:t>30 Mbps</a:t>
                      </a:r>
                      <a:endParaRPr lang="tr-TR" sz="1200" b="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tr-TR" sz="1200" b="0" dirty="0">
                          <a:effectLst/>
                        </a:rPr>
                        <a:t>30 Mbps</a:t>
                      </a:r>
                      <a:endParaRPr lang="tr-TR" sz="1200" b="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tr-TR" sz="1200" b="0" dirty="0" smtClean="0">
                          <a:effectLst/>
                        </a:rPr>
                        <a:t>60 </a:t>
                      </a:r>
                      <a:r>
                        <a:rPr lang="tr-TR" sz="1200" b="0" dirty="0">
                          <a:effectLst/>
                        </a:rPr>
                        <a:t>Mbps</a:t>
                      </a:r>
                      <a:endParaRPr lang="tr-TR" sz="1200" b="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tr-TR" sz="1200" b="1" dirty="0" smtClean="0">
                          <a:effectLst/>
                        </a:rPr>
                        <a:t>60 </a:t>
                      </a:r>
                      <a:r>
                        <a:rPr lang="tr-TR" sz="1200" b="1" dirty="0">
                          <a:effectLst/>
                        </a:rPr>
                        <a:t>Mbps</a:t>
                      </a:r>
                      <a:endParaRPr lang="tr-TR" sz="1200" b="1"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extLst>
                  <a:ext uri="{0D108BD9-81ED-4DB2-BD59-A6C34878D82A}">
                    <a16:rowId xmlns:a16="http://schemas.microsoft.com/office/drawing/2014/main" val="4264221798"/>
                  </a:ext>
                </a:extLst>
              </a:tr>
              <a:tr h="265828">
                <a:tc>
                  <a:txBody>
                    <a:bodyPr/>
                    <a:lstStyle/>
                    <a:p>
                      <a:pPr>
                        <a:lnSpc>
                          <a:spcPct val="115000"/>
                        </a:lnSpc>
                        <a:spcAft>
                          <a:spcPts val="0"/>
                        </a:spcAft>
                      </a:pPr>
                      <a:r>
                        <a:rPr lang="tr-TR" sz="1200" dirty="0">
                          <a:effectLst/>
                        </a:rPr>
                        <a:t>Eruh </a:t>
                      </a:r>
                      <a:r>
                        <a:rPr lang="tr-TR" sz="1200" dirty="0" smtClean="0">
                          <a:effectLst/>
                        </a:rPr>
                        <a:t>Yerleşkesi</a:t>
                      </a:r>
                      <a:endParaRPr lang="tr-TR" sz="105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tc>
                <a:tc>
                  <a:txBody>
                    <a:bodyPr/>
                    <a:lstStyle/>
                    <a:p>
                      <a:pPr algn="ctr">
                        <a:lnSpc>
                          <a:spcPct val="115000"/>
                        </a:lnSpc>
                        <a:spcAft>
                          <a:spcPts val="0"/>
                        </a:spcAft>
                      </a:pPr>
                      <a:r>
                        <a:rPr lang="tr-TR" sz="1200" b="0">
                          <a:effectLst/>
                        </a:rPr>
                        <a:t>ADSL</a:t>
                      </a:r>
                      <a:endParaRPr lang="tr-TR" sz="1200" b="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tr-TR" sz="1200" b="0">
                          <a:effectLst/>
                        </a:rPr>
                        <a:t>ADSL</a:t>
                      </a:r>
                      <a:endParaRPr lang="tr-TR" sz="1200" b="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tr-TR" sz="1200" b="0" dirty="0">
                          <a:effectLst/>
                        </a:rPr>
                        <a:t>5 Mbps</a:t>
                      </a:r>
                      <a:endParaRPr lang="tr-TR" sz="1200" b="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tr-TR" sz="1200" b="0" dirty="0">
                          <a:effectLst/>
                        </a:rPr>
                        <a:t>5 Mbps</a:t>
                      </a:r>
                      <a:endParaRPr lang="tr-TR" sz="1200" b="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tr-TR" sz="1200" b="0" dirty="0">
                          <a:effectLst/>
                        </a:rPr>
                        <a:t>10 Mbps</a:t>
                      </a:r>
                      <a:endParaRPr lang="tr-TR" sz="1200" b="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tr-TR" sz="1200" b="0" dirty="0">
                          <a:effectLst/>
                        </a:rPr>
                        <a:t>10 Mbps</a:t>
                      </a:r>
                      <a:endParaRPr lang="tr-TR" sz="1200" b="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tr-TR" sz="1200" b="0" dirty="0">
                          <a:effectLst/>
                        </a:rPr>
                        <a:t>20 Mbps</a:t>
                      </a:r>
                      <a:endParaRPr lang="tr-TR" sz="1200" b="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tr-TR" sz="1200" b="0" dirty="0">
                          <a:effectLst/>
                        </a:rPr>
                        <a:t>20 Mbps</a:t>
                      </a:r>
                      <a:endParaRPr lang="tr-TR" sz="1200" b="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tr-TR" sz="1200" b="0" dirty="0">
                          <a:effectLst/>
                        </a:rPr>
                        <a:t>20 Mbps</a:t>
                      </a:r>
                      <a:endParaRPr lang="tr-TR" sz="1200" b="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tr-TR" sz="1200" b="0" dirty="0">
                          <a:effectLst/>
                        </a:rPr>
                        <a:t>20 Mbps</a:t>
                      </a:r>
                      <a:endParaRPr lang="tr-TR" sz="1200" b="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tr-TR" sz="1200" b="0" dirty="0">
                          <a:effectLst/>
                        </a:rPr>
                        <a:t>20 Mbps</a:t>
                      </a:r>
                      <a:endParaRPr lang="tr-TR" sz="1200" b="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tr-TR" sz="1200" b="0" dirty="0" smtClean="0">
                          <a:effectLst/>
                        </a:rPr>
                        <a:t>40 </a:t>
                      </a:r>
                      <a:r>
                        <a:rPr lang="tr-TR" sz="1200" b="0" dirty="0">
                          <a:effectLst/>
                        </a:rPr>
                        <a:t>Mbps</a:t>
                      </a:r>
                      <a:endParaRPr lang="tr-TR" sz="1200" b="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tr-TR" sz="1200" b="1" dirty="0" smtClean="0">
                          <a:effectLst/>
                        </a:rPr>
                        <a:t>40 </a:t>
                      </a:r>
                      <a:r>
                        <a:rPr lang="tr-TR" sz="1200" b="1" dirty="0">
                          <a:effectLst/>
                        </a:rPr>
                        <a:t>Mbps</a:t>
                      </a:r>
                      <a:endParaRPr lang="tr-TR" sz="1200" b="1"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extLst>
                  <a:ext uri="{0D108BD9-81ED-4DB2-BD59-A6C34878D82A}">
                    <a16:rowId xmlns:a16="http://schemas.microsoft.com/office/drawing/2014/main" val="497440546"/>
                  </a:ext>
                </a:extLst>
              </a:tr>
              <a:tr h="283419">
                <a:tc>
                  <a:txBody>
                    <a:bodyPr/>
                    <a:lstStyle/>
                    <a:p>
                      <a:pPr>
                        <a:lnSpc>
                          <a:spcPct val="115000"/>
                        </a:lnSpc>
                        <a:spcAft>
                          <a:spcPts val="0"/>
                        </a:spcAft>
                      </a:pPr>
                      <a:r>
                        <a:rPr lang="tr-TR" sz="1050" dirty="0" smtClean="0">
                          <a:effectLst/>
                          <a:latin typeface="Calibri" panose="020F0502020204030204" pitchFamily="34" charset="0"/>
                          <a:ea typeface="Calibri" panose="020F0502020204030204" pitchFamily="34" charset="0"/>
                          <a:cs typeface="Times New Roman" panose="02020603050405020304" pitchFamily="18" charset="0"/>
                        </a:rPr>
                        <a:t>Sperma Payetleme Yerleşkesi</a:t>
                      </a:r>
                      <a:endParaRPr lang="tr-TR" sz="105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tc>
                <a:tc>
                  <a:txBody>
                    <a:bodyPr/>
                    <a:lstStyle/>
                    <a:p>
                      <a:pPr algn="ctr">
                        <a:lnSpc>
                          <a:spcPct val="115000"/>
                        </a:lnSpc>
                        <a:spcAft>
                          <a:spcPts val="0"/>
                        </a:spcAft>
                      </a:pPr>
                      <a:r>
                        <a:rPr lang="tr-TR" sz="1200" b="0" dirty="0" smtClean="0">
                          <a:effectLst/>
                          <a:latin typeface="Calibri" panose="020F0502020204030204" pitchFamily="34" charset="0"/>
                          <a:ea typeface="Calibri" panose="020F0502020204030204" pitchFamily="34" charset="0"/>
                          <a:cs typeface="Times New Roman" panose="02020603050405020304" pitchFamily="18" charset="0"/>
                        </a:rPr>
                        <a:t>-</a:t>
                      </a:r>
                      <a:endParaRPr lang="tr-TR" sz="1200" b="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tr-TR" sz="1200" b="0" dirty="0" smtClean="0">
                          <a:effectLst/>
                          <a:latin typeface="Calibri" panose="020F0502020204030204" pitchFamily="34" charset="0"/>
                          <a:ea typeface="Calibri" panose="020F0502020204030204" pitchFamily="34" charset="0"/>
                          <a:cs typeface="Times New Roman" panose="02020603050405020304" pitchFamily="18" charset="0"/>
                        </a:rPr>
                        <a:t>-</a:t>
                      </a:r>
                      <a:endParaRPr lang="tr-TR" sz="1200" b="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tr-TR" sz="1200" b="0" dirty="0" smtClean="0">
                          <a:effectLst/>
                          <a:latin typeface="Calibri" panose="020F0502020204030204" pitchFamily="34" charset="0"/>
                          <a:ea typeface="Calibri" panose="020F0502020204030204" pitchFamily="34" charset="0"/>
                          <a:cs typeface="Times New Roman" panose="02020603050405020304" pitchFamily="18" charset="0"/>
                        </a:rPr>
                        <a:t>-</a:t>
                      </a:r>
                      <a:endParaRPr lang="tr-TR" sz="1200" b="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tr-TR" sz="1200" b="0" dirty="0" smtClean="0">
                          <a:effectLst/>
                          <a:latin typeface="Calibri" panose="020F0502020204030204" pitchFamily="34" charset="0"/>
                          <a:ea typeface="Calibri" panose="020F0502020204030204" pitchFamily="34" charset="0"/>
                          <a:cs typeface="Times New Roman" panose="02020603050405020304" pitchFamily="18" charset="0"/>
                        </a:rPr>
                        <a:t>-</a:t>
                      </a:r>
                      <a:endParaRPr lang="tr-TR" sz="1200" b="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tr-TR" sz="1200" b="0" dirty="0" smtClean="0">
                          <a:effectLst/>
                          <a:latin typeface="Calibri" panose="020F0502020204030204" pitchFamily="34" charset="0"/>
                          <a:ea typeface="Calibri" panose="020F0502020204030204" pitchFamily="34" charset="0"/>
                          <a:cs typeface="Times New Roman" panose="02020603050405020304" pitchFamily="18" charset="0"/>
                        </a:rPr>
                        <a:t>-</a:t>
                      </a:r>
                      <a:endParaRPr lang="tr-TR" sz="1200" b="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tr-TR" sz="1200" b="0" dirty="0" smtClean="0">
                          <a:effectLst/>
                          <a:latin typeface="Calibri" panose="020F0502020204030204" pitchFamily="34" charset="0"/>
                          <a:ea typeface="Calibri" panose="020F0502020204030204" pitchFamily="34" charset="0"/>
                          <a:cs typeface="Times New Roman" panose="02020603050405020304" pitchFamily="18" charset="0"/>
                        </a:rPr>
                        <a:t>-</a:t>
                      </a:r>
                      <a:endParaRPr lang="tr-TR" sz="1200" b="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tr-TR" sz="1200" b="0" dirty="0" smtClean="0">
                          <a:effectLst/>
                          <a:latin typeface="Calibri" panose="020F0502020204030204" pitchFamily="34" charset="0"/>
                          <a:ea typeface="Calibri" panose="020F0502020204030204" pitchFamily="34" charset="0"/>
                          <a:cs typeface="Times New Roman" panose="02020603050405020304" pitchFamily="18" charset="0"/>
                        </a:rPr>
                        <a:t>-</a:t>
                      </a:r>
                      <a:endParaRPr lang="tr-TR" sz="1200" b="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tr-TR" sz="1200" b="0" dirty="0" smtClean="0">
                          <a:effectLst/>
                          <a:latin typeface="Calibri" panose="020F0502020204030204" pitchFamily="34" charset="0"/>
                          <a:ea typeface="Calibri" panose="020F0502020204030204" pitchFamily="34" charset="0"/>
                          <a:cs typeface="Times New Roman" panose="02020603050405020304" pitchFamily="18" charset="0"/>
                        </a:rPr>
                        <a:t>-</a:t>
                      </a:r>
                      <a:endParaRPr lang="tr-TR" sz="1200" b="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tr-TR" sz="1200" b="0" dirty="0" smtClean="0">
                          <a:effectLst/>
                          <a:latin typeface="Calibri" panose="020F0502020204030204" pitchFamily="34" charset="0"/>
                          <a:ea typeface="Calibri" panose="020F0502020204030204" pitchFamily="34" charset="0"/>
                          <a:cs typeface="Times New Roman" panose="02020603050405020304" pitchFamily="18" charset="0"/>
                        </a:rPr>
                        <a:t>-</a:t>
                      </a:r>
                      <a:endParaRPr lang="tr-TR" sz="1200" b="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tr-TR" sz="1200" b="0" dirty="0" smtClean="0">
                          <a:effectLst/>
                          <a:latin typeface="Calibri" panose="020F0502020204030204" pitchFamily="34" charset="0"/>
                          <a:ea typeface="Calibri" panose="020F0502020204030204" pitchFamily="34" charset="0"/>
                          <a:cs typeface="Times New Roman" panose="02020603050405020304" pitchFamily="18" charset="0"/>
                        </a:rPr>
                        <a:t>-</a:t>
                      </a:r>
                      <a:endParaRPr lang="tr-TR" sz="1200" b="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tr-TR" sz="1200" b="0" dirty="0" smtClean="0">
                          <a:effectLst/>
                          <a:latin typeface="Calibri" panose="020F0502020204030204" pitchFamily="34" charset="0"/>
                          <a:ea typeface="Calibri" panose="020F0502020204030204" pitchFamily="34" charset="0"/>
                          <a:cs typeface="Times New Roman" panose="02020603050405020304" pitchFamily="18" charset="0"/>
                        </a:rPr>
                        <a:t>-</a:t>
                      </a:r>
                      <a:endParaRPr lang="tr-TR" sz="1200" b="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tr-TR" sz="1200" b="0" dirty="0" smtClean="0">
                          <a:effectLst/>
                        </a:rPr>
                        <a:t>70 </a:t>
                      </a:r>
                      <a:r>
                        <a:rPr lang="tr-TR" sz="1200" b="0" dirty="0" err="1" smtClean="0">
                          <a:effectLst/>
                        </a:rPr>
                        <a:t>Mbps</a:t>
                      </a:r>
                      <a:endParaRPr lang="tr-TR" sz="1200" b="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tr-TR" sz="1200" b="1" dirty="0" smtClean="0">
                          <a:effectLst/>
                        </a:rPr>
                        <a:t>70 </a:t>
                      </a:r>
                      <a:r>
                        <a:rPr lang="tr-TR" sz="1200" b="1" dirty="0" err="1" smtClean="0">
                          <a:effectLst/>
                        </a:rPr>
                        <a:t>Mbps</a:t>
                      </a:r>
                      <a:endParaRPr lang="tr-TR" sz="1200" b="1"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extLst>
                  <a:ext uri="{0D108BD9-81ED-4DB2-BD59-A6C34878D82A}">
                    <a16:rowId xmlns:a16="http://schemas.microsoft.com/office/drawing/2014/main" val="1773705367"/>
                  </a:ext>
                </a:extLst>
              </a:tr>
            </a:tbl>
          </a:graphicData>
        </a:graphic>
      </p:graphicFrame>
      <p:sp>
        <p:nvSpPr>
          <p:cNvPr id="2" name="Metin kutusu 1"/>
          <p:cNvSpPr txBox="1"/>
          <p:nvPr/>
        </p:nvSpPr>
        <p:spPr>
          <a:xfrm>
            <a:off x="1776846" y="623454"/>
            <a:ext cx="6764482" cy="461665"/>
          </a:xfrm>
          <a:prstGeom prst="rect">
            <a:avLst/>
          </a:prstGeom>
          <a:noFill/>
        </p:spPr>
        <p:txBody>
          <a:bodyPr wrap="square" rtlCol="0">
            <a:spAutoFit/>
          </a:bodyPr>
          <a:lstStyle/>
          <a:p>
            <a:r>
              <a:rPr lang="tr-TR" sz="2400" b="1" dirty="0" smtClean="0"/>
              <a:t>ULAKNET ERİŞİM HIZLARIMIZ</a:t>
            </a:r>
            <a:endParaRPr lang="tr-TR" sz="2400" b="1" dirty="0"/>
          </a:p>
        </p:txBody>
      </p:sp>
      <p:sp>
        <p:nvSpPr>
          <p:cNvPr id="3" name="Bulut 2"/>
          <p:cNvSpPr/>
          <p:nvPr/>
        </p:nvSpPr>
        <p:spPr>
          <a:xfrm>
            <a:off x="4428822" y="2609648"/>
            <a:ext cx="2453387" cy="1549512"/>
          </a:xfrm>
          <a:prstGeom prst="cloud">
            <a:avLst/>
          </a:prstGeom>
          <a:solidFill>
            <a:schemeClr val="accent6"/>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dirty="0" smtClean="0"/>
              <a:t>Türk Telekom</a:t>
            </a:r>
          </a:p>
          <a:p>
            <a:pPr algn="ctr"/>
            <a:r>
              <a:rPr lang="tr-TR" dirty="0" smtClean="0"/>
              <a:t>Metro Ethernet</a:t>
            </a:r>
            <a:endParaRPr lang="tr-TR" dirty="0"/>
          </a:p>
        </p:txBody>
      </p:sp>
      <p:sp>
        <p:nvSpPr>
          <p:cNvPr id="4" name="Bulut 3"/>
          <p:cNvSpPr/>
          <p:nvPr/>
        </p:nvSpPr>
        <p:spPr>
          <a:xfrm>
            <a:off x="4220070" y="1118089"/>
            <a:ext cx="2869330" cy="1320799"/>
          </a:xfrm>
          <a:prstGeom prst="cloud">
            <a:avLst/>
          </a:prstGeom>
          <a:solidFill>
            <a:schemeClr val="accent6"/>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dirty="0" smtClean="0"/>
              <a:t>ULAKNET</a:t>
            </a:r>
          </a:p>
          <a:p>
            <a:pPr algn="ctr"/>
            <a:r>
              <a:rPr lang="tr-TR" dirty="0"/>
              <a:t>8</a:t>
            </a:r>
            <a:r>
              <a:rPr lang="tr-TR" dirty="0" smtClean="0"/>
              <a:t>00 Mbps</a:t>
            </a:r>
            <a:endParaRPr lang="tr-TR" dirty="0"/>
          </a:p>
        </p:txBody>
      </p:sp>
      <p:sp>
        <p:nvSpPr>
          <p:cNvPr id="5" name="Bulut 4"/>
          <p:cNvSpPr/>
          <p:nvPr/>
        </p:nvSpPr>
        <p:spPr>
          <a:xfrm>
            <a:off x="7759233" y="1018287"/>
            <a:ext cx="2780778" cy="1265128"/>
          </a:xfrm>
          <a:prstGeom prst="cloud">
            <a:avLst/>
          </a:prstGeom>
          <a:solidFill>
            <a:schemeClr val="accent6"/>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dirty="0" smtClean="0"/>
              <a:t>İNTERNET</a:t>
            </a:r>
            <a:endParaRPr lang="tr-TR" dirty="0"/>
          </a:p>
        </p:txBody>
      </p:sp>
      <p:sp>
        <p:nvSpPr>
          <p:cNvPr id="6" name="Yuvarlatılmış Dikdörtgen 5"/>
          <p:cNvSpPr/>
          <p:nvPr/>
        </p:nvSpPr>
        <p:spPr>
          <a:xfrm>
            <a:off x="8167256" y="2798382"/>
            <a:ext cx="2260600" cy="800100"/>
          </a:xfrm>
          <a:prstGeom prst="roundRect">
            <a:avLst>
              <a:gd name="adj" fmla="val 50000"/>
            </a:avLst>
          </a:prstGeom>
          <a:ln w="508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dirty="0" smtClean="0"/>
              <a:t>KEZER Yerleşkesi</a:t>
            </a:r>
          </a:p>
          <a:p>
            <a:pPr algn="ctr"/>
            <a:r>
              <a:rPr lang="tr-TR" dirty="0" smtClean="0"/>
              <a:t>800 Mbps</a:t>
            </a:r>
            <a:endParaRPr lang="tr-TR" dirty="0"/>
          </a:p>
        </p:txBody>
      </p:sp>
      <p:sp>
        <p:nvSpPr>
          <p:cNvPr id="7" name="Yuvarlatılmış Dikdörtgen 6"/>
          <p:cNvSpPr/>
          <p:nvPr/>
        </p:nvSpPr>
        <p:spPr>
          <a:xfrm>
            <a:off x="711239" y="1176760"/>
            <a:ext cx="2260600" cy="800100"/>
          </a:xfrm>
          <a:prstGeom prst="roundRect">
            <a:avLst>
              <a:gd name="adj" fmla="val 50000"/>
            </a:avLst>
          </a:prstGeom>
          <a:ln w="508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dirty="0" smtClean="0"/>
              <a:t>Şehir Yerleşkesi</a:t>
            </a:r>
          </a:p>
          <a:p>
            <a:pPr algn="ctr"/>
            <a:r>
              <a:rPr lang="tr-TR" dirty="0" smtClean="0"/>
              <a:t>100 Mbps</a:t>
            </a:r>
            <a:endParaRPr lang="tr-TR" dirty="0"/>
          </a:p>
        </p:txBody>
      </p:sp>
      <p:sp>
        <p:nvSpPr>
          <p:cNvPr id="8" name="Yuvarlatılmış Dikdörtgen 7"/>
          <p:cNvSpPr/>
          <p:nvPr/>
        </p:nvSpPr>
        <p:spPr>
          <a:xfrm>
            <a:off x="703006" y="2114902"/>
            <a:ext cx="2260600" cy="800100"/>
          </a:xfrm>
          <a:prstGeom prst="roundRect">
            <a:avLst>
              <a:gd name="adj" fmla="val 50000"/>
            </a:avLst>
          </a:prstGeom>
          <a:ln w="508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dirty="0" smtClean="0"/>
              <a:t>Kurtalan Yerleşkesi</a:t>
            </a:r>
          </a:p>
          <a:p>
            <a:pPr algn="ctr"/>
            <a:r>
              <a:rPr lang="tr-TR" dirty="0" smtClean="0"/>
              <a:t>60 Mbps</a:t>
            </a:r>
            <a:endParaRPr lang="tr-TR" dirty="0"/>
          </a:p>
        </p:txBody>
      </p:sp>
      <p:cxnSp>
        <p:nvCxnSpPr>
          <p:cNvPr id="10" name="Düz Ok Bağlayıcısı 9"/>
          <p:cNvCxnSpPr/>
          <p:nvPr/>
        </p:nvCxnSpPr>
        <p:spPr>
          <a:xfrm>
            <a:off x="2971839" y="1714852"/>
            <a:ext cx="1832006" cy="1160628"/>
          </a:xfrm>
          <a:prstGeom prst="straightConnector1">
            <a:avLst/>
          </a:prstGeom>
          <a:ln w="88900">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11" name="Düz Ok Bağlayıcısı 10"/>
          <p:cNvCxnSpPr/>
          <p:nvPr/>
        </p:nvCxnSpPr>
        <p:spPr>
          <a:xfrm>
            <a:off x="2971839" y="2543354"/>
            <a:ext cx="1585352" cy="655078"/>
          </a:xfrm>
          <a:prstGeom prst="straightConnector1">
            <a:avLst/>
          </a:prstGeom>
          <a:ln w="88900">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12" name="Düz Ok Bağlayıcısı 11"/>
          <p:cNvCxnSpPr/>
          <p:nvPr/>
        </p:nvCxnSpPr>
        <p:spPr>
          <a:xfrm flipV="1">
            <a:off x="2976327" y="3459180"/>
            <a:ext cx="1552532" cy="13571"/>
          </a:xfrm>
          <a:prstGeom prst="straightConnector1">
            <a:avLst/>
          </a:prstGeom>
          <a:ln w="88900">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15" name="Düz Ok Bağlayıcısı 14"/>
          <p:cNvCxnSpPr/>
          <p:nvPr/>
        </p:nvCxnSpPr>
        <p:spPr>
          <a:xfrm>
            <a:off x="6908343" y="3318404"/>
            <a:ext cx="1232779" cy="0"/>
          </a:xfrm>
          <a:prstGeom prst="straightConnector1">
            <a:avLst/>
          </a:prstGeom>
          <a:ln w="88900">
            <a:headEnd type="triangle"/>
            <a:tailEnd type="triangle"/>
          </a:ln>
        </p:spPr>
        <p:style>
          <a:lnRef idx="1">
            <a:schemeClr val="accent1"/>
          </a:lnRef>
          <a:fillRef idx="0">
            <a:schemeClr val="accent1"/>
          </a:fillRef>
          <a:effectRef idx="0">
            <a:schemeClr val="accent1"/>
          </a:effectRef>
          <a:fontRef idx="minor">
            <a:schemeClr val="tx1"/>
          </a:fontRef>
        </p:style>
      </p:cxnSp>
      <p:sp>
        <p:nvSpPr>
          <p:cNvPr id="16" name="Yuvarlatılmış Dikdörtgen 15"/>
          <p:cNvSpPr/>
          <p:nvPr/>
        </p:nvSpPr>
        <p:spPr>
          <a:xfrm>
            <a:off x="711239" y="3061689"/>
            <a:ext cx="2260600" cy="773233"/>
          </a:xfrm>
          <a:prstGeom prst="roundRect">
            <a:avLst>
              <a:gd name="adj" fmla="val 50000"/>
            </a:avLst>
          </a:prstGeom>
          <a:ln w="508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dirty="0" smtClean="0"/>
              <a:t>Eruh Yerleşkesi</a:t>
            </a:r>
          </a:p>
          <a:p>
            <a:pPr algn="ctr"/>
            <a:r>
              <a:rPr lang="tr-TR" smtClean="0"/>
              <a:t>40 </a:t>
            </a:r>
            <a:r>
              <a:rPr lang="tr-TR" dirty="0" smtClean="0"/>
              <a:t>Mbps</a:t>
            </a:r>
            <a:endParaRPr lang="tr-TR" dirty="0"/>
          </a:p>
        </p:txBody>
      </p:sp>
      <p:sp>
        <p:nvSpPr>
          <p:cNvPr id="18" name="Bükülü Ok 17"/>
          <p:cNvSpPr/>
          <p:nvPr/>
        </p:nvSpPr>
        <p:spPr>
          <a:xfrm rot="16200000">
            <a:off x="6287825" y="1423654"/>
            <a:ext cx="1163379" cy="2166425"/>
          </a:xfrm>
          <a:prstGeom prst="bentArrow">
            <a:avLst>
              <a:gd name="adj1" fmla="val 5952"/>
              <a:gd name="adj2" fmla="val 12302"/>
              <a:gd name="adj3" fmla="val 25000"/>
              <a:gd name="adj4" fmla="val 43750"/>
            </a:avLst>
          </a:prstGeom>
          <a:solidFill>
            <a:schemeClr val="accent2"/>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solidFill>
                <a:schemeClr val="tx1"/>
              </a:solidFill>
            </a:endParaRPr>
          </a:p>
        </p:txBody>
      </p:sp>
      <p:cxnSp>
        <p:nvCxnSpPr>
          <p:cNvPr id="19" name="Düz Ok Bağlayıcısı 18"/>
          <p:cNvCxnSpPr/>
          <p:nvPr/>
        </p:nvCxnSpPr>
        <p:spPr>
          <a:xfrm>
            <a:off x="6908343" y="1695328"/>
            <a:ext cx="1404395" cy="0"/>
          </a:xfrm>
          <a:prstGeom prst="straightConnector1">
            <a:avLst/>
          </a:prstGeom>
          <a:ln w="88900">
            <a:solidFill>
              <a:schemeClr val="accent2"/>
            </a:solidFill>
            <a:headEnd type="triangle"/>
            <a:tailEnd type="triangle"/>
          </a:ln>
        </p:spPr>
        <p:style>
          <a:lnRef idx="1">
            <a:schemeClr val="accent1"/>
          </a:lnRef>
          <a:fillRef idx="0">
            <a:schemeClr val="accent1"/>
          </a:fillRef>
          <a:effectRef idx="0">
            <a:schemeClr val="accent1"/>
          </a:effectRef>
          <a:fontRef idx="minor">
            <a:schemeClr val="tx1"/>
          </a:fontRef>
        </p:style>
      </p:cxnSp>
      <p:sp>
        <p:nvSpPr>
          <p:cNvPr id="20" name="İkizkenar Üçgen 19"/>
          <p:cNvSpPr/>
          <p:nvPr/>
        </p:nvSpPr>
        <p:spPr>
          <a:xfrm rot="5400000">
            <a:off x="7895675" y="2934105"/>
            <a:ext cx="223982" cy="239147"/>
          </a:xfrm>
          <a:prstGeom prst="triangle">
            <a:avLst/>
          </a:prstGeom>
          <a:solidFill>
            <a:schemeClr val="accent2"/>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22" name="Yuvarlatılmış Dikdörtgen 21"/>
          <p:cNvSpPr/>
          <p:nvPr/>
        </p:nvSpPr>
        <p:spPr>
          <a:xfrm>
            <a:off x="711239" y="3977040"/>
            <a:ext cx="2260600" cy="800100"/>
          </a:xfrm>
          <a:prstGeom prst="roundRect">
            <a:avLst>
              <a:gd name="adj" fmla="val 50000"/>
            </a:avLst>
          </a:prstGeom>
          <a:ln w="508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dirty="0" smtClean="0"/>
              <a:t>Sperma Payetleme </a:t>
            </a:r>
          </a:p>
          <a:p>
            <a:pPr algn="ctr"/>
            <a:r>
              <a:rPr lang="tr-TR" dirty="0" smtClean="0"/>
              <a:t>70 Mbps</a:t>
            </a:r>
            <a:endParaRPr lang="tr-TR" dirty="0"/>
          </a:p>
        </p:txBody>
      </p:sp>
      <p:cxnSp>
        <p:nvCxnSpPr>
          <p:cNvPr id="23" name="Düz Ok Bağlayıcısı 22"/>
          <p:cNvCxnSpPr>
            <a:stCxn id="22" idx="3"/>
          </p:cNvCxnSpPr>
          <p:nvPr/>
        </p:nvCxnSpPr>
        <p:spPr>
          <a:xfrm flipV="1">
            <a:off x="2971839" y="3581808"/>
            <a:ext cx="1494749" cy="795282"/>
          </a:xfrm>
          <a:prstGeom prst="straightConnector1">
            <a:avLst/>
          </a:prstGeom>
          <a:ln w="88900">
            <a:headEnd type="triangle"/>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3823328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Metin kutusu 4"/>
          <p:cNvSpPr txBox="1"/>
          <p:nvPr/>
        </p:nvSpPr>
        <p:spPr>
          <a:xfrm>
            <a:off x="2509757" y="4811087"/>
            <a:ext cx="6849687" cy="400110"/>
          </a:xfrm>
          <a:prstGeom prst="rect">
            <a:avLst/>
          </a:prstGeom>
          <a:noFill/>
        </p:spPr>
        <p:txBody>
          <a:bodyPr wrap="square" rtlCol="0">
            <a:spAutoFit/>
          </a:bodyPr>
          <a:lstStyle/>
          <a:p>
            <a:r>
              <a:rPr lang="tr-TR" sz="2000" b="1" dirty="0" smtClean="0"/>
              <a:t>En yüksek internet hızımız : 715 Mbps olarak gerçekleşmiştir. </a:t>
            </a:r>
            <a:endParaRPr lang="tr-TR" sz="2000" b="1" dirty="0"/>
          </a:p>
        </p:txBody>
      </p:sp>
      <p:sp>
        <p:nvSpPr>
          <p:cNvPr id="6" name="Metin kutusu 5"/>
          <p:cNvSpPr txBox="1"/>
          <p:nvPr/>
        </p:nvSpPr>
        <p:spPr>
          <a:xfrm>
            <a:off x="1776846" y="623454"/>
            <a:ext cx="6764482" cy="461665"/>
          </a:xfrm>
          <a:prstGeom prst="rect">
            <a:avLst/>
          </a:prstGeom>
          <a:noFill/>
        </p:spPr>
        <p:txBody>
          <a:bodyPr wrap="square" rtlCol="0">
            <a:spAutoFit/>
          </a:bodyPr>
          <a:lstStyle/>
          <a:p>
            <a:r>
              <a:rPr lang="tr-TR" sz="2400" b="1" dirty="0" smtClean="0"/>
              <a:t>İNTERNET ERİŞİM HIZLARIMIZ</a:t>
            </a:r>
            <a:endParaRPr lang="tr-TR" sz="2400" b="1" dirty="0"/>
          </a:p>
        </p:txBody>
      </p:sp>
      <p:graphicFrame>
        <p:nvGraphicFramePr>
          <p:cNvPr id="7" name="Tablo 6"/>
          <p:cNvGraphicFramePr>
            <a:graphicFrameLocks noGrp="1"/>
          </p:cNvGraphicFramePr>
          <p:nvPr>
            <p:extLst>
              <p:ext uri="{D42A27DB-BD31-4B8C-83A1-F6EECF244321}">
                <p14:modId xmlns:p14="http://schemas.microsoft.com/office/powerpoint/2010/main" val="3477319612"/>
              </p:ext>
            </p:extLst>
          </p:nvPr>
        </p:nvGraphicFramePr>
        <p:xfrm>
          <a:off x="144917" y="5310343"/>
          <a:ext cx="11912243" cy="731520"/>
        </p:xfrm>
        <a:graphic>
          <a:graphicData uri="http://schemas.openxmlformats.org/drawingml/2006/table">
            <a:tbl>
              <a:tblPr firstRow="1" bandRow="1">
                <a:tableStyleId>{5C22544A-7EE6-4342-B048-85BDC9FD1C3A}</a:tableStyleId>
              </a:tblPr>
              <a:tblGrid>
                <a:gridCol w="1188263">
                  <a:extLst>
                    <a:ext uri="{9D8B030D-6E8A-4147-A177-3AD203B41FA5}">
                      <a16:colId xmlns:a16="http://schemas.microsoft.com/office/drawing/2014/main" val="2873697474"/>
                    </a:ext>
                  </a:extLst>
                </a:gridCol>
                <a:gridCol w="1188263">
                  <a:extLst>
                    <a:ext uri="{9D8B030D-6E8A-4147-A177-3AD203B41FA5}">
                      <a16:colId xmlns:a16="http://schemas.microsoft.com/office/drawing/2014/main" val="3720590399"/>
                    </a:ext>
                  </a:extLst>
                </a:gridCol>
                <a:gridCol w="1188263">
                  <a:extLst>
                    <a:ext uri="{9D8B030D-6E8A-4147-A177-3AD203B41FA5}">
                      <a16:colId xmlns:a16="http://schemas.microsoft.com/office/drawing/2014/main" val="1382793064"/>
                    </a:ext>
                  </a:extLst>
                </a:gridCol>
                <a:gridCol w="1188263">
                  <a:extLst>
                    <a:ext uri="{9D8B030D-6E8A-4147-A177-3AD203B41FA5}">
                      <a16:colId xmlns:a16="http://schemas.microsoft.com/office/drawing/2014/main" val="187048136"/>
                    </a:ext>
                  </a:extLst>
                </a:gridCol>
                <a:gridCol w="1188263">
                  <a:extLst>
                    <a:ext uri="{9D8B030D-6E8A-4147-A177-3AD203B41FA5}">
                      <a16:colId xmlns:a16="http://schemas.microsoft.com/office/drawing/2014/main" val="4062300459"/>
                    </a:ext>
                  </a:extLst>
                </a:gridCol>
                <a:gridCol w="1188263">
                  <a:extLst>
                    <a:ext uri="{9D8B030D-6E8A-4147-A177-3AD203B41FA5}">
                      <a16:colId xmlns:a16="http://schemas.microsoft.com/office/drawing/2014/main" val="2537125271"/>
                    </a:ext>
                  </a:extLst>
                </a:gridCol>
                <a:gridCol w="1188263">
                  <a:extLst>
                    <a:ext uri="{9D8B030D-6E8A-4147-A177-3AD203B41FA5}">
                      <a16:colId xmlns:a16="http://schemas.microsoft.com/office/drawing/2014/main" val="208367436"/>
                    </a:ext>
                  </a:extLst>
                </a:gridCol>
                <a:gridCol w="1159637">
                  <a:extLst>
                    <a:ext uri="{9D8B030D-6E8A-4147-A177-3AD203B41FA5}">
                      <a16:colId xmlns:a16="http://schemas.microsoft.com/office/drawing/2014/main" val="4093315472"/>
                    </a:ext>
                  </a:extLst>
                </a:gridCol>
                <a:gridCol w="1159637">
                  <a:extLst>
                    <a:ext uri="{9D8B030D-6E8A-4147-A177-3AD203B41FA5}">
                      <a16:colId xmlns:a16="http://schemas.microsoft.com/office/drawing/2014/main" val="4279694407"/>
                    </a:ext>
                  </a:extLst>
                </a:gridCol>
                <a:gridCol w="1275128">
                  <a:extLst>
                    <a:ext uri="{9D8B030D-6E8A-4147-A177-3AD203B41FA5}">
                      <a16:colId xmlns:a16="http://schemas.microsoft.com/office/drawing/2014/main" val="3887416012"/>
                    </a:ext>
                  </a:extLst>
                </a:gridCol>
              </a:tblGrid>
              <a:tr h="354692">
                <a:tc>
                  <a:txBody>
                    <a:bodyPr/>
                    <a:lstStyle/>
                    <a:p>
                      <a:pPr algn="ctr"/>
                      <a:r>
                        <a:rPr lang="tr-TR" dirty="0" smtClean="0">
                          <a:solidFill>
                            <a:schemeClr val="accent1"/>
                          </a:solidFill>
                        </a:rPr>
                        <a:t>2014</a:t>
                      </a:r>
                      <a:endParaRPr lang="tr-TR" dirty="0">
                        <a:solidFill>
                          <a:schemeClr val="accent1"/>
                        </a:solidFill>
                      </a:endParaRPr>
                    </a:p>
                  </a:txBody>
                  <a:tcPr>
                    <a:solidFill>
                      <a:schemeClr val="accent1">
                        <a:tint val="40000"/>
                      </a:schemeClr>
                    </a:solidFill>
                  </a:tcPr>
                </a:tc>
                <a:tc>
                  <a:txBody>
                    <a:bodyPr/>
                    <a:lstStyle/>
                    <a:p>
                      <a:pPr algn="ctr"/>
                      <a:r>
                        <a:rPr lang="tr-TR" dirty="0" smtClean="0">
                          <a:solidFill>
                            <a:schemeClr val="accent1"/>
                          </a:solidFill>
                        </a:rPr>
                        <a:t>2015</a:t>
                      </a:r>
                      <a:endParaRPr lang="tr-TR" dirty="0">
                        <a:solidFill>
                          <a:schemeClr val="accent1"/>
                        </a:solidFill>
                      </a:endParaRPr>
                    </a:p>
                  </a:txBody>
                  <a:tcPr>
                    <a:solidFill>
                      <a:schemeClr val="accent1">
                        <a:tint val="40000"/>
                      </a:schemeClr>
                    </a:solidFill>
                  </a:tcPr>
                </a:tc>
                <a:tc>
                  <a:txBody>
                    <a:bodyPr/>
                    <a:lstStyle/>
                    <a:p>
                      <a:pPr algn="ctr"/>
                      <a:r>
                        <a:rPr lang="tr-TR" dirty="0" smtClean="0">
                          <a:solidFill>
                            <a:schemeClr val="accent1"/>
                          </a:solidFill>
                        </a:rPr>
                        <a:t>2016</a:t>
                      </a:r>
                      <a:endParaRPr lang="tr-TR" dirty="0">
                        <a:solidFill>
                          <a:schemeClr val="accent1"/>
                        </a:solidFill>
                      </a:endParaRPr>
                    </a:p>
                  </a:txBody>
                  <a:tcPr>
                    <a:solidFill>
                      <a:schemeClr val="accent1">
                        <a:tint val="40000"/>
                      </a:schemeClr>
                    </a:solidFill>
                  </a:tcPr>
                </a:tc>
                <a:tc>
                  <a:txBody>
                    <a:bodyPr/>
                    <a:lstStyle/>
                    <a:p>
                      <a:pPr algn="ctr"/>
                      <a:r>
                        <a:rPr lang="tr-TR" dirty="0" smtClean="0">
                          <a:solidFill>
                            <a:schemeClr val="accent1"/>
                          </a:solidFill>
                        </a:rPr>
                        <a:t>2017</a:t>
                      </a:r>
                      <a:endParaRPr lang="tr-TR" dirty="0">
                        <a:solidFill>
                          <a:schemeClr val="accent1"/>
                        </a:solidFill>
                      </a:endParaRPr>
                    </a:p>
                  </a:txBody>
                  <a:tcPr>
                    <a:solidFill>
                      <a:schemeClr val="accent1">
                        <a:tint val="40000"/>
                      </a:schemeClr>
                    </a:solidFill>
                  </a:tcPr>
                </a:tc>
                <a:tc>
                  <a:txBody>
                    <a:bodyPr/>
                    <a:lstStyle/>
                    <a:p>
                      <a:pPr algn="ctr"/>
                      <a:r>
                        <a:rPr lang="tr-TR" dirty="0" smtClean="0">
                          <a:solidFill>
                            <a:schemeClr val="accent1"/>
                          </a:solidFill>
                        </a:rPr>
                        <a:t>2018</a:t>
                      </a:r>
                      <a:endParaRPr lang="tr-TR" dirty="0">
                        <a:solidFill>
                          <a:schemeClr val="accent1"/>
                        </a:solidFill>
                      </a:endParaRPr>
                    </a:p>
                  </a:txBody>
                  <a:tcPr>
                    <a:solidFill>
                      <a:schemeClr val="accent1">
                        <a:tint val="40000"/>
                      </a:schemeClr>
                    </a:solidFill>
                  </a:tcPr>
                </a:tc>
                <a:tc>
                  <a:txBody>
                    <a:bodyPr/>
                    <a:lstStyle/>
                    <a:p>
                      <a:pPr algn="ctr"/>
                      <a:r>
                        <a:rPr lang="tr-TR" dirty="0" smtClean="0">
                          <a:solidFill>
                            <a:schemeClr val="accent1"/>
                          </a:solidFill>
                        </a:rPr>
                        <a:t>2019</a:t>
                      </a:r>
                      <a:endParaRPr lang="tr-TR" dirty="0">
                        <a:solidFill>
                          <a:schemeClr val="accent1"/>
                        </a:solidFill>
                      </a:endParaRPr>
                    </a:p>
                  </a:txBody>
                  <a:tcPr>
                    <a:solidFill>
                      <a:schemeClr val="accent1">
                        <a:tint val="40000"/>
                      </a:schemeClr>
                    </a:solidFill>
                  </a:tcPr>
                </a:tc>
                <a:tc>
                  <a:txBody>
                    <a:bodyPr/>
                    <a:lstStyle/>
                    <a:p>
                      <a:pPr algn="ctr"/>
                      <a:r>
                        <a:rPr lang="tr-TR" dirty="0" smtClean="0">
                          <a:solidFill>
                            <a:schemeClr val="accent1"/>
                          </a:solidFill>
                        </a:rPr>
                        <a:t>2020</a:t>
                      </a:r>
                      <a:endParaRPr lang="tr-TR" dirty="0">
                        <a:solidFill>
                          <a:schemeClr val="accent1"/>
                        </a:solidFill>
                      </a:endParaRPr>
                    </a:p>
                  </a:txBody>
                  <a:tcPr>
                    <a:solidFill>
                      <a:schemeClr val="accent1">
                        <a:tint val="40000"/>
                      </a:schemeClr>
                    </a:solidFill>
                  </a:tcPr>
                </a:tc>
                <a:tc>
                  <a:txBody>
                    <a:bodyPr/>
                    <a:lstStyle/>
                    <a:p>
                      <a:pPr algn="ctr"/>
                      <a:r>
                        <a:rPr lang="tr-TR" dirty="0" smtClean="0">
                          <a:solidFill>
                            <a:schemeClr val="accent1"/>
                          </a:solidFill>
                        </a:rPr>
                        <a:t>2021</a:t>
                      </a:r>
                      <a:endParaRPr lang="tr-TR" dirty="0">
                        <a:solidFill>
                          <a:schemeClr val="accent1"/>
                        </a:solidFill>
                      </a:endParaRPr>
                    </a:p>
                  </a:txBody>
                  <a:tcPr>
                    <a:solidFill>
                      <a:schemeClr val="accent1">
                        <a:tint val="40000"/>
                      </a:schemeClr>
                    </a:solidFill>
                  </a:tcPr>
                </a:tc>
                <a:tc>
                  <a:txBody>
                    <a:bodyPr/>
                    <a:lstStyle/>
                    <a:p>
                      <a:pPr algn="ctr"/>
                      <a:r>
                        <a:rPr lang="tr-TR" dirty="0" smtClean="0">
                          <a:solidFill>
                            <a:schemeClr val="accent1"/>
                          </a:solidFill>
                        </a:rPr>
                        <a:t>2022</a:t>
                      </a:r>
                      <a:endParaRPr lang="tr-TR" dirty="0">
                        <a:solidFill>
                          <a:schemeClr val="accent1"/>
                        </a:solidFill>
                      </a:endParaRPr>
                    </a:p>
                  </a:txBody>
                  <a:tcPr>
                    <a:solidFill>
                      <a:schemeClr val="accent1">
                        <a:tint val="40000"/>
                      </a:schemeClr>
                    </a:solidFill>
                  </a:tcPr>
                </a:tc>
                <a:tc>
                  <a:txBody>
                    <a:bodyPr/>
                    <a:lstStyle/>
                    <a:p>
                      <a:pPr algn="ctr"/>
                      <a:r>
                        <a:rPr lang="tr-TR" dirty="0" smtClean="0">
                          <a:solidFill>
                            <a:schemeClr val="accent1"/>
                          </a:solidFill>
                        </a:rPr>
                        <a:t>2023</a:t>
                      </a:r>
                      <a:endParaRPr lang="tr-TR" dirty="0">
                        <a:solidFill>
                          <a:schemeClr val="accent1"/>
                        </a:solidFill>
                      </a:endParaRPr>
                    </a:p>
                  </a:txBody>
                  <a:tcPr>
                    <a:solidFill>
                      <a:schemeClr val="accent1">
                        <a:tint val="40000"/>
                      </a:schemeClr>
                    </a:solidFill>
                  </a:tcPr>
                </a:tc>
                <a:extLst>
                  <a:ext uri="{0D108BD9-81ED-4DB2-BD59-A6C34878D82A}">
                    <a16:rowId xmlns:a16="http://schemas.microsoft.com/office/drawing/2014/main" val="3344577648"/>
                  </a:ext>
                </a:extLst>
              </a:tr>
              <a:tr h="354692">
                <a:tc>
                  <a:txBody>
                    <a:bodyPr/>
                    <a:lstStyle/>
                    <a:p>
                      <a:pPr algn="ctr"/>
                      <a:r>
                        <a:rPr lang="tr-TR" dirty="0" smtClean="0"/>
                        <a:t>150 Mbps</a:t>
                      </a:r>
                      <a:endParaRPr lang="tr-TR" dirty="0"/>
                    </a:p>
                  </a:txBody>
                  <a:tcPr>
                    <a:solidFill>
                      <a:schemeClr val="accent1">
                        <a:tint val="40000"/>
                      </a:schemeClr>
                    </a:solidFill>
                  </a:tcPr>
                </a:tc>
                <a:tc>
                  <a:txBody>
                    <a:bodyPr/>
                    <a:lstStyle/>
                    <a:p>
                      <a:pPr algn="ctr"/>
                      <a:r>
                        <a:rPr lang="tr-TR" dirty="0" smtClean="0"/>
                        <a:t>275 Mbps</a:t>
                      </a:r>
                      <a:endParaRPr lang="tr-TR" dirty="0"/>
                    </a:p>
                  </a:txBody>
                  <a:tcPr>
                    <a:solidFill>
                      <a:schemeClr val="accent1">
                        <a:tint val="4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tr-TR" dirty="0" smtClean="0"/>
                        <a:t>330 Mbps</a:t>
                      </a:r>
                    </a:p>
                  </a:txBody>
                  <a:tcPr>
                    <a:solidFill>
                      <a:schemeClr val="accent1">
                        <a:tint val="4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tr-TR" dirty="0" smtClean="0"/>
                        <a:t>433 Mbps</a:t>
                      </a:r>
                      <a:endParaRPr lang="tr-TR" dirty="0"/>
                    </a:p>
                  </a:txBody>
                  <a:tcPr>
                    <a:solidFill>
                      <a:schemeClr val="accent1">
                        <a:tint val="40000"/>
                      </a:schemeClr>
                    </a:solidFill>
                  </a:tcPr>
                </a:tc>
                <a:tc>
                  <a:txBody>
                    <a:bodyPr/>
                    <a:lstStyle/>
                    <a:p>
                      <a:pPr algn="ctr"/>
                      <a:r>
                        <a:rPr lang="tr-TR" dirty="0" smtClean="0"/>
                        <a:t>460 Mbps</a:t>
                      </a:r>
                      <a:endParaRPr lang="tr-TR" dirty="0"/>
                    </a:p>
                  </a:txBody>
                  <a:tcPr>
                    <a:solidFill>
                      <a:schemeClr val="accent1">
                        <a:tint val="40000"/>
                      </a:schemeClr>
                    </a:solidFill>
                  </a:tcPr>
                </a:tc>
                <a:tc>
                  <a:txBody>
                    <a:bodyPr/>
                    <a:lstStyle/>
                    <a:p>
                      <a:pPr algn="ctr"/>
                      <a:r>
                        <a:rPr lang="tr-TR" dirty="0" smtClean="0"/>
                        <a:t>485</a:t>
                      </a:r>
                      <a:r>
                        <a:rPr lang="tr-TR" baseline="0" dirty="0" smtClean="0"/>
                        <a:t> Mbps</a:t>
                      </a:r>
                      <a:endParaRPr lang="tr-TR" dirty="0"/>
                    </a:p>
                  </a:txBody>
                  <a:tcPr>
                    <a:solidFill>
                      <a:schemeClr val="accent1">
                        <a:tint val="40000"/>
                      </a:schemeClr>
                    </a:solidFill>
                  </a:tcPr>
                </a:tc>
                <a:tc>
                  <a:txBody>
                    <a:bodyPr/>
                    <a:lstStyle/>
                    <a:p>
                      <a:pPr algn="ctr"/>
                      <a:r>
                        <a:rPr lang="tr-TR" dirty="0" smtClean="0"/>
                        <a:t>225 Mbps</a:t>
                      </a:r>
                      <a:endParaRPr lang="tr-TR" dirty="0"/>
                    </a:p>
                  </a:txBody>
                  <a:tcPr>
                    <a:solidFill>
                      <a:schemeClr val="accent1">
                        <a:tint val="4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tr-TR" dirty="0" smtClean="0"/>
                        <a:t>625 Mbps</a:t>
                      </a:r>
                      <a:endParaRPr lang="tr-TR" dirty="0"/>
                    </a:p>
                  </a:txBody>
                  <a:tcPr>
                    <a:solidFill>
                      <a:schemeClr val="accent1">
                        <a:tint val="4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tr-TR" dirty="0" smtClean="0"/>
                        <a:t>681 </a:t>
                      </a:r>
                      <a:r>
                        <a:rPr lang="tr-TR" dirty="0" err="1" smtClean="0"/>
                        <a:t>Mbps</a:t>
                      </a:r>
                      <a:endParaRPr lang="tr-TR" dirty="0"/>
                    </a:p>
                  </a:txBody>
                  <a:tcPr>
                    <a:solidFill>
                      <a:schemeClr val="accent1">
                        <a:tint val="4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tr-TR" dirty="0" smtClean="0"/>
                        <a:t>715 </a:t>
                      </a:r>
                      <a:r>
                        <a:rPr lang="tr-TR" dirty="0" err="1" smtClean="0"/>
                        <a:t>Mbps</a:t>
                      </a:r>
                      <a:endParaRPr lang="tr-TR" dirty="0"/>
                    </a:p>
                  </a:txBody>
                  <a:tcPr>
                    <a:solidFill>
                      <a:schemeClr val="accent1">
                        <a:tint val="40000"/>
                      </a:schemeClr>
                    </a:solidFill>
                  </a:tcPr>
                </a:tc>
                <a:extLst>
                  <a:ext uri="{0D108BD9-81ED-4DB2-BD59-A6C34878D82A}">
                    <a16:rowId xmlns:a16="http://schemas.microsoft.com/office/drawing/2014/main" val="1426959678"/>
                  </a:ext>
                </a:extLst>
              </a:tr>
            </a:tbl>
          </a:graphicData>
        </a:graphic>
      </p:graphicFrame>
      <p:pic>
        <p:nvPicPr>
          <p:cNvPr id="2" name="Resim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919252" y="1495924"/>
            <a:ext cx="8030696" cy="3315163"/>
          </a:xfrm>
          <a:prstGeom prst="rect">
            <a:avLst/>
          </a:prstGeom>
        </p:spPr>
      </p:pic>
    </p:spTree>
    <p:extLst>
      <p:ext uri="{BB962C8B-B14F-4D97-AF65-F5344CB8AC3E}">
        <p14:creationId xmlns:p14="http://schemas.microsoft.com/office/powerpoint/2010/main" val="38720203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left)">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 name="Resim 22" descr="&lt;strong&gt;Cisco&lt;/strong&gt; WLC Bonjour Process Task and Expired Certificates"/>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15635" y="4557375"/>
            <a:ext cx="986902" cy="1042502"/>
          </a:xfrm>
          <a:prstGeom prst="rect">
            <a:avLst/>
          </a:prstGeom>
        </p:spPr>
      </p:pic>
      <p:sp>
        <p:nvSpPr>
          <p:cNvPr id="2" name="Metin kutusu 1"/>
          <p:cNvSpPr txBox="1"/>
          <p:nvPr/>
        </p:nvSpPr>
        <p:spPr>
          <a:xfrm>
            <a:off x="1618905" y="600698"/>
            <a:ext cx="6764482" cy="461665"/>
          </a:xfrm>
          <a:prstGeom prst="rect">
            <a:avLst/>
          </a:prstGeom>
          <a:noFill/>
        </p:spPr>
        <p:txBody>
          <a:bodyPr wrap="square" rtlCol="0">
            <a:spAutoFit/>
          </a:bodyPr>
          <a:lstStyle/>
          <a:p>
            <a:r>
              <a:rPr lang="tr-TR" sz="2400" b="1" dirty="0" smtClean="0"/>
              <a:t>KULLANICI İSTATİSTİKLERİ</a:t>
            </a:r>
            <a:endParaRPr lang="tr-TR" sz="2400" b="1" dirty="0"/>
          </a:p>
        </p:txBody>
      </p:sp>
      <p:graphicFrame>
        <p:nvGraphicFramePr>
          <p:cNvPr id="3" name="Tablo 2"/>
          <p:cNvGraphicFramePr>
            <a:graphicFrameLocks noGrp="1"/>
          </p:cNvGraphicFramePr>
          <p:nvPr>
            <p:extLst>
              <p:ext uri="{D42A27DB-BD31-4B8C-83A1-F6EECF244321}">
                <p14:modId xmlns:p14="http://schemas.microsoft.com/office/powerpoint/2010/main" val="144191563"/>
              </p:ext>
            </p:extLst>
          </p:nvPr>
        </p:nvGraphicFramePr>
        <p:xfrm>
          <a:off x="1583325" y="1245786"/>
          <a:ext cx="9314983" cy="873820"/>
        </p:xfrm>
        <a:graphic>
          <a:graphicData uri="http://schemas.openxmlformats.org/drawingml/2006/table">
            <a:tbl>
              <a:tblPr firstRow="1" bandRow="1">
                <a:tableStyleId>{5C22544A-7EE6-4342-B048-85BDC9FD1C3A}</a:tableStyleId>
              </a:tblPr>
              <a:tblGrid>
                <a:gridCol w="2144776">
                  <a:extLst>
                    <a:ext uri="{9D8B030D-6E8A-4147-A177-3AD203B41FA5}">
                      <a16:colId xmlns:a16="http://schemas.microsoft.com/office/drawing/2014/main" val="2975512768"/>
                    </a:ext>
                  </a:extLst>
                </a:gridCol>
                <a:gridCol w="698818">
                  <a:extLst>
                    <a:ext uri="{9D8B030D-6E8A-4147-A177-3AD203B41FA5}">
                      <a16:colId xmlns:a16="http://schemas.microsoft.com/office/drawing/2014/main" val="3754504195"/>
                    </a:ext>
                  </a:extLst>
                </a:gridCol>
                <a:gridCol w="698818">
                  <a:extLst>
                    <a:ext uri="{9D8B030D-6E8A-4147-A177-3AD203B41FA5}">
                      <a16:colId xmlns:a16="http://schemas.microsoft.com/office/drawing/2014/main" val="229632892"/>
                    </a:ext>
                  </a:extLst>
                </a:gridCol>
                <a:gridCol w="698818">
                  <a:extLst>
                    <a:ext uri="{9D8B030D-6E8A-4147-A177-3AD203B41FA5}">
                      <a16:colId xmlns:a16="http://schemas.microsoft.com/office/drawing/2014/main" val="683446744"/>
                    </a:ext>
                  </a:extLst>
                </a:gridCol>
                <a:gridCol w="698818">
                  <a:extLst>
                    <a:ext uri="{9D8B030D-6E8A-4147-A177-3AD203B41FA5}">
                      <a16:colId xmlns:a16="http://schemas.microsoft.com/office/drawing/2014/main" val="3618219396"/>
                    </a:ext>
                  </a:extLst>
                </a:gridCol>
                <a:gridCol w="698818">
                  <a:extLst>
                    <a:ext uri="{9D8B030D-6E8A-4147-A177-3AD203B41FA5}">
                      <a16:colId xmlns:a16="http://schemas.microsoft.com/office/drawing/2014/main" val="1897458737"/>
                    </a:ext>
                  </a:extLst>
                </a:gridCol>
                <a:gridCol w="698818">
                  <a:extLst>
                    <a:ext uri="{9D8B030D-6E8A-4147-A177-3AD203B41FA5}">
                      <a16:colId xmlns:a16="http://schemas.microsoft.com/office/drawing/2014/main" val="942578578"/>
                    </a:ext>
                  </a:extLst>
                </a:gridCol>
                <a:gridCol w="698818">
                  <a:extLst>
                    <a:ext uri="{9D8B030D-6E8A-4147-A177-3AD203B41FA5}">
                      <a16:colId xmlns:a16="http://schemas.microsoft.com/office/drawing/2014/main" val="2955968"/>
                    </a:ext>
                  </a:extLst>
                </a:gridCol>
                <a:gridCol w="698818">
                  <a:extLst>
                    <a:ext uri="{9D8B030D-6E8A-4147-A177-3AD203B41FA5}">
                      <a16:colId xmlns:a16="http://schemas.microsoft.com/office/drawing/2014/main" val="1824145775"/>
                    </a:ext>
                  </a:extLst>
                </a:gridCol>
                <a:gridCol w="698818">
                  <a:extLst>
                    <a:ext uri="{9D8B030D-6E8A-4147-A177-3AD203B41FA5}">
                      <a16:colId xmlns:a16="http://schemas.microsoft.com/office/drawing/2014/main" val="2153442547"/>
                    </a:ext>
                  </a:extLst>
                </a:gridCol>
                <a:gridCol w="880845">
                  <a:extLst>
                    <a:ext uri="{9D8B030D-6E8A-4147-A177-3AD203B41FA5}">
                      <a16:colId xmlns:a16="http://schemas.microsoft.com/office/drawing/2014/main" val="4194395993"/>
                    </a:ext>
                  </a:extLst>
                </a:gridCol>
              </a:tblGrid>
              <a:tr h="280363">
                <a:tc>
                  <a:txBody>
                    <a:bodyPr/>
                    <a:lstStyle/>
                    <a:p>
                      <a:r>
                        <a:rPr lang="tr-TR" b="1" dirty="0" smtClean="0"/>
                        <a:t>Yıl</a:t>
                      </a:r>
                      <a:endParaRPr lang="tr-TR" b="1" dirty="0"/>
                    </a:p>
                  </a:txBody>
                  <a:tcPr/>
                </a:tc>
                <a:tc>
                  <a:txBody>
                    <a:bodyPr/>
                    <a:lstStyle/>
                    <a:p>
                      <a:pPr algn="ctr"/>
                      <a:r>
                        <a:rPr lang="tr-TR" b="1" dirty="0" smtClean="0"/>
                        <a:t>2014</a:t>
                      </a:r>
                      <a:endParaRPr lang="tr-TR" b="1" dirty="0"/>
                    </a:p>
                  </a:txBody>
                  <a:tcPr/>
                </a:tc>
                <a:tc>
                  <a:txBody>
                    <a:bodyPr/>
                    <a:lstStyle/>
                    <a:p>
                      <a:pPr algn="ctr"/>
                      <a:r>
                        <a:rPr lang="tr-TR" b="1" dirty="0" smtClean="0"/>
                        <a:t>2015</a:t>
                      </a:r>
                      <a:endParaRPr lang="tr-TR" b="1" dirty="0"/>
                    </a:p>
                  </a:txBody>
                  <a:tcPr/>
                </a:tc>
                <a:tc>
                  <a:txBody>
                    <a:bodyPr/>
                    <a:lstStyle/>
                    <a:p>
                      <a:pPr algn="ctr"/>
                      <a:r>
                        <a:rPr lang="tr-TR" b="1" dirty="0" smtClean="0"/>
                        <a:t>2016</a:t>
                      </a:r>
                      <a:endParaRPr lang="tr-TR" b="1" dirty="0"/>
                    </a:p>
                  </a:txBody>
                  <a:tcPr/>
                </a:tc>
                <a:tc>
                  <a:txBody>
                    <a:bodyPr/>
                    <a:lstStyle/>
                    <a:p>
                      <a:pPr algn="ctr"/>
                      <a:r>
                        <a:rPr lang="tr-TR" b="1" dirty="0" smtClean="0"/>
                        <a:t>2017</a:t>
                      </a:r>
                      <a:endParaRPr lang="tr-TR" b="1" dirty="0"/>
                    </a:p>
                  </a:txBody>
                  <a:tcPr/>
                </a:tc>
                <a:tc>
                  <a:txBody>
                    <a:bodyPr/>
                    <a:lstStyle/>
                    <a:p>
                      <a:pPr algn="ctr"/>
                      <a:r>
                        <a:rPr lang="tr-TR" b="1" dirty="0" smtClean="0"/>
                        <a:t>2018</a:t>
                      </a:r>
                      <a:endParaRPr lang="tr-TR" b="1" dirty="0"/>
                    </a:p>
                  </a:txBody>
                  <a:tcPr/>
                </a:tc>
                <a:tc>
                  <a:txBody>
                    <a:bodyPr/>
                    <a:lstStyle/>
                    <a:p>
                      <a:pPr algn="ctr"/>
                      <a:r>
                        <a:rPr lang="tr-TR" b="1" dirty="0" smtClean="0"/>
                        <a:t>2019</a:t>
                      </a:r>
                      <a:endParaRPr lang="tr-TR" b="1" dirty="0"/>
                    </a:p>
                  </a:txBody>
                  <a:tcPr/>
                </a:tc>
                <a:tc>
                  <a:txBody>
                    <a:bodyPr/>
                    <a:lstStyle/>
                    <a:p>
                      <a:pPr algn="ctr"/>
                      <a:r>
                        <a:rPr lang="tr-TR" b="1" dirty="0" smtClean="0">
                          <a:solidFill>
                            <a:schemeClr val="bg1"/>
                          </a:solidFill>
                        </a:rPr>
                        <a:t>2020</a:t>
                      </a:r>
                      <a:endParaRPr lang="tr-TR" b="1" dirty="0">
                        <a:solidFill>
                          <a:schemeClr val="bg1"/>
                        </a:solidFill>
                      </a:endParaRPr>
                    </a:p>
                  </a:txBody>
                  <a:tcPr/>
                </a:tc>
                <a:tc>
                  <a:txBody>
                    <a:bodyPr/>
                    <a:lstStyle/>
                    <a:p>
                      <a:pPr algn="ctr"/>
                      <a:r>
                        <a:rPr lang="tr-TR" b="1" dirty="0" smtClean="0">
                          <a:solidFill>
                            <a:schemeClr val="bg1"/>
                          </a:solidFill>
                        </a:rPr>
                        <a:t>2021</a:t>
                      </a:r>
                      <a:endParaRPr lang="tr-TR" b="1" dirty="0">
                        <a:solidFill>
                          <a:schemeClr val="bg1"/>
                        </a:solidFill>
                      </a:endParaRPr>
                    </a:p>
                  </a:txBody>
                  <a:tcPr/>
                </a:tc>
                <a:tc>
                  <a:txBody>
                    <a:bodyPr/>
                    <a:lstStyle/>
                    <a:p>
                      <a:pPr algn="ctr"/>
                      <a:r>
                        <a:rPr lang="tr-TR" b="1" dirty="0" smtClean="0">
                          <a:solidFill>
                            <a:schemeClr val="bg1"/>
                          </a:solidFill>
                        </a:rPr>
                        <a:t>2022</a:t>
                      </a:r>
                      <a:endParaRPr lang="tr-TR" b="1" dirty="0">
                        <a:solidFill>
                          <a:schemeClr val="bg1"/>
                        </a:solidFill>
                      </a:endParaRPr>
                    </a:p>
                  </a:txBody>
                  <a:tcPr/>
                </a:tc>
                <a:tc>
                  <a:txBody>
                    <a:bodyPr/>
                    <a:lstStyle/>
                    <a:p>
                      <a:pPr algn="ctr"/>
                      <a:r>
                        <a:rPr lang="tr-TR" b="1" dirty="0" smtClean="0">
                          <a:solidFill>
                            <a:schemeClr val="bg1"/>
                          </a:solidFill>
                        </a:rPr>
                        <a:t>2023</a:t>
                      </a:r>
                      <a:endParaRPr lang="tr-TR" b="1" dirty="0">
                        <a:solidFill>
                          <a:schemeClr val="bg1"/>
                        </a:solidFill>
                      </a:endParaRPr>
                    </a:p>
                  </a:txBody>
                  <a:tcPr/>
                </a:tc>
                <a:extLst>
                  <a:ext uri="{0D108BD9-81ED-4DB2-BD59-A6C34878D82A}">
                    <a16:rowId xmlns:a16="http://schemas.microsoft.com/office/drawing/2014/main" val="168613906"/>
                  </a:ext>
                </a:extLst>
              </a:tr>
              <a:tr h="508060">
                <a:tc>
                  <a:txBody>
                    <a:bodyPr/>
                    <a:lstStyle/>
                    <a:p>
                      <a:r>
                        <a:rPr lang="tr-TR" b="1" dirty="0" smtClean="0"/>
                        <a:t>Anlık Kullanıcı</a:t>
                      </a:r>
                      <a:r>
                        <a:rPr lang="tr-TR" b="1" baseline="0" dirty="0" smtClean="0"/>
                        <a:t> Sayısı</a:t>
                      </a:r>
                      <a:endParaRPr lang="tr-TR" b="1" dirty="0"/>
                    </a:p>
                  </a:txBody>
                  <a:tcPr/>
                </a:tc>
                <a:tc>
                  <a:txBody>
                    <a:bodyPr/>
                    <a:lstStyle/>
                    <a:p>
                      <a:pPr algn="ctr"/>
                      <a:r>
                        <a:rPr lang="tr-TR" b="1" dirty="0" smtClean="0"/>
                        <a:t>1100</a:t>
                      </a:r>
                      <a:endParaRPr lang="tr-TR" b="1" dirty="0"/>
                    </a:p>
                  </a:txBody>
                  <a:tcPr/>
                </a:tc>
                <a:tc>
                  <a:txBody>
                    <a:bodyPr/>
                    <a:lstStyle/>
                    <a:p>
                      <a:pPr algn="ctr"/>
                      <a:r>
                        <a:rPr lang="tr-TR" b="1" dirty="0" smtClean="0"/>
                        <a:t>1325</a:t>
                      </a:r>
                      <a:endParaRPr lang="tr-TR" b="1" dirty="0"/>
                    </a:p>
                  </a:txBody>
                  <a:tcPr/>
                </a:tc>
                <a:tc>
                  <a:txBody>
                    <a:bodyPr/>
                    <a:lstStyle/>
                    <a:p>
                      <a:pPr algn="ctr"/>
                      <a:r>
                        <a:rPr lang="tr-TR" b="1" dirty="0" smtClean="0"/>
                        <a:t>1600</a:t>
                      </a:r>
                      <a:endParaRPr lang="tr-TR" b="1" dirty="0"/>
                    </a:p>
                  </a:txBody>
                  <a:tcPr/>
                </a:tc>
                <a:tc>
                  <a:txBody>
                    <a:bodyPr/>
                    <a:lstStyle/>
                    <a:p>
                      <a:pPr algn="ctr"/>
                      <a:r>
                        <a:rPr lang="tr-TR" b="1" dirty="0" smtClean="0"/>
                        <a:t>2150</a:t>
                      </a:r>
                      <a:endParaRPr lang="tr-TR" b="1" dirty="0"/>
                    </a:p>
                  </a:txBody>
                  <a:tcPr/>
                </a:tc>
                <a:tc>
                  <a:txBody>
                    <a:bodyPr/>
                    <a:lstStyle/>
                    <a:p>
                      <a:pPr algn="ctr"/>
                      <a:r>
                        <a:rPr lang="tr-TR" b="1" dirty="0" smtClean="0"/>
                        <a:t>3300</a:t>
                      </a:r>
                      <a:endParaRPr lang="tr-TR" b="1" dirty="0"/>
                    </a:p>
                  </a:txBody>
                  <a:tcPr/>
                </a:tc>
                <a:tc>
                  <a:txBody>
                    <a:bodyPr/>
                    <a:lstStyle/>
                    <a:p>
                      <a:pPr algn="ctr"/>
                      <a:r>
                        <a:rPr lang="tr-TR" b="1" dirty="0" smtClean="0"/>
                        <a:t>3451</a:t>
                      </a:r>
                      <a:endParaRPr lang="tr-TR" b="1" dirty="0"/>
                    </a:p>
                  </a:txBody>
                  <a:tcPr/>
                </a:tc>
                <a:tc>
                  <a:txBody>
                    <a:bodyPr/>
                    <a:lstStyle/>
                    <a:p>
                      <a:pPr algn="ctr"/>
                      <a:r>
                        <a:rPr lang="tr-TR" b="1" dirty="0" smtClean="0"/>
                        <a:t>837</a:t>
                      </a:r>
                      <a:endParaRPr lang="tr-TR" b="1" dirty="0"/>
                    </a:p>
                  </a:txBody>
                  <a:tcPr/>
                </a:tc>
                <a:tc>
                  <a:txBody>
                    <a:bodyPr/>
                    <a:lstStyle/>
                    <a:p>
                      <a:pPr algn="ctr"/>
                      <a:r>
                        <a:rPr lang="tr-TR" b="1" dirty="0" smtClean="0"/>
                        <a:t>2735</a:t>
                      </a:r>
                      <a:endParaRPr lang="tr-TR" b="1" dirty="0"/>
                    </a:p>
                  </a:txBody>
                  <a:tcPr/>
                </a:tc>
                <a:tc>
                  <a:txBody>
                    <a:bodyPr/>
                    <a:lstStyle/>
                    <a:p>
                      <a:pPr algn="ctr"/>
                      <a:r>
                        <a:rPr lang="tr-TR" b="1" dirty="0" smtClean="0"/>
                        <a:t>2987</a:t>
                      </a:r>
                      <a:endParaRPr lang="tr-TR" b="1" dirty="0"/>
                    </a:p>
                  </a:txBody>
                  <a:tcPr/>
                </a:tc>
                <a:tc>
                  <a:txBody>
                    <a:bodyPr/>
                    <a:lstStyle/>
                    <a:p>
                      <a:pPr algn="ctr"/>
                      <a:r>
                        <a:rPr lang="tr-TR" b="1" dirty="0" smtClean="0"/>
                        <a:t>3115</a:t>
                      </a:r>
                      <a:endParaRPr lang="tr-TR" b="1" dirty="0"/>
                    </a:p>
                  </a:txBody>
                  <a:tcPr/>
                </a:tc>
                <a:extLst>
                  <a:ext uri="{0D108BD9-81ED-4DB2-BD59-A6C34878D82A}">
                    <a16:rowId xmlns:a16="http://schemas.microsoft.com/office/drawing/2014/main" val="168914669"/>
                  </a:ext>
                </a:extLst>
              </a:tr>
            </a:tbl>
          </a:graphicData>
        </a:graphic>
      </p:graphicFrame>
      <p:graphicFrame>
        <p:nvGraphicFramePr>
          <p:cNvPr id="4" name="Tablo 3"/>
          <p:cNvGraphicFramePr>
            <a:graphicFrameLocks noGrp="1"/>
          </p:cNvGraphicFramePr>
          <p:nvPr>
            <p:extLst>
              <p:ext uri="{D42A27DB-BD31-4B8C-83A1-F6EECF244321}">
                <p14:modId xmlns:p14="http://schemas.microsoft.com/office/powerpoint/2010/main" val="3767432680"/>
              </p:ext>
            </p:extLst>
          </p:nvPr>
        </p:nvGraphicFramePr>
        <p:xfrm>
          <a:off x="1202539" y="2303029"/>
          <a:ext cx="9695768" cy="740354"/>
        </p:xfrm>
        <a:graphic>
          <a:graphicData uri="http://schemas.openxmlformats.org/drawingml/2006/table">
            <a:tbl>
              <a:tblPr firstRow="1" bandRow="1">
                <a:tableStyleId>{5C22544A-7EE6-4342-B048-85BDC9FD1C3A}</a:tableStyleId>
              </a:tblPr>
              <a:tblGrid>
                <a:gridCol w="2547889">
                  <a:extLst>
                    <a:ext uri="{9D8B030D-6E8A-4147-A177-3AD203B41FA5}">
                      <a16:colId xmlns:a16="http://schemas.microsoft.com/office/drawing/2014/main" val="2975512768"/>
                    </a:ext>
                  </a:extLst>
                </a:gridCol>
                <a:gridCol w="701505">
                  <a:extLst>
                    <a:ext uri="{9D8B030D-6E8A-4147-A177-3AD203B41FA5}">
                      <a16:colId xmlns:a16="http://schemas.microsoft.com/office/drawing/2014/main" val="3754504195"/>
                    </a:ext>
                  </a:extLst>
                </a:gridCol>
                <a:gridCol w="701505">
                  <a:extLst>
                    <a:ext uri="{9D8B030D-6E8A-4147-A177-3AD203B41FA5}">
                      <a16:colId xmlns:a16="http://schemas.microsoft.com/office/drawing/2014/main" val="1963428493"/>
                    </a:ext>
                  </a:extLst>
                </a:gridCol>
                <a:gridCol w="701505">
                  <a:extLst>
                    <a:ext uri="{9D8B030D-6E8A-4147-A177-3AD203B41FA5}">
                      <a16:colId xmlns:a16="http://schemas.microsoft.com/office/drawing/2014/main" val="683446744"/>
                    </a:ext>
                  </a:extLst>
                </a:gridCol>
                <a:gridCol w="701505">
                  <a:extLst>
                    <a:ext uri="{9D8B030D-6E8A-4147-A177-3AD203B41FA5}">
                      <a16:colId xmlns:a16="http://schemas.microsoft.com/office/drawing/2014/main" val="3618219396"/>
                    </a:ext>
                  </a:extLst>
                </a:gridCol>
                <a:gridCol w="701505">
                  <a:extLst>
                    <a:ext uri="{9D8B030D-6E8A-4147-A177-3AD203B41FA5}">
                      <a16:colId xmlns:a16="http://schemas.microsoft.com/office/drawing/2014/main" val="1897458737"/>
                    </a:ext>
                  </a:extLst>
                </a:gridCol>
                <a:gridCol w="701505">
                  <a:extLst>
                    <a:ext uri="{9D8B030D-6E8A-4147-A177-3AD203B41FA5}">
                      <a16:colId xmlns:a16="http://schemas.microsoft.com/office/drawing/2014/main" val="3386559746"/>
                    </a:ext>
                  </a:extLst>
                </a:gridCol>
                <a:gridCol w="701505">
                  <a:extLst>
                    <a:ext uri="{9D8B030D-6E8A-4147-A177-3AD203B41FA5}">
                      <a16:colId xmlns:a16="http://schemas.microsoft.com/office/drawing/2014/main" val="942578578"/>
                    </a:ext>
                  </a:extLst>
                </a:gridCol>
                <a:gridCol w="685897">
                  <a:extLst>
                    <a:ext uri="{9D8B030D-6E8A-4147-A177-3AD203B41FA5}">
                      <a16:colId xmlns:a16="http://schemas.microsoft.com/office/drawing/2014/main" val="2809440905"/>
                    </a:ext>
                  </a:extLst>
                </a:gridCol>
                <a:gridCol w="685897">
                  <a:extLst>
                    <a:ext uri="{9D8B030D-6E8A-4147-A177-3AD203B41FA5}">
                      <a16:colId xmlns:a16="http://schemas.microsoft.com/office/drawing/2014/main" val="2374216591"/>
                    </a:ext>
                  </a:extLst>
                </a:gridCol>
                <a:gridCol w="865550">
                  <a:extLst>
                    <a:ext uri="{9D8B030D-6E8A-4147-A177-3AD203B41FA5}">
                      <a16:colId xmlns:a16="http://schemas.microsoft.com/office/drawing/2014/main" val="4246281574"/>
                    </a:ext>
                  </a:extLst>
                </a:gridCol>
              </a:tblGrid>
              <a:tr h="370177">
                <a:tc>
                  <a:txBody>
                    <a:bodyPr/>
                    <a:lstStyle/>
                    <a:p>
                      <a:r>
                        <a:rPr lang="tr-TR" dirty="0" smtClean="0"/>
                        <a:t>Yıl</a:t>
                      </a:r>
                      <a:endParaRPr lang="tr-TR" dirty="0"/>
                    </a:p>
                  </a:txBody>
                  <a:tcPr/>
                </a:tc>
                <a:tc>
                  <a:txBody>
                    <a:bodyPr/>
                    <a:lstStyle/>
                    <a:p>
                      <a:pPr algn="ctr"/>
                      <a:r>
                        <a:rPr lang="tr-TR" dirty="0" smtClean="0"/>
                        <a:t>2014</a:t>
                      </a:r>
                      <a:endParaRPr lang="tr-TR" dirty="0"/>
                    </a:p>
                  </a:txBody>
                  <a:tcPr/>
                </a:tc>
                <a:tc>
                  <a:txBody>
                    <a:bodyPr/>
                    <a:lstStyle/>
                    <a:p>
                      <a:pPr algn="ctr"/>
                      <a:r>
                        <a:rPr lang="tr-TR" dirty="0" smtClean="0"/>
                        <a:t>2015</a:t>
                      </a:r>
                      <a:endParaRPr lang="tr-TR" dirty="0"/>
                    </a:p>
                  </a:txBody>
                  <a:tcPr/>
                </a:tc>
                <a:tc>
                  <a:txBody>
                    <a:bodyPr/>
                    <a:lstStyle/>
                    <a:p>
                      <a:pPr algn="ctr"/>
                      <a:r>
                        <a:rPr lang="tr-TR" dirty="0" smtClean="0"/>
                        <a:t>2016</a:t>
                      </a:r>
                      <a:endParaRPr lang="tr-TR" dirty="0"/>
                    </a:p>
                  </a:txBody>
                  <a:tcPr/>
                </a:tc>
                <a:tc>
                  <a:txBody>
                    <a:bodyPr/>
                    <a:lstStyle/>
                    <a:p>
                      <a:pPr algn="ctr"/>
                      <a:r>
                        <a:rPr lang="tr-TR" dirty="0" smtClean="0"/>
                        <a:t>2017</a:t>
                      </a:r>
                      <a:endParaRPr lang="tr-TR" dirty="0"/>
                    </a:p>
                  </a:txBody>
                  <a:tcPr/>
                </a:tc>
                <a:tc>
                  <a:txBody>
                    <a:bodyPr/>
                    <a:lstStyle/>
                    <a:p>
                      <a:pPr algn="ctr"/>
                      <a:r>
                        <a:rPr lang="tr-TR" dirty="0" smtClean="0"/>
                        <a:t>2018</a:t>
                      </a:r>
                      <a:endParaRPr lang="tr-TR" dirty="0"/>
                    </a:p>
                  </a:txBody>
                  <a:tcPr/>
                </a:tc>
                <a:tc>
                  <a:txBody>
                    <a:bodyPr/>
                    <a:lstStyle/>
                    <a:p>
                      <a:pPr algn="ctr"/>
                      <a:r>
                        <a:rPr lang="tr-TR" dirty="0" smtClean="0"/>
                        <a:t>2019</a:t>
                      </a:r>
                      <a:endParaRPr lang="tr-TR" dirty="0"/>
                    </a:p>
                  </a:txBody>
                  <a:tcPr/>
                </a:tc>
                <a:tc>
                  <a:txBody>
                    <a:bodyPr/>
                    <a:lstStyle/>
                    <a:p>
                      <a:pPr algn="ctr"/>
                      <a:r>
                        <a:rPr lang="tr-TR" dirty="0" smtClean="0">
                          <a:solidFill>
                            <a:schemeClr val="bg1"/>
                          </a:solidFill>
                        </a:rPr>
                        <a:t>2020</a:t>
                      </a:r>
                      <a:endParaRPr lang="tr-TR" dirty="0">
                        <a:solidFill>
                          <a:schemeClr val="bg1"/>
                        </a:solidFill>
                      </a:endParaRPr>
                    </a:p>
                  </a:txBody>
                  <a:tcPr/>
                </a:tc>
                <a:tc>
                  <a:txBody>
                    <a:bodyPr/>
                    <a:lstStyle/>
                    <a:p>
                      <a:pPr algn="ctr"/>
                      <a:r>
                        <a:rPr lang="tr-TR" dirty="0" smtClean="0">
                          <a:solidFill>
                            <a:schemeClr val="bg1"/>
                          </a:solidFill>
                        </a:rPr>
                        <a:t>2021</a:t>
                      </a:r>
                      <a:endParaRPr lang="tr-TR" dirty="0">
                        <a:solidFill>
                          <a:schemeClr val="bg1"/>
                        </a:solidFill>
                      </a:endParaRPr>
                    </a:p>
                  </a:txBody>
                  <a:tcPr/>
                </a:tc>
                <a:tc>
                  <a:txBody>
                    <a:bodyPr/>
                    <a:lstStyle/>
                    <a:p>
                      <a:pPr algn="ctr"/>
                      <a:r>
                        <a:rPr lang="tr-TR" dirty="0" smtClean="0">
                          <a:solidFill>
                            <a:schemeClr val="bg1"/>
                          </a:solidFill>
                        </a:rPr>
                        <a:t>2022</a:t>
                      </a:r>
                      <a:endParaRPr lang="tr-TR" dirty="0">
                        <a:solidFill>
                          <a:schemeClr val="bg1"/>
                        </a:solidFill>
                      </a:endParaRPr>
                    </a:p>
                  </a:txBody>
                  <a:tcPr/>
                </a:tc>
                <a:tc>
                  <a:txBody>
                    <a:bodyPr/>
                    <a:lstStyle/>
                    <a:p>
                      <a:pPr algn="ctr"/>
                      <a:r>
                        <a:rPr lang="tr-TR" dirty="0" smtClean="0">
                          <a:solidFill>
                            <a:schemeClr val="bg1"/>
                          </a:solidFill>
                        </a:rPr>
                        <a:t>2023</a:t>
                      </a:r>
                      <a:endParaRPr lang="tr-TR" dirty="0">
                        <a:solidFill>
                          <a:schemeClr val="bg1"/>
                        </a:solidFill>
                      </a:endParaRPr>
                    </a:p>
                  </a:txBody>
                  <a:tcPr/>
                </a:tc>
                <a:extLst>
                  <a:ext uri="{0D108BD9-81ED-4DB2-BD59-A6C34878D82A}">
                    <a16:rowId xmlns:a16="http://schemas.microsoft.com/office/drawing/2014/main" val="168613906"/>
                  </a:ext>
                </a:extLst>
              </a:tr>
              <a:tr h="370177">
                <a:tc>
                  <a:txBody>
                    <a:bodyPr/>
                    <a:lstStyle/>
                    <a:p>
                      <a:r>
                        <a:rPr lang="tr-TR" b="1" dirty="0" smtClean="0"/>
                        <a:t>Günlük Kullanıcı</a:t>
                      </a:r>
                      <a:r>
                        <a:rPr lang="tr-TR" b="1" baseline="0" dirty="0" smtClean="0"/>
                        <a:t> Sayısı</a:t>
                      </a:r>
                      <a:endParaRPr lang="tr-TR" b="1" dirty="0"/>
                    </a:p>
                  </a:txBody>
                  <a:tcPr/>
                </a:tc>
                <a:tc>
                  <a:txBody>
                    <a:bodyPr/>
                    <a:lstStyle/>
                    <a:p>
                      <a:pPr algn="ctr"/>
                      <a:r>
                        <a:rPr lang="tr-TR" b="1" dirty="0" smtClean="0"/>
                        <a:t>3500</a:t>
                      </a:r>
                      <a:endParaRPr lang="tr-TR" b="1" dirty="0"/>
                    </a:p>
                  </a:txBody>
                  <a:tcPr/>
                </a:tc>
                <a:tc>
                  <a:txBody>
                    <a:bodyPr/>
                    <a:lstStyle/>
                    <a:p>
                      <a:pPr algn="ctr"/>
                      <a:r>
                        <a:rPr lang="tr-TR" b="1" dirty="0" smtClean="0"/>
                        <a:t>4115</a:t>
                      </a:r>
                      <a:endParaRPr lang="tr-TR" b="1" dirty="0"/>
                    </a:p>
                  </a:txBody>
                  <a:tcPr/>
                </a:tc>
                <a:tc>
                  <a:txBody>
                    <a:bodyPr/>
                    <a:lstStyle/>
                    <a:p>
                      <a:pPr algn="ctr"/>
                      <a:r>
                        <a:rPr lang="tr-TR" b="1" dirty="0" smtClean="0"/>
                        <a:t>4726</a:t>
                      </a:r>
                      <a:endParaRPr lang="tr-TR" b="1" dirty="0"/>
                    </a:p>
                  </a:txBody>
                  <a:tcPr/>
                </a:tc>
                <a:tc>
                  <a:txBody>
                    <a:bodyPr/>
                    <a:lstStyle/>
                    <a:p>
                      <a:pPr algn="ctr"/>
                      <a:r>
                        <a:rPr lang="tr-TR" b="1" dirty="0" smtClean="0"/>
                        <a:t>5975</a:t>
                      </a:r>
                      <a:endParaRPr lang="tr-TR" b="1" dirty="0"/>
                    </a:p>
                  </a:txBody>
                  <a:tcPr/>
                </a:tc>
                <a:tc>
                  <a:txBody>
                    <a:bodyPr/>
                    <a:lstStyle/>
                    <a:p>
                      <a:pPr algn="ctr"/>
                      <a:r>
                        <a:rPr lang="tr-TR" b="1" dirty="0" smtClean="0"/>
                        <a:t>5947</a:t>
                      </a:r>
                      <a:endParaRPr lang="tr-TR" b="1" dirty="0"/>
                    </a:p>
                  </a:txBody>
                  <a:tcPr/>
                </a:tc>
                <a:tc>
                  <a:txBody>
                    <a:bodyPr/>
                    <a:lstStyle/>
                    <a:p>
                      <a:pPr algn="ctr"/>
                      <a:r>
                        <a:rPr lang="tr-TR" b="1" dirty="0" smtClean="0"/>
                        <a:t>5987</a:t>
                      </a:r>
                      <a:endParaRPr lang="tr-TR" b="1" dirty="0"/>
                    </a:p>
                  </a:txBody>
                  <a:tcPr/>
                </a:tc>
                <a:tc>
                  <a:txBody>
                    <a:bodyPr/>
                    <a:lstStyle/>
                    <a:p>
                      <a:pPr algn="ctr"/>
                      <a:r>
                        <a:rPr lang="tr-TR" b="1" dirty="0" smtClean="0"/>
                        <a:t>916</a:t>
                      </a:r>
                      <a:endParaRPr lang="tr-TR" b="1" dirty="0"/>
                    </a:p>
                  </a:txBody>
                  <a:tcPr/>
                </a:tc>
                <a:tc>
                  <a:txBody>
                    <a:bodyPr/>
                    <a:lstStyle/>
                    <a:p>
                      <a:pPr algn="ctr"/>
                      <a:r>
                        <a:rPr lang="tr-TR" b="1" dirty="0" smtClean="0"/>
                        <a:t>4709</a:t>
                      </a:r>
                      <a:endParaRPr lang="tr-TR" b="1" dirty="0"/>
                    </a:p>
                  </a:txBody>
                  <a:tcPr/>
                </a:tc>
                <a:tc>
                  <a:txBody>
                    <a:bodyPr/>
                    <a:lstStyle/>
                    <a:p>
                      <a:pPr algn="ctr"/>
                      <a:r>
                        <a:rPr lang="tr-TR" b="1" dirty="0" smtClean="0"/>
                        <a:t>4925</a:t>
                      </a:r>
                      <a:endParaRPr lang="tr-TR" b="1" dirty="0"/>
                    </a:p>
                  </a:txBody>
                  <a:tcPr/>
                </a:tc>
                <a:tc>
                  <a:txBody>
                    <a:bodyPr/>
                    <a:lstStyle/>
                    <a:p>
                      <a:pPr algn="ctr"/>
                      <a:r>
                        <a:rPr lang="tr-TR" b="1" dirty="0" smtClean="0"/>
                        <a:t>5045</a:t>
                      </a:r>
                      <a:endParaRPr lang="tr-TR" b="1" dirty="0"/>
                    </a:p>
                  </a:txBody>
                  <a:tcPr/>
                </a:tc>
                <a:extLst>
                  <a:ext uri="{0D108BD9-81ED-4DB2-BD59-A6C34878D82A}">
                    <a16:rowId xmlns:a16="http://schemas.microsoft.com/office/drawing/2014/main" val="168914669"/>
                  </a:ext>
                </a:extLst>
              </a:tr>
            </a:tbl>
          </a:graphicData>
        </a:graphic>
      </p:graphicFrame>
      <p:graphicFrame>
        <p:nvGraphicFramePr>
          <p:cNvPr id="5" name="Tablo 4"/>
          <p:cNvGraphicFramePr>
            <a:graphicFrameLocks noGrp="1"/>
          </p:cNvGraphicFramePr>
          <p:nvPr>
            <p:extLst>
              <p:ext uri="{D42A27DB-BD31-4B8C-83A1-F6EECF244321}">
                <p14:modId xmlns:p14="http://schemas.microsoft.com/office/powerpoint/2010/main" val="3428051045"/>
              </p:ext>
            </p:extLst>
          </p:nvPr>
        </p:nvGraphicFramePr>
        <p:xfrm>
          <a:off x="2107936" y="3390471"/>
          <a:ext cx="9906337" cy="776378"/>
        </p:xfrm>
        <a:graphic>
          <a:graphicData uri="http://schemas.openxmlformats.org/drawingml/2006/table">
            <a:tbl>
              <a:tblPr firstRow="1" bandRow="1">
                <a:tableStyleId>{5C22544A-7EE6-4342-B048-85BDC9FD1C3A}</a:tableStyleId>
              </a:tblPr>
              <a:tblGrid>
                <a:gridCol w="2304801">
                  <a:extLst>
                    <a:ext uri="{9D8B030D-6E8A-4147-A177-3AD203B41FA5}">
                      <a16:colId xmlns:a16="http://schemas.microsoft.com/office/drawing/2014/main" val="2975512768"/>
                    </a:ext>
                  </a:extLst>
                </a:gridCol>
                <a:gridCol w="797266">
                  <a:extLst>
                    <a:ext uri="{9D8B030D-6E8A-4147-A177-3AD203B41FA5}">
                      <a16:colId xmlns:a16="http://schemas.microsoft.com/office/drawing/2014/main" val="3754504195"/>
                    </a:ext>
                  </a:extLst>
                </a:gridCol>
                <a:gridCol w="797266">
                  <a:extLst>
                    <a:ext uri="{9D8B030D-6E8A-4147-A177-3AD203B41FA5}">
                      <a16:colId xmlns:a16="http://schemas.microsoft.com/office/drawing/2014/main" val="827221538"/>
                    </a:ext>
                  </a:extLst>
                </a:gridCol>
                <a:gridCol w="797266">
                  <a:extLst>
                    <a:ext uri="{9D8B030D-6E8A-4147-A177-3AD203B41FA5}">
                      <a16:colId xmlns:a16="http://schemas.microsoft.com/office/drawing/2014/main" val="683446744"/>
                    </a:ext>
                  </a:extLst>
                </a:gridCol>
                <a:gridCol w="797266">
                  <a:extLst>
                    <a:ext uri="{9D8B030D-6E8A-4147-A177-3AD203B41FA5}">
                      <a16:colId xmlns:a16="http://schemas.microsoft.com/office/drawing/2014/main" val="3618219396"/>
                    </a:ext>
                  </a:extLst>
                </a:gridCol>
                <a:gridCol w="797266">
                  <a:extLst>
                    <a:ext uri="{9D8B030D-6E8A-4147-A177-3AD203B41FA5}">
                      <a16:colId xmlns:a16="http://schemas.microsoft.com/office/drawing/2014/main" val="1897458737"/>
                    </a:ext>
                  </a:extLst>
                </a:gridCol>
                <a:gridCol w="797266">
                  <a:extLst>
                    <a:ext uri="{9D8B030D-6E8A-4147-A177-3AD203B41FA5}">
                      <a16:colId xmlns:a16="http://schemas.microsoft.com/office/drawing/2014/main" val="942578578"/>
                    </a:ext>
                  </a:extLst>
                </a:gridCol>
                <a:gridCol w="683859">
                  <a:extLst>
                    <a:ext uri="{9D8B030D-6E8A-4147-A177-3AD203B41FA5}">
                      <a16:colId xmlns:a16="http://schemas.microsoft.com/office/drawing/2014/main" val="1020433707"/>
                    </a:ext>
                  </a:extLst>
                </a:gridCol>
                <a:gridCol w="683859">
                  <a:extLst>
                    <a:ext uri="{9D8B030D-6E8A-4147-A177-3AD203B41FA5}">
                      <a16:colId xmlns:a16="http://schemas.microsoft.com/office/drawing/2014/main" val="1180430148"/>
                    </a:ext>
                  </a:extLst>
                </a:gridCol>
                <a:gridCol w="683859">
                  <a:extLst>
                    <a:ext uri="{9D8B030D-6E8A-4147-A177-3AD203B41FA5}">
                      <a16:colId xmlns:a16="http://schemas.microsoft.com/office/drawing/2014/main" val="4185349297"/>
                    </a:ext>
                  </a:extLst>
                </a:gridCol>
                <a:gridCol w="766363">
                  <a:extLst>
                    <a:ext uri="{9D8B030D-6E8A-4147-A177-3AD203B41FA5}">
                      <a16:colId xmlns:a16="http://schemas.microsoft.com/office/drawing/2014/main" val="1387721948"/>
                    </a:ext>
                  </a:extLst>
                </a:gridCol>
              </a:tblGrid>
              <a:tr h="410618">
                <a:tc>
                  <a:txBody>
                    <a:bodyPr/>
                    <a:lstStyle/>
                    <a:p>
                      <a:r>
                        <a:rPr lang="tr-TR" dirty="0" smtClean="0"/>
                        <a:t>Yıl</a:t>
                      </a:r>
                      <a:endParaRPr lang="tr-TR" dirty="0"/>
                    </a:p>
                  </a:txBody>
                  <a:tcPr/>
                </a:tc>
                <a:tc>
                  <a:txBody>
                    <a:bodyPr/>
                    <a:lstStyle/>
                    <a:p>
                      <a:pPr algn="ctr"/>
                      <a:r>
                        <a:rPr lang="tr-TR" dirty="0" smtClean="0"/>
                        <a:t>2014</a:t>
                      </a:r>
                      <a:endParaRPr lang="tr-TR" dirty="0"/>
                    </a:p>
                  </a:txBody>
                  <a:tcPr/>
                </a:tc>
                <a:tc>
                  <a:txBody>
                    <a:bodyPr/>
                    <a:lstStyle/>
                    <a:p>
                      <a:pPr algn="ctr"/>
                      <a:r>
                        <a:rPr lang="tr-TR" dirty="0" smtClean="0"/>
                        <a:t>2015</a:t>
                      </a:r>
                      <a:endParaRPr lang="tr-TR" dirty="0"/>
                    </a:p>
                  </a:txBody>
                  <a:tcPr/>
                </a:tc>
                <a:tc>
                  <a:txBody>
                    <a:bodyPr/>
                    <a:lstStyle/>
                    <a:p>
                      <a:pPr algn="ctr"/>
                      <a:r>
                        <a:rPr lang="tr-TR" dirty="0" smtClean="0"/>
                        <a:t>2016</a:t>
                      </a:r>
                      <a:endParaRPr lang="tr-TR" dirty="0"/>
                    </a:p>
                  </a:txBody>
                  <a:tcPr/>
                </a:tc>
                <a:tc>
                  <a:txBody>
                    <a:bodyPr/>
                    <a:lstStyle/>
                    <a:p>
                      <a:pPr algn="ctr"/>
                      <a:r>
                        <a:rPr lang="tr-TR" dirty="0" smtClean="0"/>
                        <a:t>2017</a:t>
                      </a:r>
                      <a:endParaRPr lang="tr-TR" dirty="0"/>
                    </a:p>
                  </a:txBody>
                  <a:tcPr/>
                </a:tc>
                <a:tc>
                  <a:txBody>
                    <a:bodyPr/>
                    <a:lstStyle/>
                    <a:p>
                      <a:pPr algn="ctr"/>
                      <a:r>
                        <a:rPr lang="tr-TR" dirty="0" smtClean="0"/>
                        <a:t>2018</a:t>
                      </a:r>
                      <a:endParaRPr lang="tr-TR" dirty="0"/>
                    </a:p>
                  </a:txBody>
                  <a:tcPr/>
                </a:tc>
                <a:tc>
                  <a:txBody>
                    <a:bodyPr/>
                    <a:lstStyle/>
                    <a:p>
                      <a:pPr algn="ctr"/>
                      <a:r>
                        <a:rPr lang="tr-TR" dirty="0" smtClean="0"/>
                        <a:t>2019</a:t>
                      </a:r>
                      <a:endParaRPr lang="tr-TR" dirty="0"/>
                    </a:p>
                  </a:txBody>
                  <a:tcPr/>
                </a:tc>
                <a:tc>
                  <a:txBody>
                    <a:bodyPr/>
                    <a:lstStyle/>
                    <a:p>
                      <a:pPr algn="ctr"/>
                      <a:r>
                        <a:rPr lang="tr-TR" dirty="0" smtClean="0">
                          <a:solidFill>
                            <a:schemeClr val="bg1"/>
                          </a:solidFill>
                        </a:rPr>
                        <a:t>2020</a:t>
                      </a:r>
                      <a:endParaRPr lang="tr-TR" dirty="0">
                        <a:solidFill>
                          <a:schemeClr val="bg1"/>
                        </a:solidFill>
                      </a:endParaRPr>
                    </a:p>
                  </a:txBody>
                  <a:tcPr/>
                </a:tc>
                <a:tc>
                  <a:txBody>
                    <a:bodyPr/>
                    <a:lstStyle/>
                    <a:p>
                      <a:pPr algn="ctr"/>
                      <a:r>
                        <a:rPr lang="tr-TR" dirty="0" smtClean="0">
                          <a:solidFill>
                            <a:schemeClr val="bg1"/>
                          </a:solidFill>
                        </a:rPr>
                        <a:t>2021</a:t>
                      </a:r>
                      <a:endParaRPr lang="tr-TR" dirty="0">
                        <a:solidFill>
                          <a:schemeClr val="bg1"/>
                        </a:solidFill>
                      </a:endParaRPr>
                    </a:p>
                  </a:txBody>
                  <a:tcPr/>
                </a:tc>
                <a:tc>
                  <a:txBody>
                    <a:bodyPr/>
                    <a:lstStyle/>
                    <a:p>
                      <a:pPr algn="ctr"/>
                      <a:r>
                        <a:rPr lang="tr-TR" dirty="0" smtClean="0">
                          <a:solidFill>
                            <a:schemeClr val="bg1"/>
                          </a:solidFill>
                        </a:rPr>
                        <a:t>2022</a:t>
                      </a:r>
                      <a:endParaRPr lang="tr-TR" dirty="0">
                        <a:solidFill>
                          <a:schemeClr val="bg1"/>
                        </a:solidFill>
                      </a:endParaRPr>
                    </a:p>
                  </a:txBody>
                  <a:tcPr/>
                </a:tc>
                <a:tc>
                  <a:txBody>
                    <a:bodyPr/>
                    <a:lstStyle/>
                    <a:p>
                      <a:pPr algn="ctr"/>
                      <a:r>
                        <a:rPr lang="tr-TR" dirty="0" smtClean="0">
                          <a:solidFill>
                            <a:schemeClr val="bg1"/>
                          </a:solidFill>
                        </a:rPr>
                        <a:t>2023</a:t>
                      </a:r>
                      <a:endParaRPr lang="tr-TR" dirty="0">
                        <a:solidFill>
                          <a:schemeClr val="bg1"/>
                        </a:solidFill>
                      </a:endParaRPr>
                    </a:p>
                  </a:txBody>
                  <a:tcPr/>
                </a:tc>
                <a:extLst>
                  <a:ext uri="{0D108BD9-81ED-4DB2-BD59-A6C34878D82A}">
                    <a16:rowId xmlns:a16="http://schemas.microsoft.com/office/drawing/2014/main" val="168613906"/>
                  </a:ext>
                </a:extLst>
              </a:tr>
              <a:tr h="310754">
                <a:tc>
                  <a:txBody>
                    <a:bodyPr/>
                    <a:lstStyle/>
                    <a:p>
                      <a:r>
                        <a:rPr lang="tr-TR" b="1" dirty="0" smtClean="0"/>
                        <a:t>Toplam Kullanıcı</a:t>
                      </a:r>
                      <a:r>
                        <a:rPr lang="tr-TR" b="1" baseline="0" dirty="0" smtClean="0"/>
                        <a:t> Sayısı</a:t>
                      </a:r>
                      <a:endParaRPr lang="tr-TR" b="1" dirty="0"/>
                    </a:p>
                  </a:txBody>
                  <a:tcPr/>
                </a:tc>
                <a:tc>
                  <a:txBody>
                    <a:bodyPr/>
                    <a:lstStyle/>
                    <a:p>
                      <a:pPr algn="ctr"/>
                      <a:r>
                        <a:rPr lang="tr-TR" b="1" dirty="0" smtClean="0"/>
                        <a:t>10692</a:t>
                      </a:r>
                      <a:endParaRPr lang="tr-TR" b="1" dirty="0"/>
                    </a:p>
                  </a:txBody>
                  <a:tcPr/>
                </a:tc>
                <a:tc>
                  <a:txBody>
                    <a:bodyPr/>
                    <a:lstStyle/>
                    <a:p>
                      <a:pPr algn="ctr"/>
                      <a:r>
                        <a:rPr lang="tr-TR" b="1" dirty="0" smtClean="0"/>
                        <a:t>12985</a:t>
                      </a:r>
                      <a:endParaRPr lang="tr-TR" b="1" dirty="0"/>
                    </a:p>
                  </a:txBody>
                  <a:tcPr/>
                </a:tc>
                <a:tc>
                  <a:txBody>
                    <a:bodyPr/>
                    <a:lstStyle/>
                    <a:p>
                      <a:pPr algn="ctr"/>
                      <a:r>
                        <a:rPr lang="tr-TR" b="1" dirty="0" smtClean="0"/>
                        <a:t>15310</a:t>
                      </a:r>
                      <a:endParaRPr lang="tr-TR" b="1" dirty="0"/>
                    </a:p>
                  </a:txBody>
                  <a:tcPr/>
                </a:tc>
                <a:tc>
                  <a:txBody>
                    <a:bodyPr/>
                    <a:lstStyle/>
                    <a:p>
                      <a:pPr algn="ctr"/>
                      <a:r>
                        <a:rPr lang="tr-TR" b="1" dirty="0" smtClean="0"/>
                        <a:t>18786</a:t>
                      </a:r>
                      <a:endParaRPr lang="tr-TR" b="1" dirty="0"/>
                    </a:p>
                  </a:txBody>
                  <a:tcPr/>
                </a:tc>
                <a:tc>
                  <a:txBody>
                    <a:bodyPr/>
                    <a:lstStyle/>
                    <a:p>
                      <a:pPr algn="ctr"/>
                      <a:r>
                        <a:rPr lang="tr-TR" b="1" dirty="0" smtClean="0"/>
                        <a:t>23476</a:t>
                      </a:r>
                      <a:endParaRPr lang="tr-TR" b="1" dirty="0"/>
                    </a:p>
                  </a:txBody>
                  <a:tcPr/>
                </a:tc>
                <a:tc>
                  <a:txBody>
                    <a:bodyPr/>
                    <a:lstStyle/>
                    <a:p>
                      <a:pPr algn="ctr"/>
                      <a:r>
                        <a:rPr lang="tr-TR" b="1" dirty="0" smtClean="0"/>
                        <a:t>26581</a:t>
                      </a:r>
                      <a:endParaRPr lang="tr-TR" b="1" dirty="0"/>
                    </a:p>
                  </a:txBody>
                  <a:tcPr/>
                </a:tc>
                <a:tc>
                  <a:txBody>
                    <a:bodyPr/>
                    <a:lstStyle/>
                    <a:p>
                      <a:pPr algn="ctr"/>
                      <a:r>
                        <a:rPr lang="tr-TR" b="1" dirty="0" smtClean="0"/>
                        <a:t>1404</a:t>
                      </a:r>
                      <a:endParaRPr lang="tr-TR" b="1" dirty="0"/>
                    </a:p>
                  </a:txBody>
                  <a:tcPr/>
                </a:tc>
                <a:tc>
                  <a:txBody>
                    <a:bodyPr/>
                    <a:lstStyle/>
                    <a:p>
                      <a:pPr algn="ctr"/>
                      <a:r>
                        <a:rPr lang="tr-TR" b="1" dirty="0" smtClean="0"/>
                        <a:t>9790</a:t>
                      </a:r>
                      <a:endParaRPr lang="tr-TR" b="1" dirty="0"/>
                    </a:p>
                  </a:txBody>
                  <a:tcPr/>
                </a:tc>
                <a:tc>
                  <a:txBody>
                    <a:bodyPr/>
                    <a:lstStyle/>
                    <a:p>
                      <a:pPr algn="ctr"/>
                      <a:r>
                        <a:rPr lang="tr-TR" b="1" dirty="0" smtClean="0"/>
                        <a:t>9915</a:t>
                      </a:r>
                      <a:endParaRPr lang="tr-TR" b="1" dirty="0"/>
                    </a:p>
                  </a:txBody>
                  <a:tcPr/>
                </a:tc>
                <a:tc>
                  <a:txBody>
                    <a:bodyPr/>
                    <a:lstStyle/>
                    <a:p>
                      <a:pPr algn="ctr"/>
                      <a:r>
                        <a:rPr lang="tr-TR" b="1" dirty="0" smtClean="0"/>
                        <a:t>10030</a:t>
                      </a:r>
                      <a:endParaRPr lang="tr-TR" b="1" dirty="0"/>
                    </a:p>
                  </a:txBody>
                  <a:tcPr/>
                </a:tc>
                <a:extLst>
                  <a:ext uri="{0D108BD9-81ED-4DB2-BD59-A6C34878D82A}">
                    <a16:rowId xmlns:a16="http://schemas.microsoft.com/office/drawing/2014/main" val="168914669"/>
                  </a:ext>
                </a:extLst>
              </a:tr>
            </a:tbl>
          </a:graphicData>
        </a:graphic>
      </p:graphicFrame>
      <p:graphicFrame>
        <p:nvGraphicFramePr>
          <p:cNvPr id="6" name="Tablo 5"/>
          <p:cNvGraphicFramePr>
            <a:graphicFrameLocks noGrp="1"/>
          </p:cNvGraphicFramePr>
          <p:nvPr>
            <p:extLst>
              <p:ext uri="{D42A27DB-BD31-4B8C-83A1-F6EECF244321}">
                <p14:modId xmlns:p14="http://schemas.microsoft.com/office/powerpoint/2010/main" val="956664189"/>
              </p:ext>
            </p:extLst>
          </p:nvPr>
        </p:nvGraphicFramePr>
        <p:xfrm>
          <a:off x="2107936" y="4570877"/>
          <a:ext cx="9944663" cy="796559"/>
        </p:xfrm>
        <a:graphic>
          <a:graphicData uri="http://schemas.openxmlformats.org/drawingml/2006/table">
            <a:tbl>
              <a:tblPr firstRow="1" bandRow="1">
                <a:tableStyleId>{5C22544A-7EE6-4342-B048-85BDC9FD1C3A}</a:tableStyleId>
              </a:tblPr>
              <a:tblGrid>
                <a:gridCol w="2414840">
                  <a:extLst>
                    <a:ext uri="{9D8B030D-6E8A-4147-A177-3AD203B41FA5}">
                      <a16:colId xmlns:a16="http://schemas.microsoft.com/office/drawing/2014/main" val="2975512768"/>
                    </a:ext>
                  </a:extLst>
                </a:gridCol>
                <a:gridCol w="698818">
                  <a:extLst>
                    <a:ext uri="{9D8B030D-6E8A-4147-A177-3AD203B41FA5}">
                      <a16:colId xmlns:a16="http://schemas.microsoft.com/office/drawing/2014/main" val="3754504195"/>
                    </a:ext>
                  </a:extLst>
                </a:gridCol>
                <a:gridCol w="743041">
                  <a:extLst>
                    <a:ext uri="{9D8B030D-6E8A-4147-A177-3AD203B41FA5}">
                      <a16:colId xmlns:a16="http://schemas.microsoft.com/office/drawing/2014/main" val="517004359"/>
                    </a:ext>
                  </a:extLst>
                </a:gridCol>
                <a:gridCol w="813670">
                  <a:extLst>
                    <a:ext uri="{9D8B030D-6E8A-4147-A177-3AD203B41FA5}">
                      <a16:colId xmlns:a16="http://schemas.microsoft.com/office/drawing/2014/main" val="683446744"/>
                    </a:ext>
                  </a:extLst>
                </a:gridCol>
                <a:gridCol w="822121">
                  <a:extLst>
                    <a:ext uri="{9D8B030D-6E8A-4147-A177-3AD203B41FA5}">
                      <a16:colId xmlns:a16="http://schemas.microsoft.com/office/drawing/2014/main" val="3618219396"/>
                    </a:ext>
                  </a:extLst>
                </a:gridCol>
                <a:gridCol w="830510">
                  <a:extLst>
                    <a:ext uri="{9D8B030D-6E8A-4147-A177-3AD203B41FA5}">
                      <a16:colId xmlns:a16="http://schemas.microsoft.com/office/drawing/2014/main" val="1897458737"/>
                    </a:ext>
                  </a:extLst>
                </a:gridCol>
                <a:gridCol w="752186">
                  <a:extLst>
                    <a:ext uri="{9D8B030D-6E8A-4147-A177-3AD203B41FA5}">
                      <a16:colId xmlns:a16="http://schemas.microsoft.com/office/drawing/2014/main" val="942578578"/>
                    </a:ext>
                  </a:extLst>
                </a:gridCol>
                <a:gridCol w="698818">
                  <a:extLst>
                    <a:ext uri="{9D8B030D-6E8A-4147-A177-3AD203B41FA5}">
                      <a16:colId xmlns:a16="http://schemas.microsoft.com/office/drawing/2014/main" val="493635655"/>
                    </a:ext>
                  </a:extLst>
                </a:gridCol>
                <a:gridCol w="698818">
                  <a:extLst>
                    <a:ext uri="{9D8B030D-6E8A-4147-A177-3AD203B41FA5}">
                      <a16:colId xmlns:a16="http://schemas.microsoft.com/office/drawing/2014/main" val="665804421"/>
                    </a:ext>
                  </a:extLst>
                </a:gridCol>
                <a:gridCol w="698818">
                  <a:extLst>
                    <a:ext uri="{9D8B030D-6E8A-4147-A177-3AD203B41FA5}">
                      <a16:colId xmlns:a16="http://schemas.microsoft.com/office/drawing/2014/main" val="2182152049"/>
                    </a:ext>
                  </a:extLst>
                </a:gridCol>
                <a:gridCol w="773023">
                  <a:extLst>
                    <a:ext uri="{9D8B030D-6E8A-4147-A177-3AD203B41FA5}">
                      <a16:colId xmlns:a16="http://schemas.microsoft.com/office/drawing/2014/main" val="48118284"/>
                    </a:ext>
                  </a:extLst>
                </a:gridCol>
              </a:tblGrid>
              <a:tr h="399010">
                <a:tc>
                  <a:txBody>
                    <a:bodyPr/>
                    <a:lstStyle/>
                    <a:p>
                      <a:r>
                        <a:rPr lang="tr-TR" dirty="0" smtClean="0"/>
                        <a:t>Yıl</a:t>
                      </a:r>
                      <a:endParaRPr lang="tr-TR" dirty="0"/>
                    </a:p>
                  </a:txBody>
                  <a:tcPr/>
                </a:tc>
                <a:tc>
                  <a:txBody>
                    <a:bodyPr/>
                    <a:lstStyle/>
                    <a:p>
                      <a:pPr algn="ctr"/>
                      <a:r>
                        <a:rPr lang="tr-TR" dirty="0" smtClean="0"/>
                        <a:t>2014</a:t>
                      </a:r>
                      <a:endParaRPr lang="tr-TR" dirty="0"/>
                    </a:p>
                  </a:txBody>
                  <a:tcPr/>
                </a:tc>
                <a:tc>
                  <a:txBody>
                    <a:bodyPr/>
                    <a:lstStyle/>
                    <a:p>
                      <a:pPr algn="ctr"/>
                      <a:r>
                        <a:rPr lang="tr-TR" dirty="0" smtClean="0"/>
                        <a:t>2015</a:t>
                      </a:r>
                      <a:endParaRPr lang="tr-TR" dirty="0"/>
                    </a:p>
                  </a:txBody>
                  <a:tcPr/>
                </a:tc>
                <a:tc>
                  <a:txBody>
                    <a:bodyPr/>
                    <a:lstStyle/>
                    <a:p>
                      <a:pPr algn="ctr"/>
                      <a:r>
                        <a:rPr lang="tr-TR" dirty="0" smtClean="0"/>
                        <a:t>2016</a:t>
                      </a:r>
                      <a:endParaRPr lang="tr-TR" dirty="0"/>
                    </a:p>
                  </a:txBody>
                  <a:tcPr/>
                </a:tc>
                <a:tc>
                  <a:txBody>
                    <a:bodyPr/>
                    <a:lstStyle/>
                    <a:p>
                      <a:pPr algn="ctr"/>
                      <a:r>
                        <a:rPr lang="tr-TR" dirty="0" smtClean="0"/>
                        <a:t>2017</a:t>
                      </a:r>
                      <a:endParaRPr lang="tr-TR" dirty="0"/>
                    </a:p>
                  </a:txBody>
                  <a:tcPr/>
                </a:tc>
                <a:tc>
                  <a:txBody>
                    <a:bodyPr/>
                    <a:lstStyle/>
                    <a:p>
                      <a:pPr algn="ctr"/>
                      <a:r>
                        <a:rPr lang="tr-TR" dirty="0" smtClean="0"/>
                        <a:t>2018</a:t>
                      </a:r>
                      <a:endParaRPr lang="tr-TR" dirty="0"/>
                    </a:p>
                  </a:txBody>
                  <a:tcPr/>
                </a:tc>
                <a:tc>
                  <a:txBody>
                    <a:bodyPr/>
                    <a:lstStyle/>
                    <a:p>
                      <a:pPr algn="ctr"/>
                      <a:r>
                        <a:rPr lang="tr-TR" dirty="0" smtClean="0"/>
                        <a:t>2019</a:t>
                      </a:r>
                      <a:endParaRPr lang="tr-TR" dirty="0"/>
                    </a:p>
                  </a:txBody>
                  <a:tcPr/>
                </a:tc>
                <a:tc>
                  <a:txBody>
                    <a:bodyPr/>
                    <a:lstStyle/>
                    <a:p>
                      <a:pPr algn="ctr"/>
                      <a:r>
                        <a:rPr lang="tr-TR" dirty="0" smtClean="0">
                          <a:solidFill>
                            <a:schemeClr val="bg1"/>
                          </a:solidFill>
                        </a:rPr>
                        <a:t>2020</a:t>
                      </a:r>
                      <a:endParaRPr lang="tr-TR" dirty="0">
                        <a:solidFill>
                          <a:schemeClr val="bg1"/>
                        </a:solidFill>
                      </a:endParaRPr>
                    </a:p>
                  </a:txBody>
                  <a:tcPr/>
                </a:tc>
                <a:tc>
                  <a:txBody>
                    <a:bodyPr/>
                    <a:lstStyle/>
                    <a:p>
                      <a:pPr algn="ctr"/>
                      <a:r>
                        <a:rPr lang="tr-TR" dirty="0" smtClean="0">
                          <a:solidFill>
                            <a:schemeClr val="bg1"/>
                          </a:solidFill>
                        </a:rPr>
                        <a:t>2021</a:t>
                      </a:r>
                      <a:endParaRPr lang="tr-TR" dirty="0">
                        <a:solidFill>
                          <a:schemeClr val="bg1"/>
                        </a:solidFill>
                      </a:endParaRPr>
                    </a:p>
                  </a:txBody>
                  <a:tcPr/>
                </a:tc>
                <a:tc>
                  <a:txBody>
                    <a:bodyPr/>
                    <a:lstStyle/>
                    <a:p>
                      <a:pPr algn="ctr"/>
                      <a:r>
                        <a:rPr lang="tr-TR" dirty="0" smtClean="0">
                          <a:solidFill>
                            <a:schemeClr val="bg1"/>
                          </a:solidFill>
                        </a:rPr>
                        <a:t>2022</a:t>
                      </a:r>
                      <a:endParaRPr lang="tr-TR" dirty="0">
                        <a:solidFill>
                          <a:schemeClr val="bg1"/>
                        </a:solidFill>
                      </a:endParaRPr>
                    </a:p>
                  </a:txBody>
                  <a:tcPr/>
                </a:tc>
                <a:tc>
                  <a:txBody>
                    <a:bodyPr/>
                    <a:lstStyle/>
                    <a:p>
                      <a:pPr algn="ctr"/>
                      <a:r>
                        <a:rPr lang="tr-TR" dirty="0" smtClean="0">
                          <a:solidFill>
                            <a:schemeClr val="bg1"/>
                          </a:solidFill>
                        </a:rPr>
                        <a:t>2023</a:t>
                      </a:r>
                      <a:endParaRPr lang="tr-TR" dirty="0">
                        <a:solidFill>
                          <a:schemeClr val="bg1"/>
                        </a:solidFill>
                      </a:endParaRPr>
                    </a:p>
                  </a:txBody>
                  <a:tcPr/>
                </a:tc>
                <a:extLst>
                  <a:ext uri="{0D108BD9-81ED-4DB2-BD59-A6C34878D82A}">
                    <a16:rowId xmlns:a16="http://schemas.microsoft.com/office/drawing/2014/main" val="168613906"/>
                  </a:ext>
                </a:extLst>
              </a:tr>
              <a:tr h="397549">
                <a:tc>
                  <a:txBody>
                    <a:bodyPr/>
                    <a:lstStyle/>
                    <a:p>
                      <a:r>
                        <a:rPr lang="tr-TR" b="1" dirty="0" smtClean="0"/>
                        <a:t>Access</a:t>
                      </a:r>
                      <a:r>
                        <a:rPr lang="tr-TR" b="1" baseline="0" dirty="0" smtClean="0"/>
                        <a:t> Point  Sayısı</a:t>
                      </a:r>
                      <a:endParaRPr lang="tr-TR" b="1" dirty="0"/>
                    </a:p>
                  </a:txBody>
                  <a:tcPr/>
                </a:tc>
                <a:tc>
                  <a:txBody>
                    <a:bodyPr/>
                    <a:lstStyle/>
                    <a:p>
                      <a:pPr algn="ctr"/>
                      <a:r>
                        <a:rPr lang="tr-TR" b="1" dirty="0" smtClean="0"/>
                        <a:t>80</a:t>
                      </a:r>
                      <a:endParaRPr lang="tr-TR" b="1" dirty="0"/>
                    </a:p>
                  </a:txBody>
                  <a:tcPr/>
                </a:tc>
                <a:tc>
                  <a:txBody>
                    <a:bodyPr/>
                    <a:lstStyle/>
                    <a:p>
                      <a:pPr algn="ctr"/>
                      <a:r>
                        <a:rPr lang="tr-TR" b="1" dirty="0" smtClean="0"/>
                        <a:t>117</a:t>
                      </a:r>
                      <a:endParaRPr lang="tr-TR" b="1" dirty="0"/>
                    </a:p>
                  </a:txBody>
                  <a:tcPr/>
                </a:tc>
                <a:tc>
                  <a:txBody>
                    <a:bodyPr/>
                    <a:lstStyle/>
                    <a:p>
                      <a:pPr algn="ctr"/>
                      <a:r>
                        <a:rPr lang="tr-TR" b="1" dirty="0" smtClean="0"/>
                        <a:t>126</a:t>
                      </a:r>
                      <a:endParaRPr lang="tr-TR" b="1" dirty="0"/>
                    </a:p>
                  </a:txBody>
                  <a:tcPr/>
                </a:tc>
                <a:tc>
                  <a:txBody>
                    <a:bodyPr/>
                    <a:lstStyle/>
                    <a:p>
                      <a:pPr algn="ctr"/>
                      <a:r>
                        <a:rPr lang="tr-TR" b="1" dirty="0" smtClean="0"/>
                        <a:t>134</a:t>
                      </a:r>
                      <a:endParaRPr lang="tr-TR" b="1" dirty="0"/>
                    </a:p>
                  </a:txBody>
                  <a:tcPr/>
                </a:tc>
                <a:tc>
                  <a:txBody>
                    <a:bodyPr/>
                    <a:lstStyle/>
                    <a:p>
                      <a:pPr algn="ctr"/>
                      <a:r>
                        <a:rPr lang="tr-TR" b="1" dirty="0" smtClean="0"/>
                        <a:t>179</a:t>
                      </a:r>
                    </a:p>
                  </a:txBody>
                  <a:tcPr/>
                </a:tc>
                <a:tc>
                  <a:txBody>
                    <a:bodyPr/>
                    <a:lstStyle/>
                    <a:p>
                      <a:pPr algn="ctr"/>
                      <a:r>
                        <a:rPr lang="tr-TR" b="1" dirty="0" smtClean="0"/>
                        <a:t>179</a:t>
                      </a:r>
                    </a:p>
                  </a:txBody>
                  <a:tcPr/>
                </a:tc>
                <a:tc>
                  <a:txBody>
                    <a:bodyPr/>
                    <a:lstStyle/>
                    <a:p>
                      <a:pPr algn="ctr"/>
                      <a:r>
                        <a:rPr lang="tr-TR" b="1" dirty="0" smtClean="0"/>
                        <a:t>179</a:t>
                      </a:r>
                    </a:p>
                  </a:txBody>
                  <a:tcPr/>
                </a:tc>
                <a:tc>
                  <a:txBody>
                    <a:bodyPr/>
                    <a:lstStyle/>
                    <a:p>
                      <a:pPr algn="ctr"/>
                      <a:r>
                        <a:rPr lang="tr-TR" b="1" dirty="0" smtClean="0"/>
                        <a:t>179</a:t>
                      </a:r>
                    </a:p>
                  </a:txBody>
                  <a:tcPr/>
                </a:tc>
                <a:tc>
                  <a:txBody>
                    <a:bodyPr/>
                    <a:lstStyle/>
                    <a:p>
                      <a:pPr algn="ctr"/>
                      <a:r>
                        <a:rPr lang="tr-TR" b="1" dirty="0" smtClean="0"/>
                        <a:t>179</a:t>
                      </a:r>
                    </a:p>
                  </a:txBody>
                  <a:tcPr/>
                </a:tc>
                <a:tc>
                  <a:txBody>
                    <a:bodyPr/>
                    <a:lstStyle/>
                    <a:p>
                      <a:pPr algn="ctr"/>
                      <a:r>
                        <a:rPr lang="tr-TR" b="1" dirty="0" smtClean="0"/>
                        <a:t>193</a:t>
                      </a:r>
                    </a:p>
                  </a:txBody>
                  <a:tcPr/>
                </a:tc>
                <a:extLst>
                  <a:ext uri="{0D108BD9-81ED-4DB2-BD59-A6C34878D82A}">
                    <a16:rowId xmlns:a16="http://schemas.microsoft.com/office/drawing/2014/main" val="168914669"/>
                  </a:ext>
                </a:extLst>
              </a:tr>
            </a:tbl>
          </a:graphicData>
        </a:graphic>
      </p:graphicFrame>
      <p:pic>
        <p:nvPicPr>
          <p:cNvPr id="7" name="Resim 6" descr="Cute Girl · Free image on Pixabay"/>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42972" y="1175509"/>
            <a:ext cx="719130" cy="780432"/>
          </a:xfrm>
          <a:prstGeom prst="rect">
            <a:avLst/>
          </a:prstGeom>
        </p:spPr>
      </p:pic>
      <p:pic>
        <p:nvPicPr>
          <p:cNvPr id="8" name="Resim 7" descr="Magunkról | Biológia és Környezettan Szakmódszertani Csoport"/>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08619" y="1183207"/>
            <a:ext cx="740353" cy="740353"/>
          </a:xfrm>
          <a:prstGeom prst="rect">
            <a:avLst/>
          </a:prstGeom>
        </p:spPr>
      </p:pic>
      <p:pic>
        <p:nvPicPr>
          <p:cNvPr id="19" name="Resim 18" descr="&lt;strong&gt;Computer&lt;/strong&gt; User &lt;strong&gt;Icon&lt;/strong&gt; · Free image on Pixabay"/>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61607" y="2097624"/>
            <a:ext cx="1043982" cy="1043982"/>
          </a:xfrm>
          <a:prstGeom prst="rect">
            <a:avLst/>
          </a:prstGeom>
        </p:spPr>
      </p:pic>
      <p:pic>
        <p:nvPicPr>
          <p:cNvPr id="20" name="Resim 19" descr="Desktop &lt;strong&gt;computer&lt;/strong&gt; &lt;strong&gt;icon&lt;/strong&gt; by ivprogrammer on DeviantArt"/>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64659" y="3250908"/>
            <a:ext cx="1201647" cy="1201647"/>
          </a:xfrm>
          <a:prstGeom prst="rect">
            <a:avLst/>
          </a:prstGeom>
        </p:spPr>
      </p:pic>
      <p:pic>
        <p:nvPicPr>
          <p:cNvPr id="16" name="Resim 15" descr="android - Navigation Drawer: set as always opened on ..."/>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765482" y="3371710"/>
            <a:ext cx="1342454" cy="1078365"/>
          </a:xfrm>
          <a:prstGeom prst="rect">
            <a:avLst/>
          </a:prstGeom>
        </p:spPr>
      </p:pic>
    </p:spTree>
    <p:extLst>
      <p:ext uri="{BB962C8B-B14F-4D97-AF65-F5344CB8AC3E}">
        <p14:creationId xmlns:p14="http://schemas.microsoft.com/office/powerpoint/2010/main" val="26208590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1776846" y="623454"/>
            <a:ext cx="6764482" cy="461665"/>
          </a:xfrm>
          <a:prstGeom prst="rect">
            <a:avLst/>
          </a:prstGeom>
          <a:noFill/>
        </p:spPr>
        <p:txBody>
          <a:bodyPr wrap="square" rtlCol="0">
            <a:spAutoFit/>
          </a:bodyPr>
          <a:lstStyle/>
          <a:p>
            <a:pPr lvl="0">
              <a:defRPr/>
            </a:pPr>
            <a:r>
              <a:rPr lang="tr-TR" sz="2400" b="1" dirty="0">
                <a:solidFill>
                  <a:prstClr val="black"/>
                </a:solidFill>
              </a:rPr>
              <a:t>EBYS (Elektronik Belge Yönetim Sistemi)</a:t>
            </a:r>
          </a:p>
        </p:txBody>
      </p:sp>
      <p:graphicFrame>
        <p:nvGraphicFramePr>
          <p:cNvPr id="19" name="Tablo 18"/>
          <p:cNvGraphicFramePr>
            <a:graphicFrameLocks noGrp="1"/>
          </p:cNvGraphicFramePr>
          <p:nvPr>
            <p:extLst>
              <p:ext uri="{D42A27DB-BD31-4B8C-83A1-F6EECF244321}">
                <p14:modId xmlns:p14="http://schemas.microsoft.com/office/powerpoint/2010/main" val="791040601"/>
              </p:ext>
            </p:extLst>
          </p:nvPr>
        </p:nvGraphicFramePr>
        <p:xfrm>
          <a:off x="195617" y="2876285"/>
          <a:ext cx="10773544" cy="1554480"/>
        </p:xfrm>
        <a:graphic>
          <a:graphicData uri="http://schemas.openxmlformats.org/drawingml/2006/table">
            <a:tbl>
              <a:tblPr firstRow="1" bandRow="1">
                <a:tableStyleId>{5C22544A-7EE6-4342-B048-85BDC9FD1C3A}</a:tableStyleId>
              </a:tblPr>
              <a:tblGrid>
                <a:gridCol w="2455302">
                  <a:extLst>
                    <a:ext uri="{9D8B030D-6E8A-4147-A177-3AD203B41FA5}">
                      <a16:colId xmlns:a16="http://schemas.microsoft.com/office/drawing/2014/main" val="2975512768"/>
                    </a:ext>
                  </a:extLst>
                </a:gridCol>
                <a:gridCol w="796954">
                  <a:extLst>
                    <a:ext uri="{9D8B030D-6E8A-4147-A177-3AD203B41FA5}">
                      <a16:colId xmlns:a16="http://schemas.microsoft.com/office/drawing/2014/main" val="3754504195"/>
                    </a:ext>
                  </a:extLst>
                </a:gridCol>
                <a:gridCol w="864066">
                  <a:extLst>
                    <a:ext uri="{9D8B030D-6E8A-4147-A177-3AD203B41FA5}">
                      <a16:colId xmlns:a16="http://schemas.microsoft.com/office/drawing/2014/main" val="1019369336"/>
                    </a:ext>
                  </a:extLst>
                </a:gridCol>
                <a:gridCol w="847288">
                  <a:extLst>
                    <a:ext uri="{9D8B030D-6E8A-4147-A177-3AD203B41FA5}">
                      <a16:colId xmlns:a16="http://schemas.microsoft.com/office/drawing/2014/main" val="683446744"/>
                    </a:ext>
                  </a:extLst>
                </a:gridCol>
                <a:gridCol w="813118">
                  <a:extLst>
                    <a:ext uri="{9D8B030D-6E8A-4147-A177-3AD203B41FA5}">
                      <a16:colId xmlns:a16="http://schemas.microsoft.com/office/drawing/2014/main" val="3618219396"/>
                    </a:ext>
                  </a:extLst>
                </a:gridCol>
                <a:gridCol w="813118">
                  <a:extLst>
                    <a:ext uri="{9D8B030D-6E8A-4147-A177-3AD203B41FA5}">
                      <a16:colId xmlns:a16="http://schemas.microsoft.com/office/drawing/2014/main" val="1897458737"/>
                    </a:ext>
                  </a:extLst>
                </a:gridCol>
                <a:gridCol w="813118">
                  <a:extLst>
                    <a:ext uri="{9D8B030D-6E8A-4147-A177-3AD203B41FA5}">
                      <a16:colId xmlns:a16="http://schemas.microsoft.com/office/drawing/2014/main" val="2966862841"/>
                    </a:ext>
                  </a:extLst>
                </a:gridCol>
                <a:gridCol w="823128">
                  <a:extLst>
                    <a:ext uri="{9D8B030D-6E8A-4147-A177-3AD203B41FA5}">
                      <a16:colId xmlns:a16="http://schemas.microsoft.com/office/drawing/2014/main" val="942578578"/>
                    </a:ext>
                  </a:extLst>
                </a:gridCol>
                <a:gridCol w="821521">
                  <a:extLst>
                    <a:ext uri="{9D8B030D-6E8A-4147-A177-3AD203B41FA5}">
                      <a16:colId xmlns:a16="http://schemas.microsoft.com/office/drawing/2014/main" val="4280530337"/>
                    </a:ext>
                  </a:extLst>
                </a:gridCol>
                <a:gridCol w="811530">
                  <a:extLst>
                    <a:ext uri="{9D8B030D-6E8A-4147-A177-3AD203B41FA5}">
                      <a16:colId xmlns:a16="http://schemas.microsoft.com/office/drawing/2014/main" val="1760378863"/>
                    </a:ext>
                  </a:extLst>
                </a:gridCol>
                <a:gridCol w="914401">
                  <a:extLst>
                    <a:ext uri="{9D8B030D-6E8A-4147-A177-3AD203B41FA5}">
                      <a16:colId xmlns:a16="http://schemas.microsoft.com/office/drawing/2014/main" val="1810978648"/>
                    </a:ext>
                  </a:extLst>
                </a:gridCol>
              </a:tblGrid>
              <a:tr h="301545">
                <a:tc>
                  <a:txBody>
                    <a:bodyPr/>
                    <a:lstStyle/>
                    <a:p>
                      <a:r>
                        <a:rPr lang="tr-TR" sz="1600" dirty="0" smtClean="0"/>
                        <a:t>Çevresel Etkisi</a:t>
                      </a:r>
                      <a:endParaRPr lang="tr-TR" sz="1600" dirty="0"/>
                    </a:p>
                  </a:txBody>
                  <a:tcPr/>
                </a:tc>
                <a:tc>
                  <a:txBody>
                    <a:bodyPr/>
                    <a:lstStyle/>
                    <a:p>
                      <a:pPr algn="ctr"/>
                      <a:r>
                        <a:rPr lang="tr-TR" sz="1600" dirty="0" smtClean="0"/>
                        <a:t>2014</a:t>
                      </a:r>
                      <a:endParaRPr lang="tr-TR" sz="1600" dirty="0"/>
                    </a:p>
                  </a:txBody>
                  <a:tcPr/>
                </a:tc>
                <a:tc>
                  <a:txBody>
                    <a:bodyPr/>
                    <a:lstStyle/>
                    <a:p>
                      <a:pPr algn="ctr"/>
                      <a:r>
                        <a:rPr lang="tr-TR" sz="1600" dirty="0" smtClean="0"/>
                        <a:t>2015</a:t>
                      </a:r>
                      <a:endParaRPr lang="tr-TR" sz="1600" dirty="0"/>
                    </a:p>
                  </a:txBody>
                  <a:tcPr/>
                </a:tc>
                <a:tc>
                  <a:txBody>
                    <a:bodyPr/>
                    <a:lstStyle/>
                    <a:p>
                      <a:pPr algn="ctr"/>
                      <a:r>
                        <a:rPr lang="tr-TR" sz="1600" dirty="0" smtClean="0"/>
                        <a:t>2016</a:t>
                      </a:r>
                      <a:endParaRPr lang="tr-TR" sz="1600" dirty="0"/>
                    </a:p>
                  </a:txBody>
                  <a:tcPr/>
                </a:tc>
                <a:tc>
                  <a:txBody>
                    <a:bodyPr/>
                    <a:lstStyle/>
                    <a:p>
                      <a:pPr algn="ctr"/>
                      <a:r>
                        <a:rPr lang="tr-TR" sz="1600" dirty="0" smtClean="0"/>
                        <a:t>2017</a:t>
                      </a:r>
                      <a:endParaRPr lang="tr-TR" sz="1600" dirty="0"/>
                    </a:p>
                  </a:txBody>
                  <a:tcPr/>
                </a:tc>
                <a:tc>
                  <a:txBody>
                    <a:bodyPr/>
                    <a:lstStyle/>
                    <a:p>
                      <a:pPr algn="ctr"/>
                      <a:r>
                        <a:rPr lang="tr-TR" sz="1600" dirty="0" smtClean="0"/>
                        <a:t>2018</a:t>
                      </a:r>
                      <a:endParaRPr lang="tr-TR" sz="1600" dirty="0"/>
                    </a:p>
                  </a:txBody>
                  <a:tcPr/>
                </a:tc>
                <a:tc>
                  <a:txBody>
                    <a:bodyPr/>
                    <a:lstStyle/>
                    <a:p>
                      <a:pPr algn="ctr"/>
                      <a:r>
                        <a:rPr lang="tr-TR" sz="1600" dirty="0" smtClean="0"/>
                        <a:t>2019</a:t>
                      </a:r>
                      <a:endParaRPr lang="tr-TR" sz="1600" dirty="0"/>
                    </a:p>
                  </a:txBody>
                  <a:tcPr/>
                </a:tc>
                <a:tc>
                  <a:txBody>
                    <a:bodyPr/>
                    <a:lstStyle/>
                    <a:p>
                      <a:pPr algn="ctr"/>
                      <a:r>
                        <a:rPr lang="tr-TR" sz="1600" dirty="0" smtClean="0">
                          <a:solidFill>
                            <a:schemeClr val="bg1"/>
                          </a:solidFill>
                        </a:rPr>
                        <a:t>2020</a:t>
                      </a:r>
                      <a:endParaRPr lang="tr-TR" sz="1600" dirty="0">
                        <a:solidFill>
                          <a:schemeClr val="bg1"/>
                        </a:solidFill>
                      </a:endParaRPr>
                    </a:p>
                  </a:txBody>
                  <a:tcPr/>
                </a:tc>
                <a:tc>
                  <a:txBody>
                    <a:bodyPr/>
                    <a:lstStyle/>
                    <a:p>
                      <a:pPr algn="ctr"/>
                      <a:r>
                        <a:rPr lang="tr-TR" sz="1600" dirty="0" smtClean="0">
                          <a:solidFill>
                            <a:schemeClr val="bg1"/>
                          </a:solidFill>
                        </a:rPr>
                        <a:t>2021</a:t>
                      </a:r>
                      <a:endParaRPr lang="tr-TR" sz="1600" dirty="0">
                        <a:solidFill>
                          <a:schemeClr val="bg1"/>
                        </a:solidFill>
                      </a:endParaRPr>
                    </a:p>
                  </a:txBody>
                  <a:tcPr/>
                </a:tc>
                <a:tc>
                  <a:txBody>
                    <a:bodyPr/>
                    <a:lstStyle/>
                    <a:p>
                      <a:pPr algn="ctr"/>
                      <a:r>
                        <a:rPr lang="tr-TR" sz="1600" dirty="0" smtClean="0">
                          <a:solidFill>
                            <a:schemeClr val="bg1"/>
                          </a:solidFill>
                        </a:rPr>
                        <a:t>2022</a:t>
                      </a:r>
                      <a:endParaRPr lang="tr-TR" sz="1600" dirty="0">
                        <a:solidFill>
                          <a:schemeClr val="bg1"/>
                        </a:solidFill>
                      </a:endParaRPr>
                    </a:p>
                  </a:txBody>
                  <a:tcPr/>
                </a:tc>
                <a:tc>
                  <a:txBody>
                    <a:bodyPr/>
                    <a:lstStyle/>
                    <a:p>
                      <a:pPr algn="ctr"/>
                      <a:r>
                        <a:rPr lang="tr-TR" sz="1600" dirty="0" smtClean="0">
                          <a:solidFill>
                            <a:schemeClr val="bg1"/>
                          </a:solidFill>
                        </a:rPr>
                        <a:t>2023</a:t>
                      </a:r>
                      <a:endParaRPr lang="tr-TR" sz="1600" dirty="0">
                        <a:solidFill>
                          <a:schemeClr val="bg1"/>
                        </a:solidFill>
                      </a:endParaRPr>
                    </a:p>
                  </a:txBody>
                  <a:tcPr/>
                </a:tc>
                <a:extLst>
                  <a:ext uri="{0D108BD9-81ED-4DB2-BD59-A6C34878D82A}">
                    <a16:rowId xmlns:a16="http://schemas.microsoft.com/office/drawing/2014/main" val="168613906"/>
                  </a:ext>
                </a:extLst>
              </a:tr>
              <a:tr h="251288">
                <a:tc>
                  <a:txBody>
                    <a:bodyPr/>
                    <a:lstStyle/>
                    <a:p>
                      <a:r>
                        <a:rPr lang="tr-TR" sz="1400" dirty="0" smtClean="0"/>
                        <a:t>Kurtarılan Ağaç Sayısı (adet)</a:t>
                      </a:r>
                      <a:endParaRPr lang="tr-TR" sz="1400" dirty="0"/>
                    </a:p>
                  </a:txBody>
                  <a:tcPr>
                    <a:solidFill>
                      <a:schemeClr val="bg2">
                        <a:lumMod val="90000"/>
                      </a:schemeClr>
                    </a:solidFill>
                  </a:tcPr>
                </a:tc>
                <a:tc>
                  <a:txBody>
                    <a:bodyPr/>
                    <a:lstStyle/>
                    <a:p>
                      <a:pPr algn="ctr"/>
                      <a:r>
                        <a:rPr lang="tr-TR" sz="1400" b="1" dirty="0" smtClean="0"/>
                        <a:t>6,39</a:t>
                      </a:r>
                      <a:endParaRPr lang="tr-TR" sz="1400" b="1" dirty="0"/>
                    </a:p>
                  </a:txBody>
                  <a:tcPr>
                    <a:solidFill>
                      <a:schemeClr val="bg2">
                        <a:lumMod val="90000"/>
                      </a:schemeClr>
                    </a:solidFill>
                  </a:tcPr>
                </a:tc>
                <a:tc>
                  <a:txBody>
                    <a:bodyPr/>
                    <a:lstStyle/>
                    <a:p>
                      <a:pPr algn="ctr"/>
                      <a:r>
                        <a:rPr lang="tr-TR" sz="1400" b="1" dirty="0" smtClean="0"/>
                        <a:t>36,34</a:t>
                      </a:r>
                      <a:endParaRPr lang="tr-TR" sz="1400" b="1" dirty="0"/>
                    </a:p>
                  </a:txBody>
                  <a:tcPr>
                    <a:solidFill>
                      <a:schemeClr val="bg2">
                        <a:lumMod val="90000"/>
                      </a:schemeClr>
                    </a:solidFill>
                  </a:tcPr>
                </a:tc>
                <a:tc>
                  <a:txBody>
                    <a:bodyPr/>
                    <a:lstStyle/>
                    <a:p>
                      <a:pPr algn="ctr"/>
                      <a:r>
                        <a:rPr lang="tr-TR" sz="1400" b="1" dirty="0" smtClean="0"/>
                        <a:t>49,04</a:t>
                      </a:r>
                      <a:endParaRPr lang="tr-TR" sz="1400" b="1" dirty="0"/>
                    </a:p>
                  </a:txBody>
                  <a:tcPr>
                    <a:solidFill>
                      <a:schemeClr val="bg2">
                        <a:lumMod val="90000"/>
                      </a:schemeClr>
                    </a:solidFill>
                  </a:tcPr>
                </a:tc>
                <a:tc>
                  <a:txBody>
                    <a:bodyPr/>
                    <a:lstStyle/>
                    <a:p>
                      <a:pPr algn="ctr"/>
                      <a:r>
                        <a:rPr lang="tr-TR" sz="1400" b="1" dirty="0" smtClean="0"/>
                        <a:t>57,00</a:t>
                      </a:r>
                      <a:endParaRPr lang="tr-TR" sz="1400" b="1" dirty="0"/>
                    </a:p>
                  </a:txBody>
                  <a:tcPr>
                    <a:solidFill>
                      <a:schemeClr val="bg2">
                        <a:lumMod val="90000"/>
                      </a:schemeClr>
                    </a:solidFill>
                  </a:tcPr>
                </a:tc>
                <a:tc>
                  <a:txBody>
                    <a:bodyPr/>
                    <a:lstStyle/>
                    <a:p>
                      <a:pPr algn="ctr"/>
                      <a:r>
                        <a:rPr lang="tr-TR" sz="1400" b="1" dirty="0" smtClean="0"/>
                        <a:t>97,66</a:t>
                      </a:r>
                      <a:endParaRPr lang="tr-TR" sz="1400" b="1" dirty="0"/>
                    </a:p>
                  </a:txBody>
                  <a:tcPr>
                    <a:solidFill>
                      <a:schemeClr val="bg2">
                        <a:lumMod val="90000"/>
                      </a:schemeClr>
                    </a:solidFill>
                  </a:tcPr>
                </a:tc>
                <a:tc>
                  <a:txBody>
                    <a:bodyPr/>
                    <a:lstStyle/>
                    <a:p>
                      <a:pPr algn="ctr"/>
                      <a:r>
                        <a:rPr lang="tr-TR" sz="1400" b="1" dirty="0" smtClean="0"/>
                        <a:t>105,77</a:t>
                      </a:r>
                      <a:endParaRPr lang="tr-TR" sz="1400" b="1" dirty="0"/>
                    </a:p>
                  </a:txBody>
                  <a:tcPr>
                    <a:solidFill>
                      <a:schemeClr val="bg2">
                        <a:lumMod val="90000"/>
                      </a:schemeClr>
                    </a:solidFill>
                  </a:tcPr>
                </a:tc>
                <a:tc>
                  <a:txBody>
                    <a:bodyPr/>
                    <a:lstStyle/>
                    <a:p>
                      <a:pPr algn="ctr"/>
                      <a:r>
                        <a:rPr lang="tr-TR" sz="1400" b="1" dirty="0" smtClean="0">
                          <a:solidFill>
                            <a:schemeClr val="tx1"/>
                          </a:solidFill>
                        </a:rPr>
                        <a:t>191,24</a:t>
                      </a:r>
                      <a:endParaRPr lang="tr-TR" sz="1400" b="1" dirty="0">
                        <a:solidFill>
                          <a:schemeClr val="tx1"/>
                        </a:solidFill>
                      </a:endParaRPr>
                    </a:p>
                  </a:txBody>
                  <a:tcPr>
                    <a:solidFill>
                      <a:schemeClr val="bg2">
                        <a:lumMod val="90000"/>
                      </a:schemeClr>
                    </a:solidFill>
                  </a:tcPr>
                </a:tc>
                <a:tc>
                  <a:txBody>
                    <a:bodyPr/>
                    <a:lstStyle/>
                    <a:p>
                      <a:pPr algn="ctr"/>
                      <a:r>
                        <a:rPr lang="tr-TR" sz="1400" b="1" dirty="0" smtClean="0">
                          <a:solidFill>
                            <a:schemeClr val="tx1"/>
                          </a:solidFill>
                        </a:rPr>
                        <a:t>107,46</a:t>
                      </a:r>
                      <a:endParaRPr lang="tr-TR" sz="1400" b="1" dirty="0">
                        <a:solidFill>
                          <a:schemeClr val="tx1"/>
                        </a:solidFill>
                      </a:endParaRPr>
                    </a:p>
                  </a:txBody>
                  <a:tcPr>
                    <a:solidFill>
                      <a:schemeClr val="bg2">
                        <a:lumMod val="90000"/>
                      </a:schemeClr>
                    </a:solidFill>
                  </a:tcPr>
                </a:tc>
                <a:tc>
                  <a:txBody>
                    <a:bodyPr/>
                    <a:lstStyle/>
                    <a:p>
                      <a:pPr algn="ctr"/>
                      <a:r>
                        <a:rPr lang="tr-TR" sz="1400" b="1" dirty="0" smtClean="0">
                          <a:solidFill>
                            <a:schemeClr val="tx1"/>
                          </a:solidFill>
                        </a:rPr>
                        <a:t>38,46</a:t>
                      </a:r>
                      <a:endParaRPr lang="tr-TR" sz="1400" b="1" dirty="0">
                        <a:solidFill>
                          <a:schemeClr val="tx1"/>
                        </a:solidFill>
                      </a:endParaRPr>
                    </a:p>
                  </a:txBody>
                  <a:tcPr>
                    <a:solidFill>
                      <a:schemeClr val="bg2">
                        <a:lumMod val="90000"/>
                      </a:schemeClr>
                    </a:solidFill>
                  </a:tcPr>
                </a:tc>
                <a:tc>
                  <a:txBody>
                    <a:bodyPr/>
                    <a:lstStyle/>
                    <a:p>
                      <a:pPr algn="ctr"/>
                      <a:r>
                        <a:rPr lang="tr-TR" sz="1400" b="1" dirty="0" smtClean="0">
                          <a:solidFill>
                            <a:schemeClr val="tx1"/>
                          </a:solidFill>
                        </a:rPr>
                        <a:t>58,23</a:t>
                      </a:r>
                      <a:endParaRPr lang="tr-TR" sz="1400" b="1" dirty="0">
                        <a:solidFill>
                          <a:schemeClr val="tx1"/>
                        </a:solidFill>
                      </a:endParaRPr>
                    </a:p>
                  </a:txBody>
                  <a:tcPr>
                    <a:solidFill>
                      <a:schemeClr val="bg2">
                        <a:lumMod val="90000"/>
                      </a:schemeClr>
                    </a:solidFill>
                  </a:tcPr>
                </a:tc>
                <a:extLst>
                  <a:ext uri="{0D108BD9-81ED-4DB2-BD59-A6C34878D82A}">
                    <a16:rowId xmlns:a16="http://schemas.microsoft.com/office/drawing/2014/main" val="168914669"/>
                  </a:ext>
                </a:extLst>
              </a:tr>
              <a:tr h="251288">
                <a:tc>
                  <a:txBody>
                    <a:bodyPr/>
                    <a:lstStyle/>
                    <a:p>
                      <a:r>
                        <a:rPr lang="tr-TR" sz="1400" dirty="0" smtClean="0"/>
                        <a:t>Üretilmeyen CO2 Miktarı (kg)</a:t>
                      </a:r>
                      <a:endParaRPr lang="tr-TR" sz="1400" dirty="0"/>
                    </a:p>
                  </a:txBody>
                  <a:tcPr>
                    <a:solidFill>
                      <a:schemeClr val="bg2">
                        <a:lumMod val="90000"/>
                      </a:schemeClr>
                    </a:solidFill>
                  </a:tcPr>
                </a:tc>
                <a:tc>
                  <a:txBody>
                    <a:bodyPr/>
                    <a:lstStyle/>
                    <a:p>
                      <a:pPr algn="ctr"/>
                      <a:r>
                        <a:rPr lang="tr-TR" sz="1400" b="1" dirty="0" smtClean="0"/>
                        <a:t>1.804</a:t>
                      </a:r>
                      <a:endParaRPr lang="tr-TR" sz="1400" b="1" dirty="0"/>
                    </a:p>
                  </a:txBody>
                  <a:tcPr>
                    <a:solidFill>
                      <a:schemeClr val="bg2">
                        <a:lumMod val="90000"/>
                      </a:schemeClr>
                    </a:solidFill>
                  </a:tcPr>
                </a:tc>
                <a:tc>
                  <a:txBody>
                    <a:bodyPr/>
                    <a:lstStyle/>
                    <a:p>
                      <a:pPr algn="ctr"/>
                      <a:r>
                        <a:rPr lang="tr-TR" sz="1400" b="1" dirty="0" smtClean="0"/>
                        <a:t>10.256</a:t>
                      </a:r>
                      <a:endParaRPr lang="tr-TR" sz="1400" b="1" dirty="0"/>
                    </a:p>
                  </a:txBody>
                  <a:tcPr>
                    <a:solidFill>
                      <a:schemeClr val="bg2">
                        <a:lumMod val="90000"/>
                      </a:schemeClr>
                    </a:solidFill>
                  </a:tcPr>
                </a:tc>
                <a:tc>
                  <a:txBody>
                    <a:bodyPr/>
                    <a:lstStyle/>
                    <a:p>
                      <a:pPr algn="ctr"/>
                      <a:r>
                        <a:rPr lang="tr-TR" sz="1400" b="1" dirty="0" smtClean="0"/>
                        <a:t>13.839</a:t>
                      </a:r>
                      <a:endParaRPr lang="tr-TR" sz="1400" b="1" dirty="0"/>
                    </a:p>
                  </a:txBody>
                  <a:tcPr>
                    <a:solidFill>
                      <a:schemeClr val="bg2">
                        <a:lumMod val="90000"/>
                      </a:schemeClr>
                    </a:solidFill>
                  </a:tcPr>
                </a:tc>
                <a:tc>
                  <a:txBody>
                    <a:bodyPr/>
                    <a:lstStyle/>
                    <a:p>
                      <a:pPr algn="ctr"/>
                      <a:r>
                        <a:rPr lang="tr-TR" sz="1400" b="1" dirty="0" smtClean="0"/>
                        <a:t>16.086</a:t>
                      </a:r>
                      <a:endParaRPr lang="tr-TR" sz="1400" b="1" dirty="0"/>
                    </a:p>
                  </a:txBody>
                  <a:tcPr>
                    <a:solidFill>
                      <a:schemeClr val="bg2">
                        <a:lumMod val="90000"/>
                      </a:schemeClr>
                    </a:solidFill>
                  </a:tcPr>
                </a:tc>
                <a:tc>
                  <a:txBody>
                    <a:bodyPr/>
                    <a:lstStyle/>
                    <a:p>
                      <a:pPr algn="ctr"/>
                      <a:r>
                        <a:rPr lang="tr-TR" sz="1400" b="1" dirty="0" smtClean="0"/>
                        <a:t>27.559</a:t>
                      </a:r>
                      <a:endParaRPr lang="tr-TR" sz="1400" b="1" dirty="0"/>
                    </a:p>
                  </a:txBody>
                  <a:tcPr>
                    <a:solidFill>
                      <a:schemeClr val="bg2">
                        <a:lumMod val="90000"/>
                      </a:schemeClr>
                    </a:solidFill>
                  </a:tcPr>
                </a:tc>
                <a:tc>
                  <a:txBody>
                    <a:bodyPr/>
                    <a:lstStyle/>
                    <a:p>
                      <a:pPr algn="ctr"/>
                      <a:r>
                        <a:rPr lang="tr-TR" sz="1400" b="1" dirty="0" smtClean="0"/>
                        <a:t>29.848</a:t>
                      </a:r>
                      <a:endParaRPr lang="tr-TR" sz="1400" b="1" dirty="0"/>
                    </a:p>
                  </a:txBody>
                  <a:tcPr>
                    <a:solidFill>
                      <a:schemeClr val="bg2">
                        <a:lumMod val="90000"/>
                      </a:schemeClr>
                    </a:solidFill>
                  </a:tcPr>
                </a:tc>
                <a:tc>
                  <a:txBody>
                    <a:bodyPr/>
                    <a:lstStyle/>
                    <a:p>
                      <a:pPr algn="ctr"/>
                      <a:r>
                        <a:rPr lang="tr-TR" sz="1400" b="1" dirty="0" smtClean="0">
                          <a:solidFill>
                            <a:schemeClr val="tx1"/>
                          </a:solidFill>
                        </a:rPr>
                        <a:t>53.969</a:t>
                      </a:r>
                      <a:endParaRPr lang="tr-TR" sz="1400" b="1" dirty="0">
                        <a:solidFill>
                          <a:schemeClr val="tx1"/>
                        </a:solidFill>
                      </a:endParaRPr>
                    </a:p>
                  </a:txBody>
                  <a:tcPr>
                    <a:solidFill>
                      <a:schemeClr val="bg2">
                        <a:lumMod val="90000"/>
                      </a:schemeClr>
                    </a:solidFill>
                  </a:tcPr>
                </a:tc>
                <a:tc>
                  <a:txBody>
                    <a:bodyPr/>
                    <a:lstStyle/>
                    <a:p>
                      <a:pPr algn="ctr"/>
                      <a:r>
                        <a:rPr lang="tr-TR" sz="1400" b="1" dirty="0" smtClean="0">
                          <a:solidFill>
                            <a:schemeClr val="tx1"/>
                          </a:solidFill>
                        </a:rPr>
                        <a:t>30.326</a:t>
                      </a:r>
                      <a:endParaRPr lang="tr-TR" sz="1400" b="1" dirty="0">
                        <a:solidFill>
                          <a:schemeClr val="tx1"/>
                        </a:solidFill>
                      </a:endParaRPr>
                    </a:p>
                  </a:txBody>
                  <a:tcPr>
                    <a:solidFill>
                      <a:schemeClr val="bg2">
                        <a:lumMod val="90000"/>
                      </a:schemeClr>
                    </a:solidFill>
                  </a:tcPr>
                </a:tc>
                <a:tc>
                  <a:txBody>
                    <a:bodyPr/>
                    <a:lstStyle/>
                    <a:p>
                      <a:pPr algn="ctr"/>
                      <a:r>
                        <a:rPr lang="tr-TR" sz="1400" b="1" dirty="0" smtClean="0">
                          <a:solidFill>
                            <a:schemeClr val="tx1"/>
                          </a:solidFill>
                        </a:rPr>
                        <a:t>10.854</a:t>
                      </a:r>
                      <a:endParaRPr lang="tr-TR" sz="1400" b="1" dirty="0">
                        <a:solidFill>
                          <a:schemeClr val="tx1"/>
                        </a:solidFill>
                      </a:endParaRPr>
                    </a:p>
                  </a:txBody>
                  <a:tcPr>
                    <a:solidFill>
                      <a:schemeClr val="bg2">
                        <a:lumMod val="90000"/>
                      </a:schemeClr>
                    </a:solidFill>
                  </a:tcPr>
                </a:tc>
                <a:tc>
                  <a:txBody>
                    <a:bodyPr/>
                    <a:lstStyle/>
                    <a:p>
                      <a:pPr algn="ctr"/>
                      <a:r>
                        <a:rPr lang="tr-TR" sz="1400" b="1" dirty="0" smtClean="0">
                          <a:solidFill>
                            <a:schemeClr val="tx1"/>
                          </a:solidFill>
                        </a:rPr>
                        <a:t>16.432</a:t>
                      </a:r>
                      <a:endParaRPr lang="tr-TR" sz="1400" b="1" dirty="0">
                        <a:solidFill>
                          <a:schemeClr val="tx1"/>
                        </a:solidFill>
                      </a:endParaRPr>
                    </a:p>
                  </a:txBody>
                  <a:tcPr>
                    <a:solidFill>
                      <a:schemeClr val="bg2">
                        <a:lumMod val="90000"/>
                      </a:schemeClr>
                    </a:solidFill>
                  </a:tcPr>
                </a:tc>
                <a:extLst>
                  <a:ext uri="{0D108BD9-81ED-4DB2-BD59-A6C34878D82A}">
                    <a16:rowId xmlns:a16="http://schemas.microsoft.com/office/drawing/2014/main" val="2827339592"/>
                  </a:ext>
                </a:extLst>
              </a:tr>
              <a:tr h="251288">
                <a:tc>
                  <a:txBody>
                    <a:bodyPr/>
                    <a:lstStyle/>
                    <a:p>
                      <a:r>
                        <a:rPr lang="tr-TR" sz="1400" dirty="0" smtClean="0"/>
                        <a:t>Kurtarılan Su Miktarı (</a:t>
                      </a:r>
                      <a:r>
                        <a:rPr lang="tr-TR" sz="1400" dirty="0" err="1" smtClean="0"/>
                        <a:t>lt</a:t>
                      </a:r>
                      <a:r>
                        <a:rPr lang="tr-TR" sz="1400" dirty="0" smtClean="0"/>
                        <a:t>)</a:t>
                      </a:r>
                      <a:endParaRPr lang="tr-TR" sz="1400" dirty="0"/>
                    </a:p>
                  </a:txBody>
                  <a:tcPr>
                    <a:solidFill>
                      <a:schemeClr val="bg2">
                        <a:lumMod val="90000"/>
                      </a:schemeClr>
                    </a:solidFill>
                  </a:tcPr>
                </a:tc>
                <a:tc>
                  <a:txBody>
                    <a:bodyPr/>
                    <a:lstStyle/>
                    <a:p>
                      <a:pPr algn="ctr"/>
                      <a:r>
                        <a:rPr lang="tr-TR" sz="1400" b="1" dirty="0" smtClean="0"/>
                        <a:t>31.842</a:t>
                      </a:r>
                      <a:endParaRPr lang="tr-TR" sz="1400" b="1" dirty="0"/>
                    </a:p>
                  </a:txBody>
                  <a:tcPr>
                    <a:solidFill>
                      <a:schemeClr val="bg2">
                        <a:lumMod val="90000"/>
                      </a:schemeClr>
                    </a:solidFill>
                  </a:tcPr>
                </a:tc>
                <a:tc>
                  <a:txBody>
                    <a:bodyPr/>
                    <a:lstStyle/>
                    <a:p>
                      <a:pPr algn="ctr"/>
                      <a:r>
                        <a:rPr lang="tr-TR" sz="1400" b="1" dirty="0" smtClean="0"/>
                        <a:t>180.988</a:t>
                      </a:r>
                      <a:endParaRPr lang="tr-TR" sz="1400" b="1" dirty="0"/>
                    </a:p>
                  </a:txBody>
                  <a:tcPr>
                    <a:solidFill>
                      <a:schemeClr val="bg2">
                        <a:lumMod val="90000"/>
                      </a:schemeClr>
                    </a:solidFill>
                  </a:tcPr>
                </a:tc>
                <a:tc>
                  <a:txBody>
                    <a:bodyPr/>
                    <a:lstStyle/>
                    <a:p>
                      <a:pPr algn="ctr"/>
                      <a:r>
                        <a:rPr lang="tr-TR" sz="1400" b="1" dirty="0" smtClean="0"/>
                        <a:t>244.219</a:t>
                      </a:r>
                      <a:endParaRPr lang="tr-TR" sz="1400" b="1" dirty="0"/>
                    </a:p>
                  </a:txBody>
                  <a:tcPr>
                    <a:solidFill>
                      <a:schemeClr val="bg2">
                        <a:lumMod val="90000"/>
                      </a:schemeClr>
                    </a:solidFill>
                  </a:tcPr>
                </a:tc>
                <a:tc>
                  <a:txBody>
                    <a:bodyPr/>
                    <a:lstStyle/>
                    <a:p>
                      <a:pPr algn="ctr"/>
                      <a:r>
                        <a:rPr lang="tr-TR" sz="1400" b="1" dirty="0" smtClean="0"/>
                        <a:t>283.867</a:t>
                      </a:r>
                      <a:endParaRPr lang="tr-TR" sz="1400" b="1" dirty="0"/>
                    </a:p>
                  </a:txBody>
                  <a:tcPr>
                    <a:solidFill>
                      <a:schemeClr val="bg2">
                        <a:lumMod val="90000"/>
                      </a:schemeClr>
                    </a:solidFill>
                  </a:tcPr>
                </a:tc>
                <a:tc>
                  <a:txBody>
                    <a:bodyPr/>
                    <a:lstStyle/>
                    <a:p>
                      <a:pPr algn="ctr"/>
                      <a:r>
                        <a:rPr lang="tr-TR" sz="1400" b="1" dirty="0" smtClean="0"/>
                        <a:t>486.329</a:t>
                      </a:r>
                      <a:endParaRPr lang="tr-TR" sz="1400" b="1" dirty="0"/>
                    </a:p>
                  </a:txBody>
                  <a:tcPr>
                    <a:solidFill>
                      <a:schemeClr val="bg2">
                        <a:lumMod val="90000"/>
                      </a:schemeClr>
                    </a:solidFill>
                  </a:tcPr>
                </a:tc>
                <a:tc>
                  <a:txBody>
                    <a:bodyPr/>
                    <a:lstStyle/>
                    <a:p>
                      <a:pPr algn="ctr"/>
                      <a:r>
                        <a:rPr lang="tr-TR" sz="1400" b="1" dirty="0" smtClean="0"/>
                        <a:t>526.722</a:t>
                      </a:r>
                      <a:endParaRPr lang="tr-TR" sz="1400" b="1" dirty="0"/>
                    </a:p>
                  </a:txBody>
                  <a:tcPr>
                    <a:solidFill>
                      <a:schemeClr val="bg2">
                        <a:lumMod val="90000"/>
                      </a:schemeClr>
                    </a:solidFill>
                  </a:tcPr>
                </a:tc>
                <a:tc>
                  <a:txBody>
                    <a:bodyPr/>
                    <a:lstStyle/>
                    <a:p>
                      <a:pPr algn="ctr"/>
                      <a:r>
                        <a:rPr lang="tr-TR" sz="1400" b="1" dirty="0" smtClean="0">
                          <a:solidFill>
                            <a:schemeClr val="tx1"/>
                          </a:solidFill>
                        </a:rPr>
                        <a:t>952.393</a:t>
                      </a:r>
                      <a:endParaRPr lang="tr-TR" sz="1400" b="1" dirty="0">
                        <a:solidFill>
                          <a:schemeClr val="tx1"/>
                        </a:solidFill>
                      </a:endParaRPr>
                    </a:p>
                  </a:txBody>
                  <a:tcPr>
                    <a:solidFill>
                      <a:schemeClr val="bg2">
                        <a:lumMod val="90000"/>
                      </a:schemeClr>
                    </a:solidFill>
                  </a:tcPr>
                </a:tc>
                <a:tc>
                  <a:txBody>
                    <a:bodyPr/>
                    <a:lstStyle/>
                    <a:p>
                      <a:pPr algn="ctr"/>
                      <a:r>
                        <a:rPr lang="tr-TR" sz="1400" b="1" dirty="0" smtClean="0">
                          <a:solidFill>
                            <a:schemeClr val="tx1"/>
                          </a:solidFill>
                        </a:rPr>
                        <a:t>535.162</a:t>
                      </a:r>
                      <a:endParaRPr lang="tr-TR" sz="1400" b="1" dirty="0">
                        <a:solidFill>
                          <a:schemeClr val="tx1"/>
                        </a:solidFill>
                      </a:endParaRPr>
                    </a:p>
                  </a:txBody>
                  <a:tcPr>
                    <a:solidFill>
                      <a:schemeClr val="bg2">
                        <a:lumMod val="90000"/>
                      </a:schemeClr>
                    </a:solidFill>
                  </a:tcPr>
                </a:tc>
                <a:tc>
                  <a:txBody>
                    <a:bodyPr/>
                    <a:lstStyle/>
                    <a:p>
                      <a:pPr algn="ctr"/>
                      <a:r>
                        <a:rPr lang="tr-TR" sz="1400" b="1" dirty="0" smtClean="0">
                          <a:solidFill>
                            <a:schemeClr val="tx1"/>
                          </a:solidFill>
                        </a:rPr>
                        <a:t>191.542</a:t>
                      </a:r>
                      <a:endParaRPr lang="tr-TR" sz="1400" b="1" dirty="0">
                        <a:solidFill>
                          <a:schemeClr val="tx1"/>
                        </a:solidFill>
                      </a:endParaRPr>
                    </a:p>
                  </a:txBody>
                  <a:tcPr>
                    <a:solidFill>
                      <a:schemeClr val="bg2">
                        <a:lumMod val="90000"/>
                      </a:schemeClr>
                    </a:solidFill>
                  </a:tcPr>
                </a:tc>
                <a:tc>
                  <a:txBody>
                    <a:bodyPr/>
                    <a:lstStyle/>
                    <a:p>
                      <a:pPr algn="ctr"/>
                      <a:r>
                        <a:rPr lang="tr-TR" sz="1400" b="1" dirty="0" smtClean="0">
                          <a:solidFill>
                            <a:schemeClr val="tx1"/>
                          </a:solidFill>
                        </a:rPr>
                        <a:t>289.985</a:t>
                      </a:r>
                      <a:endParaRPr lang="tr-TR" sz="1400" b="1" dirty="0">
                        <a:solidFill>
                          <a:schemeClr val="tx1"/>
                        </a:solidFill>
                      </a:endParaRPr>
                    </a:p>
                  </a:txBody>
                  <a:tcPr>
                    <a:solidFill>
                      <a:schemeClr val="bg2">
                        <a:lumMod val="90000"/>
                      </a:schemeClr>
                    </a:solidFill>
                  </a:tcPr>
                </a:tc>
                <a:extLst>
                  <a:ext uri="{0D108BD9-81ED-4DB2-BD59-A6C34878D82A}">
                    <a16:rowId xmlns:a16="http://schemas.microsoft.com/office/drawing/2014/main" val="1169783282"/>
                  </a:ext>
                </a:extLst>
              </a:tr>
              <a:tr h="251288">
                <a:tc>
                  <a:txBody>
                    <a:bodyPr/>
                    <a:lstStyle/>
                    <a:p>
                      <a:r>
                        <a:rPr lang="tr-TR" sz="1400" dirty="0" smtClean="0"/>
                        <a:t>Engellenen Atık Miktarı (kg)</a:t>
                      </a:r>
                      <a:endParaRPr lang="tr-TR" sz="1400" dirty="0"/>
                    </a:p>
                  </a:txBody>
                  <a:tcPr>
                    <a:solidFill>
                      <a:schemeClr val="bg2">
                        <a:lumMod val="90000"/>
                      </a:schemeClr>
                    </a:solidFill>
                  </a:tcPr>
                </a:tc>
                <a:tc>
                  <a:txBody>
                    <a:bodyPr/>
                    <a:lstStyle/>
                    <a:p>
                      <a:pPr algn="ctr"/>
                      <a:r>
                        <a:rPr lang="tr-TR" sz="1400" b="1" dirty="0" smtClean="0"/>
                        <a:t>127</a:t>
                      </a:r>
                      <a:endParaRPr lang="tr-TR" sz="1400" b="1" dirty="0"/>
                    </a:p>
                  </a:txBody>
                  <a:tcPr>
                    <a:solidFill>
                      <a:schemeClr val="bg2">
                        <a:lumMod val="90000"/>
                      </a:schemeClr>
                    </a:solidFill>
                  </a:tcPr>
                </a:tc>
                <a:tc>
                  <a:txBody>
                    <a:bodyPr/>
                    <a:lstStyle/>
                    <a:p>
                      <a:pPr algn="ctr"/>
                      <a:r>
                        <a:rPr lang="tr-TR" sz="1400" b="1" dirty="0" smtClean="0"/>
                        <a:t>724</a:t>
                      </a:r>
                      <a:endParaRPr lang="tr-TR" sz="1400" b="1" dirty="0"/>
                    </a:p>
                  </a:txBody>
                  <a:tcPr>
                    <a:solidFill>
                      <a:schemeClr val="bg2">
                        <a:lumMod val="90000"/>
                      </a:schemeClr>
                    </a:solidFill>
                  </a:tcPr>
                </a:tc>
                <a:tc>
                  <a:txBody>
                    <a:bodyPr/>
                    <a:lstStyle/>
                    <a:p>
                      <a:pPr algn="ctr"/>
                      <a:r>
                        <a:rPr lang="tr-TR" sz="1400" b="1" dirty="0" smtClean="0"/>
                        <a:t>977</a:t>
                      </a:r>
                      <a:endParaRPr lang="tr-TR" sz="1400" b="1" dirty="0"/>
                    </a:p>
                  </a:txBody>
                  <a:tcPr>
                    <a:solidFill>
                      <a:schemeClr val="bg2">
                        <a:lumMod val="90000"/>
                      </a:schemeClr>
                    </a:solidFill>
                  </a:tcPr>
                </a:tc>
                <a:tc>
                  <a:txBody>
                    <a:bodyPr/>
                    <a:lstStyle/>
                    <a:p>
                      <a:pPr algn="ctr"/>
                      <a:r>
                        <a:rPr lang="tr-TR" sz="1400" b="1" dirty="0" smtClean="0"/>
                        <a:t>1.135</a:t>
                      </a:r>
                      <a:endParaRPr lang="tr-TR" sz="1400" b="1" dirty="0"/>
                    </a:p>
                  </a:txBody>
                  <a:tcPr>
                    <a:solidFill>
                      <a:schemeClr val="bg2">
                        <a:lumMod val="90000"/>
                      </a:schemeClr>
                    </a:solidFill>
                  </a:tcPr>
                </a:tc>
                <a:tc>
                  <a:txBody>
                    <a:bodyPr/>
                    <a:lstStyle/>
                    <a:p>
                      <a:pPr algn="ctr"/>
                      <a:r>
                        <a:rPr lang="tr-TR" sz="1400" b="1" dirty="0" smtClean="0"/>
                        <a:t>1.945</a:t>
                      </a:r>
                      <a:endParaRPr lang="tr-TR" sz="1400" b="1" dirty="0"/>
                    </a:p>
                  </a:txBody>
                  <a:tcPr>
                    <a:solidFill>
                      <a:schemeClr val="bg2">
                        <a:lumMod val="90000"/>
                      </a:schemeClr>
                    </a:solidFill>
                  </a:tcPr>
                </a:tc>
                <a:tc>
                  <a:txBody>
                    <a:bodyPr/>
                    <a:lstStyle/>
                    <a:p>
                      <a:pPr algn="ctr"/>
                      <a:r>
                        <a:rPr lang="tr-TR" sz="1400" b="1" dirty="0" smtClean="0"/>
                        <a:t>2.107</a:t>
                      </a:r>
                      <a:endParaRPr lang="tr-TR" sz="1400" b="1" dirty="0"/>
                    </a:p>
                  </a:txBody>
                  <a:tcPr>
                    <a:solidFill>
                      <a:schemeClr val="bg2">
                        <a:lumMod val="90000"/>
                      </a:schemeClr>
                    </a:solidFill>
                  </a:tcPr>
                </a:tc>
                <a:tc>
                  <a:txBody>
                    <a:bodyPr/>
                    <a:lstStyle/>
                    <a:p>
                      <a:pPr algn="ctr"/>
                      <a:r>
                        <a:rPr lang="tr-TR" sz="1400" b="1" dirty="0" smtClean="0">
                          <a:solidFill>
                            <a:schemeClr val="tx1"/>
                          </a:solidFill>
                        </a:rPr>
                        <a:t>3.810</a:t>
                      </a:r>
                      <a:endParaRPr lang="tr-TR" sz="1400" b="1" dirty="0">
                        <a:solidFill>
                          <a:schemeClr val="tx1"/>
                        </a:solidFill>
                      </a:endParaRPr>
                    </a:p>
                  </a:txBody>
                  <a:tcPr>
                    <a:solidFill>
                      <a:schemeClr val="bg2">
                        <a:lumMod val="90000"/>
                      </a:schemeClr>
                    </a:solidFill>
                  </a:tcPr>
                </a:tc>
                <a:tc>
                  <a:txBody>
                    <a:bodyPr/>
                    <a:lstStyle/>
                    <a:p>
                      <a:pPr algn="ctr"/>
                      <a:r>
                        <a:rPr lang="tr-TR" sz="1400" b="1" dirty="0" smtClean="0">
                          <a:solidFill>
                            <a:schemeClr val="tx1"/>
                          </a:solidFill>
                        </a:rPr>
                        <a:t>2.141</a:t>
                      </a:r>
                      <a:endParaRPr lang="tr-TR" sz="1400" b="1" dirty="0">
                        <a:solidFill>
                          <a:schemeClr val="tx1"/>
                        </a:solidFill>
                      </a:endParaRPr>
                    </a:p>
                  </a:txBody>
                  <a:tcPr>
                    <a:solidFill>
                      <a:schemeClr val="bg2">
                        <a:lumMod val="90000"/>
                      </a:schemeClr>
                    </a:solidFill>
                  </a:tcPr>
                </a:tc>
                <a:tc>
                  <a:txBody>
                    <a:bodyPr/>
                    <a:lstStyle/>
                    <a:p>
                      <a:pPr algn="ctr"/>
                      <a:r>
                        <a:rPr lang="tr-TR" sz="1400" b="1" dirty="0" smtClean="0">
                          <a:solidFill>
                            <a:schemeClr val="tx1"/>
                          </a:solidFill>
                        </a:rPr>
                        <a:t>766</a:t>
                      </a:r>
                      <a:endParaRPr lang="tr-TR" sz="1400" b="1" dirty="0">
                        <a:solidFill>
                          <a:schemeClr val="tx1"/>
                        </a:solidFill>
                      </a:endParaRPr>
                    </a:p>
                  </a:txBody>
                  <a:tcPr>
                    <a:solidFill>
                      <a:schemeClr val="bg2">
                        <a:lumMod val="90000"/>
                      </a:schemeClr>
                    </a:solidFill>
                  </a:tcPr>
                </a:tc>
                <a:tc>
                  <a:txBody>
                    <a:bodyPr/>
                    <a:lstStyle/>
                    <a:p>
                      <a:pPr algn="ctr"/>
                      <a:r>
                        <a:rPr lang="tr-TR" sz="1400" b="1" dirty="0" smtClean="0">
                          <a:solidFill>
                            <a:schemeClr val="tx1"/>
                          </a:solidFill>
                        </a:rPr>
                        <a:t>1.160</a:t>
                      </a:r>
                      <a:endParaRPr lang="tr-TR" sz="1400" b="1" dirty="0">
                        <a:solidFill>
                          <a:schemeClr val="tx1"/>
                        </a:solidFill>
                      </a:endParaRPr>
                    </a:p>
                  </a:txBody>
                  <a:tcPr>
                    <a:solidFill>
                      <a:schemeClr val="bg2">
                        <a:lumMod val="90000"/>
                      </a:schemeClr>
                    </a:solidFill>
                  </a:tcPr>
                </a:tc>
                <a:extLst>
                  <a:ext uri="{0D108BD9-81ED-4DB2-BD59-A6C34878D82A}">
                    <a16:rowId xmlns:a16="http://schemas.microsoft.com/office/drawing/2014/main" val="426789984"/>
                  </a:ext>
                </a:extLst>
              </a:tr>
            </a:tbl>
          </a:graphicData>
        </a:graphic>
      </p:graphicFrame>
      <p:graphicFrame>
        <p:nvGraphicFramePr>
          <p:cNvPr id="24" name="Tablo 23"/>
          <p:cNvGraphicFramePr>
            <a:graphicFrameLocks noGrp="1"/>
          </p:cNvGraphicFramePr>
          <p:nvPr>
            <p:extLst>
              <p:ext uri="{D42A27DB-BD31-4B8C-83A1-F6EECF244321}">
                <p14:modId xmlns:p14="http://schemas.microsoft.com/office/powerpoint/2010/main" val="595820273"/>
              </p:ext>
            </p:extLst>
          </p:nvPr>
        </p:nvGraphicFramePr>
        <p:xfrm>
          <a:off x="195619" y="1085119"/>
          <a:ext cx="10694524" cy="944880"/>
        </p:xfrm>
        <a:graphic>
          <a:graphicData uri="http://schemas.openxmlformats.org/drawingml/2006/table">
            <a:tbl>
              <a:tblPr firstRow="1" bandRow="1">
                <a:tableStyleId>{5C22544A-7EE6-4342-B048-85BDC9FD1C3A}</a:tableStyleId>
              </a:tblPr>
              <a:tblGrid>
                <a:gridCol w="2489940">
                  <a:extLst>
                    <a:ext uri="{9D8B030D-6E8A-4147-A177-3AD203B41FA5}">
                      <a16:colId xmlns:a16="http://schemas.microsoft.com/office/drawing/2014/main" val="2975512768"/>
                    </a:ext>
                  </a:extLst>
                </a:gridCol>
                <a:gridCol w="722630">
                  <a:extLst>
                    <a:ext uri="{9D8B030D-6E8A-4147-A177-3AD203B41FA5}">
                      <a16:colId xmlns:a16="http://schemas.microsoft.com/office/drawing/2014/main" val="3754504195"/>
                    </a:ext>
                  </a:extLst>
                </a:gridCol>
                <a:gridCol w="813118">
                  <a:extLst>
                    <a:ext uri="{9D8B030D-6E8A-4147-A177-3AD203B41FA5}">
                      <a16:colId xmlns:a16="http://schemas.microsoft.com/office/drawing/2014/main" val="3806859157"/>
                    </a:ext>
                  </a:extLst>
                </a:gridCol>
                <a:gridCol w="813118">
                  <a:extLst>
                    <a:ext uri="{9D8B030D-6E8A-4147-A177-3AD203B41FA5}">
                      <a16:colId xmlns:a16="http://schemas.microsoft.com/office/drawing/2014/main" val="683446744"/>
                    </a:ext>
                  </a:extLst>
                </a:gridCol>
                <a:gridCol w="813118">
                  <a:extLst>
                    <a:ext uri="{9D8B030D-6E8A-4147-A177-3AD203B41FA5}">
                      <a16:colId xmlns:a16="http://schemas.microsoft.com/office/drawing/2014/main" val="3618219396"/>
                    </a:ext>
                  </a:extLst>
                </a:gridCol>
                <a:gridCol w="813118">
                  <a:extLst>
                    <a:ext uri="{9D8B030D-6E8A-4147-A177-3AD203B41FA5}">
                      <a16:colId xmlns:a16="http://schemas.microsoft.com/office/drawing/2014/main" val="1897458737"/>
                    </a:ext>
                  </a:extLst>
                </a:gridCol>
                <a:gridCol w="813118">
                  <a:extLst>
                    <a:ext uri="{9D8B030D-6E8A-4147-A177-3AD203B41FA5}">
                      <a16:colId xmlns:a16="http://schemas.microsoft.com/office/drawing/2014/main" val="54575180"/>
                    </a:ext>
                  </a:extLst>
                </a:gridCol>
                <a:gridCol w="951230">
                  <a:extLst>
                    <a:ext uri="{9D8B030D-6E8A-4147-A177-3AD203B41FA5}">
                      <a16:colId xmlns:a16="http://schemas.microsoft.com/office/drawing/2014/main" val="942578578"/>
                    </a:ext>
                  </a:extLst>
                </a:gridCol>
                <a:gridCol w="813118">
                  <a:extLst>
                    <a:ext uri="{9D8B030D-6E8A-4147-A177-3AD203B41FA5}">
                      <a16:colId xmlns:a16="http://schemas.microsoft.com/office/drawing/2014/main" val="2650037562"/>
                    </a:ext>
                  </a:extLst>
                </a:gridCol>
                <a:gridCol w="813118">
                  <a:extLst>
                    <a:ext uri="{9D8B030D-6E8A-4147-A177-3AD203B41FA5}">
                      <a16:colId xmlns:a16="http://schemas.microsoft.com/office/drawing/2014/main" val="981211221"/>
                    </a:ext>
                  </a:extLst>
                </a:gridCol>
                <a:gridCol w="838898">
                  <a:extLst>
                    <a:ext uri="{9D8B030D-6E8A-4147-A177-3AD203B41FA5}">
                      <a16:colId xmlns:a16="http://schemas.microsoft.com/office/drawing/2014/main" val="2359381526"/>
                    </a:ext>
                  </a:extLst>
                </a:gridCol>
              </a:tblGrid>
              <a:tr h="301545">
                <a:tc>
                  <a:txBody>
                    <a:bodyPr/>
                    <a:lstStyle/>
                    <a:p>
                      <a:r>
                        <a:rPr lang="tr-TR" sz="1600" dirty="0" smtClean="0"/>
                        <a:t>Evrak İstatistikleri</a:t>
                      </a:r>
                      <a:endParaRPr lang="tr-TR" sz="1600" dirty="0"/>
                    </a:p>
                  </a:txBody>
                  <a:tcPr/>
                </a:tc>
                <a:tc>
                  <a:txBody>
                    <a:bodyPr/>
                    <a:lstStyle/>
                    <a:p>
                      <a:pPr algn="ctr"/>
                      <a:r>
                        <a:rPr lang="tr-TR" sz="1600" dirty="0" smtClean="0"/>
                        <a:t>2014</a:t>
                      </a:r>
                      <a:endParaRPr lang="tr-TR" sz="1600" dirty="0"/>
                    </a:p>
                  </a:txBody>
                  <a:tcPr/>
                </a:tc>
                <a:tc>
                  <a:txBody>
                    <a:bodyPr/>
                    <a:lstStyle/>
                    <a:p>
                      <a:pPr algn="ctr"/>
                      <a:r>
                        <a:rPr lang="tr-TR" sz="1600" dirty="0" smtClean="0"/>
                        <a:t>2015</a:t>
                      </a:r>
                      <a:endParaRPr lang="tr-TR" sz="1600" dirty="0"/>
                    </a:p>
                  </a:txBody>
                  <a:tcPr/>
                </a:tc>
                <a:tc>
                  <a:txBody>
                    <a:bodyPr/>
                    <a:lstStyle/>
                    <a:p>
                      <a:pPr algn="ctr"/>
                      <a:r>
                        <a:rPr lang="tr-TR" sz="1600" dirty="0" smtClean="0"/>
                        <a:t>2016</a:t>
                      </a:r>
                      <a:endParaRPr lang="tr-TR" sz="1600" dirty="0"/>
                    </a:p>
                  </a:txBody>
                  <a:tcPr/>
                </a:tc>
                <a:tc>
                  <a:txBody>
                    <a:bodyPr/>
                    <a:lstStyle/>
                    <a:p>
                      <a:pPr algn="ctr"/>
                      <a:r>
                        <a:rPr lang="tr-TR" sz="1600" dirty="0" smtClean="0"/>
                        <a:t>2017</a:t>
                      </a:r>
                      <a:endParaRPr lang="tr-TR" sz="1600" dirty="0"/>
                    </a:p>
                  </a:txBody>
                  <a:tcPr/>
                </a:tc>
                <a:tc>
                  <a:txBody>
                    <a:bodyPr/>
                    <a:lstStyle/>
                    <a:p>
                      <a:pPr algn="ctr"/>
                      <a:r>
                        <a:rPr lang="tr-TR" sz="1600" dirty="0" smtClean="0"/>
                        <a:t>2018</a:t>
                      </a:r>
                      <a:endParaRPr lang="tr-TR" sz="1600" dirty="0"/>
                    </a:p>
                  </a:txBody>
                  <a:tcPr/>
                </a:tc>
                <a:tc>
                  <a:txBody>
                    <a:bodyPr/>
                    <a:lstStyle/>
                    <a:p>
                      <a:pPr algn="ctr"/>
                      <a:r>
                        <a:rPr lang="tr-TR" sz="1600" dirty="0" smtClean="0"/>
                        <a:t>2019</a:t>
                      </a:r>
                      <a:endParaRPr lang="tr-TR" sz="1600" dirty="0"/>
                    </a:p>
                  </a:txBody>
                  <a:tcPr/>
                </a:tc>
                <a:tc>
                  <a:txBody>
                    <a:bodyPr/>
                    <a:lstStyle/>
                    <a:p>
                      <a:pPr algn="ctr"/>
                      <a:r>
                        <a:rPr lang="tr-TR" sz="1600" b="1" dirty="0" smtClean="0">
                          <a:solidFill>
                            <a:schemeClr val="bg1"/>
                          </a:solidFill>
                        </a:rPr>
                        <a:t>2020</a:t>
                      </a:r>
                      <a:endParaRPr lang="tr-TR" sz="1600" b="1" dirty="0">
                        <a:solidFill>
                          <a:schemeClr val="bg1"/>
                        </a:solidFill>
                      </a:endParaRPr>
                    </a:p>
                  </a:txBody>
                  <a:tcPr/>
                </a:tc>
                <a:tc>
                  <a:txBody>
                    <a:bodyPr/>
                    <a:lstStyle/>
                    <a:p>
                      <a:pPr algn="ctr"/>
                      <a:r>
                        <a:rPr lang="tr-TR" sz="1600" b="1" dirty="0" smtClean="0">
                          <a:solidFill>
                            <a:schemeClr val="bg1"/>
                          </a:solidFill>
                        </a:rPr>
                        <a:t>2021</a:t>
                      </a:r>
                      <a:endParaRPr lang="tr-TR" sz="1600" b="1" dirty="0">
                        <a:solidFill>
                          <a:schemeClr val="bg1"/>
                        </a:solidFill>
                      </a:endParaRPr>
                    </a:p>
                  </a:txBody>
                  <a:tcPr/>
                </a:tc>
                <a:tc>
                  <a:txBody>
                    <a:bodyPr/>
                    <a:lstStyle/>
                    <a:p>
                      <a:pPr algn="ctr"/>
                      <a:r>
                        <a:rPr lang="tr-TR" sz="1600" b="1" dirty="0" smtClean="0">
                          <a:solidFill>
                            <a:schemeClr val="bg1"/>
                          </a:solidFill>
                        </a:rPr>
                        <a:t>2022</a:t>
                      </a:r>
                      <a:endParaRPr lang="tr-TR" sz="1600" b="1" dirty="0">
                        <a:solidFill>
                          <a:schemeClr val="bg1"/>
                        </a:solidFill>
                      </a:endParaRPr>
                    </a:p>
                  </a:txBody>
                  <a:tcPr/>
                </a:tc>
                <a:tc>
                  <a:txBody>
                    <a:bodyPr/>
                    <a:lstStyle/>
                    <a:p>
                      <a:pPr algn="ctr"/>
                      <a:r>
                        <a:rPr lang="tr-TR" sz="1600" b="1" dirty="0" smtClean="0">
                          <a:solidFill>
                            <a:schemeClr val="bg1"/>
                          </a:solidFill>
                        </a:rPr>
                        <a:t>2023</a:t>
                      </a:r>
                      <a:endParaRPr lang="tr-TR" sz="1600" b="1" dirty="0">
                        <a:solidFill>
                          <a:schemeClr val="bg1"/>
                        </a:solidFill>
                      </a:endParaRPr>
                    </a:p>
                  </a:txBody>
                  <a:tcPr/>
                </a:tc>
                <a:extLst>
                  <a:ext uri="{0D108BD9-81ED-4DB2-BD59-A6C34878D82A}">
                    <a16:rowId xmlns:a16="http://schemas.microsoft.com/office/drawing/2014/main" val="168613906"/>
                  </a:ext>
                </a:extLst>
              </a:tr>
              <a:tr h="251288">
                <a:tc>
                  <a:txBody>
                    <a:bodyPr/>
                    <a:lstStyle/>
                    <a:p>
                      <a:r>
                        <a:rPr lang="tr-TR" sz="1400" dirty="0" smtClean="0"/>
                        <a:t>Evrak Sayısı</a:t>
                      </a:r>
                      <a:endParaRPr lang="tr-TR" sz="1400" dirty="0"/>
                    </a:p>
                  </a:txBody>
                  <a:tcPr>
                    <a:solidFill>
                      <a:schemeClr val="bg2">
                        <a:lumMod val="90000"/>
                      </a:schemeClr>
                    </a:solidFill>
                  </a:tcPr>
                </a:tc>
                <a:tc>
                  <a:txBody>
                    <a:bodyPr/>
                    <a:lstStyle/>
                    <a:p>
                      <a:pPr algn="ctr"/>
                      <a:r>
                        <a:rPr lang="tr-TR" sz="1400" b="1" dirty="0" smtClean="0"/>
                        <a:t>23.725</a:t>
                      </a:r>
                      <a:endParaRPr lang="tr-TR" sz="1400" b="1" dirty="0"/>
                    </a:p>
                  </a:txBody>
                  <a:tcPr>
                    <a:solidFill>
                      <a:schemeClr val="bg2">
                        <a:lumMod val="90000"/>
                      </a:schemeClr>
                    </a:solidFill>
                  </a:tcPr>
                </a:tc>
                <a:tc>
                  <a:txBody>
                    <a:bodyPr/>
                    <a:lstStyle/>
                    <a:p>
                      <a:pPr algn="ctr"/>
                      <a:r>
                        <a:rPr lang="tr-TR" sz="1400" b="1" dirty="0" smtClean="0"/>
                        <a:t>105.617</a:t>
                      </a:r>
                      <a:endParaRPr lang="tr-TR" sz="1400" b="1" dirty="0"/>
                    </a:p>
                  </a:txBody>
                  <a:tcPr>
                    <a:solidFill>
                      <a:schemeClr val="bg2">
                        <a:lumMod val="90000"/>
                      </a:schemeClr>
                    </a:solidFill>
                  </a:tcPr>
                </a:tc>
                <a:tc>
                  <a:txBody>
                    <a:bodyPr/>
                    <a:lstStyle/>
                    <a:p>
                      <a:pPr algn="ctr"/>
                      <a:r>
                        <a:rPr lang="tr-TR" sz="1400" b="1" dirty="0" smtClean="0"/>
                        <a:t>139.628</a:t>
                      </a:r>
                      <a:endParaRPr lang="tr-TR" sz="1400" b="1" dirty="0"/>
                    </a:p>
                  </a:txBody>
                  <a:tcPr>
                    <a:solidFill>
                      <a:schemeClr val="bg2">
                        <a:lumMod val="90000"/>
                      </a:schemeClr>
                    </a:solidFill>
                  </a:tcPr>
                </a:tc>
                <a:tc>
                  <a:txBody>
                    <a:bodyPr/>
                    <a:lstStyle/>
                    <a:p>
                      <a:pPr algn="ctr"/>
                      <a:r>
                        <a:rPr lang="tr-TR" sz="1400" b="1" dirty="0" smtClean="0"/>
                        <a:t>159.817</a:t>
                      </a:r>
                      <a:endParaRPr lang="tr-TR" sz="1400" b="1" dirty="0"/>
                    </a:p>
                  </a:txBody>
                  <a:tcPr>
                    <a:solidFill>
                      <a:schemeClr val="bg2">
                        <a:lumMod val="90000"/>
                      </a:schemeClr>
                    </a:solidFill>
                  </a:tcPr>
                </a:tc>
                <a:tc>
                  <a:txBody>
                    <a:bodyPr/>
                    <a:lstStyle/>
                    <a:p>
                      <a:pPr algn="ctr"/>
                      <a:r>
                        <a:rPr lang="tr-TR" sz="1400" b="1" dirty="0" smtClean="0"/>
                        <a:t>208.828</a:t>
                      </a:r>
                      <a:endParaRPr lang="tr-TR" sz="1400" b="1" dirty="0"/>
                    </a:p>
                  </a:txBody>
                  <a:tcPr>
                    <a:solidFill>
                      <a:schemeClr val="bg2">
                        <a:lumMod val="90000"/>
                      </a:schemeClr>
                    </a:solidFill>
                  </a:tcPr>
                </a:tc>
                <a:tc>
                  <a:txBody>
                    <a:bodyPr/>
                    <a:lstStyle/>
                    <a:p>
                      <a:pPr algn="ctr"/>
                      <a:r>
                        <a:rPr lang="tr-TR" sz="1400" b="1" dirty="0" smtClean="0"/>
                        <a:t>244.477</a:t>
                      </a:r>
                      <a:endParaRPr lang="tr-TR" sz="1400" b="1" dirty="0"/>
                    </a:p>
                  </a:txBody>
                  <a:tcPr>
                    <a:solidFill>
                      <a:schemeClr val="bg2">
                        <a:lumMod val="90000"/>
                      </a:schemeClr>
                    </a:solidFill>
                  </a:tcPr>
                </a:tc>
                <a:tc>
                  <a:txBody>
                    <a:bodyPr/>
                    <a:lstStyle/>
                    <a:p>
                      <a:pPr algn="ctr"/>
                      <a:r>
                        <a:rPr lang="tr-TR" sz="1400" b="1" dirty="0" smtClean="0">
                          <a:solidFill>
                            <a:schemeClr val="tx1"/>
                          </a:solidFill>
                        </a:rPr>
                        <a:t>302.727</a:t>
                      </a:r>
                      <a:endParaRPr lang="tr-TR" sz="1400" b="1" dirty="0">
                        <a:solidFill>
                          <a:schemeClr val="tx1"/>
                        </a:solidFill>
                      </a:endParaRPr>
                    </a:p>
                  </a:txBody>
                  <a:tcPr>
                    <a:solidFill>
                      <a:schemeClr val="bg2">
                        <a:lumMod val="90000"/>
                      </a:schemeClr>
                    </a:solidFill>
                  </a:tcPr>
                </a:tc>
                <a:tc>
                  <a:txBody>
                    <a:bodyPr/>
                    <a:lstStyle/>
                    <a:p>
                      <a:pPr algn="ctr"/>
                      <a:r>
                        <a:rPr lang="tr-TR" sz="1400" b="1" dirty="0" smtClean="0">
                          <a:solidFill>
                            <a:schemeClr val="tx1"/>
                          </a:solidFill>
                        </a:rPr>
                        <a:t>361.959</a:t>
                      </a:r>
                      <a:endParaRPr lang="tr-TR" sz="1400" b="1" dirty="0">
                        <a:solidFill>
                          <a:schemeClr val="tx1"/>
                        </a:solidFill>
                      </a:endParaRPr>
                    </a:p>
                  </a:txBody>
                  <a:tcPr>
                    <a:solidFill>
                      <a:schemeClr val="bg2">
                        <a:lumMod val="90000"/>
                      </a:schemeClr>
                    </a:solidFill>
                  </a:tcPr>
                </a:tc>
                <a:tc>
                  <a:txBody>
                    <a:bodyPr/>
                    <a:lstStyle/>
                    <a:p>
                      <a:pPr algn="ctr"/>
                      <a:r>
                        <a:rPr lang="tr-TR" sz="1400" b="1" dirty="0" smtClean="0">
                          <a:solidFill>
                            <a:schemeClr val="tx1"/>
                          </a:solidFill>
                        </a:rPr>
                        <a:t>346.310</a:t>
                      </a:r>
                      <a:endParaRPr lang="tr-TR" sz="1400" b="1" dirty="0">
                        <a:solidFill>
                          <a:schemeClr val="tx1"/>
                        </a:solidFill>
                      </a:endParaRPr>
                    </a:p>
                  </a:txBody>
                  <a:tcPr>
                    <a:solidFill>
                      <a:schemeClr val="bg2">
                        <a:lumMod val="90000"/>
                      </a:scheme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tr-TR" sz="1400" b="1" dirty="0" smtClean="0">
                          <a:solidFill>
                            <a:schemeClr val="tx1"/>
                          </a:solidFill>
                        </a:rPr>
                        <a:t>370.987</a:t>
                      </a:r>
                    </a:p>
                  </a:txBody>
                  <a:tcPr>
                    <a:solidFill>
                      <a:schemeClr val="bg2">
                        <a:lumMod val="90000"/>
                      </a:schemeClr>
                    </a:solidFill>
                  </a:tcPr>
                </a:tc>
                <a:extLst>
                  <a:ext uri="{0D108BD9-81ED-4DB2-BD59-A6C34878D82A}">
                    <a16:rowId xmlns:a16="http://schemas.microsoft.com/office/drawing/2014/main" val="168914669"/>
                  </a:ext>
                </a:extLst>
              </a:tr>
              <a:tr h="251288">
                <a:tc>
                  <a:txBody>
                    <a:bodyPr/>
                    <a:lstStyle/>
                    <a:p>
                      <a:r>
                        <a:rPr lang="tr-TR" sz="1400" dirty="0" smtClean="0"/>
                        <a:t>Sayfa Sayısı</a:t>
                      </a:r>
                      <a:endParaRPr lang="tr-TR" sz="1400" dirty="0"/>
                    </a:p>
                  </a:txBody>
                  <a:tcPr>
                    <a:solidFill>
                      <a:schemeClr val="bg2">
                        <a:lumMod val="90000"/>
                      </a:schemeClr>
                    </a:solidFill>
                  </a:tcPr>
                </a:tc>
                <a:tc>
                  <a:txBody>
                    <a:bodyPr/>
                    <a:lstStyle/>
                    <a:p>
                      <a:pPr algn="ctr"/>
                      <a:r>
                        <a:rPr lang="tr-TR" sz="1400" b="1" dirty="0" smtClean="0"/>
                        <a:t>53.078</a:t>
                      </a:r>
                      <a:endParaRPr lang="tr-TR" sz="1400" b="1" dirty="0"/>
                    </a:p>
                  </a:txBody>
                  <a:tcPr>
                    <a:solidFill>
                      <a:schemeClr val="bg2">
                        <a:lumMod val="90000"/>
                      </a:schemeClr>
                    </a:solidFill>
                  </a:tcPr>
                </a:tc>
                <a:tc>
                  <a:txBody>
                    <a:bodyPr/>
                    <a:lstStyle/>
                    <a:p>
                      <a:pPr algn="ctr"/>
                      <a:r>
                        <a:rPr lang="tr-TR" sz="1400" b="1" dirty="0" smtClean="0"/>
                        <a:t>301.656</a:t>
                      </a:r>
                      <a:endParaRPr lang="tr-TR" sz="1400" b="1" dirty="0"/>
                    </a:p>
                  </a:txBody>
                  <a:tcPr>
                    <a:solidFill>
                      <a:schemeClr val="bg2">
                        <a:lumMod val="90000"/>
                      </a:schemeClr>
                    </a:solidFill>
                  </a:tcPr>
                </a:tc>
                <a:tc>
                  <a:txBody>
                    <a:bodyPr/>
                    <a:lstStyle/>
                    <a:p>
                      <a:pPr algn="ctr"/>
                      <a:r>
                        <a:rPr lang="tr-TR" sz="1400" b="1" dirty="0" smtClean="0"/>
                        <a:t>407.035</a:t>
                      </a:r>
                      <a:endParaRPr lang="tr-TR" sz="1400" b="1" dirty="0"/>
                    </a:p>
                  </a:txBody>
                  <a:tcPr>
                    <a:solidFill>
                      <a:schemeClr val="bg2">
                        <a:lumMod val="90000"/>
                      </a:schemeClr>
                    </a:solidFill>
                  </a:tcPr>
                </a:tc>
                <a:tc>
                  <a:txBody>
                    <a:bodyPr/>
                    <a:lstStyle/>
                    <a:p>
                      <a:pPr algn="ctr"/>
                      <a:r>
                        <a:rPr lang="tr-TR" sz="1400" b="1" dirty="0" smtClean="0"/>
                        <a:t>473.113</a:t>
                      </a:r>
                      <a:endParaRPr lang="tr-TR" sz="1400" b="1" dirty="0"/>
                    </a:p>
                  </a:txBody>
                  <a:tcPr>
                    <a:solidFill>
                      <a:schemeClr val="bg2">
                        <a:lumMod val="90000"/>
                      </a:schemeClr>
                    </a:solidFill>
                  </a:tcPr>
                </a:tc>
                <a:tc>
                  <a:txBody>
                    <a:bodyPr/>
                    <a:lstStyle/>
                    <a:p>
                      <a:pPr algn="ctr"/>
                      <a:r>
                        <a:rPr lang="tr-TR" sz="1400" b="1" dirty="0" smtClean="0"/>
                        <a:t>810.549</a:t>
                      </a:r>
                      <a:endParaRPr lang="tr-TR" sz="1400" b="1" dirty="0"/>
                    </a:p>
                  </a:txBody>
                  <a:tcPr>
                    <a:solidFill>
                      <a:schemeClr val="bg2">
                        <a:lumMod val="90000"/>
                      </a:schemeClr>
                    </a:solidFill>
                  </a:tcPr>
                </a:tc>
                <a:tc>
                  <a:txBody>
                    <a:bodyPr/>
                    <a:lstStyle/>
                    <a:p>
                      <a:pPr algn="ctr"/>
                      <a:r>
                        <a:rPr lang="tr-TR" sz="1400" b="1" dirty="0" smtClean="0"/>
                        <a:t>877.887</a:t>
                      </a:r>
                      <a:endParaRPr lang="tr-TR" sz="1400" b="1" dirty="0"/>
                    </a:p>
                  </a:txBody>
                  <a:tcPr>
                    <a:solidFill>
                      <a:schemeClr val="bg2">
                        <a:lumMod val="90000"/>
                      </a:schemeClr>
                    </a:solidFill>
                  </a:tcPr>
                </a:tc>
                <a:tc>
                  <a:txBody>
                    <a:bodyPr/>
                    <a:lstStyle/>
                    <a:p>
                      <a:pPr algn="ctr"/>
                      <a:r>
                        <a:rPr lang="tr-TR" sz="1400" b="1" dirty="0" smtClean="0">
                          <a:solidFill>
                            <a:schemeClr val="tx1"/>
                          </a:solidFill>
                        </a:rPr>
                        <a:t>1.587.324</a:t>
                      </a:r>
                      <a:endParaRPr lang="tr-TR" sz="1400" b="1" dirty="0">
                        <a:solidFill>
                          <a:schemeClr val="tx1"/>
                        </a:solidFill>
                      </a:endParaRPr>
                    </a:p>
                  </a:txBody>
                  <a:tcPr>
                    <a:solidFill>
                      <a:schemeClr val="bg2">
                        <a:lumMod val="90000"/>
                      </a:schemeClr>
                    </a:solidFill>
                  </a:tcPr>
                </a:tc>
                <a:tc>
                  <a:txBody>
                    <a:bodyPr/>
                    <a:lstStyle/>
                    <a:p>
                      <a:pPr algn="ctr"/>
                      <a:r>
                        <a:rPr lang="tr-TR" sz="1400" b="1" dirty="0" smtClean="0">
                          <a:solidFill>
                            <a:schemeClr val="tx1"/>
                          </a:solidFill>
                        </a:rPr>
                        <a:t>891.951</a:t>
                      </a:r>
                      <a:endParaRPr lang="tr-TR" sz="1400" b="1" dirty="0">
                        <a:solidFill>
                          <a:schemeClr val="tx1"/>
                        </a:solidFill>
                      </a:endParaRPr>
                    </a:p>
                  </a:txBody>
                  <a:tcPr>
                    <a:solidFill>
                      <a:schemeClr val="bg2">
                        <a:lumMod val="90000"/>
                      </a:schemeClr>
                    </a:solidFill>
                  </a:tcPr>
                </a:tc>
                <a:tc>
                  <a:txBody>
                    <a:bodyPr/>
                    <a:lstStyle/>
                    <a:p>
                      <a:pPr algn="ctr"/>
                      <a:r>
                        <a:rPr lang="tr-TR" sz="1400" b="1" dirty="0" smtClean="0">
                          <a:solidFill>
                            <a:schemeClr val="tx1"/>
                          </a:solidFill>
                        </a:rPr>
                        <a:t>319.241</a:t>
                      </a:r>
                      <a:endParaRPr lang="tr-TR" sz="1400" b="1" dirty="0">
                        <a:solidFill>
                          <a:schemeClr val="tx1"/>
                        </a:solidFill>
                      </a:endParaRPr>
                    </a:p>
                  </a:txBody>
                  <a:tcPr>
                    <a:solidFill>
                      <a:schemeClr val="bg2">
                        <a:lumMod val="90000"/>
                      </a:schemeClr>
                    </a:solidFill>
                  </a:tcPr>
                </a:tc>
                <a:tc>
                  <a:txBody>
                    <a:bodyPr/>
                    <a:lstStyle/>
                    <a:p>
                      <a:pPr algn="ctr"/>
                      <a:r>
                        <a:rPr lang="tr-TR" sz="1400" b="1" dirty="0" smtClean="0">
                          <a:solidFill>
                            <a:schemeClr val="tx1"/>
                          </a:solidFill>
                        </a:rPr>
                        <a:t>483.324</a:t>
                      </a:r>
                      <a:endParaRPr lang="tr-TR" sz="1400" b="1" dirty="0">
                        <a:solidFill>
                          <a:schemeClr val="tx1"/>
                        </a:solidFill>
                      </a:endParaRPr>
                    </a:p>
                  </a:txBody>
                  <a:tcPr>
                    <a:solidFill>
                      <a:schemeClr val="bg2">
                        <a:lumMod val="90000"/>
                      </a:schemeClr>
                    </a:solidFill>
                  </a:tcPr>
                </a:tc>
                <a:extLst>
                  <a:ext uri="{0D108BD9-81ED-4DB2-BD59-A6C34878D82A}">
                    <a16:rowId xmlns:a16="http://schemas.microsoft.com/office/drawing/2014/main" val="3068418419"/>
                  </a:ext>
                </a:extLst>
              </a:tr>
            </a:tbl>
          </a:graphicData>
        </a:graphic>
      </p:graphicFrame>
      <p:graphicFrame>
        <p:nvGraphicFramePr>
          <p:cNvPr id="25" name="Tablo 24"/>
          <p:cNvGraphicFramePr>
            <a:graphicFrameLocks noGrp="1"/>
          </p:cNvGraphicFramePr>
          <p:nvPr>
            <p:extLst>
              <p:ext uri="{D42A27DB-BD31-4B8C-83A1-F6EECF244321}">
                <p14:modId xmlns:p14="http://schemas.microsoft.com/office/powerpoint/2010/main" val="2237560189"/>
              </p:ext>
            </p:extLst>
          </p:nvPr>
        </p:nvGraphicFramePr>
        <p:xfrm>
          <a:off x="195617" y="2152219"/>
          <a:ext cx="10694528" cy="670560"/>
        </p:xfrm>
        <a:graphic>
          <a:graphicData uri="http://schemas.openxmlformats.org/drawingml/2006/table">
            <a:tbl>
              <a:tblPr firstRow="1" bandRow="1">
                <a:tableStyleId>{5C22544A-7EE6-4342-B048-85BDC9FD1C3A}</a:tableStyleId>
              </a:tblPr>
              <a:tblGrid>
                <a:gridCol w="2480471">
                  <a:extLst>
                    <a:ext uri="{9D8B030D-6E8A-4147-A177-3AD203B41FA5}">
                      <a16:colId xmlns:a16="http://schemas.microsoft.com/office/drawing/2014/main" val="2975512768"/>
                    </a:ext>
                  </a:extLst>
                </a:gridCol>
                <a:gridCol w="763398">
                  <a:extLst>
                    <a:ext uri="{9D8B030D-6E8A-4147-A177-3AD203B41FA5}">
                      <a16:colId xmlns:a16="http://schemas.microsoft.com/office/drawing/2014/main" val="3754504195"/>
                    </a:ext>
                  </a:extLst>
                </a:gridCol>
                <a:gridCol w="881983">
                  <a:extLst>
                    <a:ext uri="{9D8B030D-6E8A-4147-A177-3AD203B41FA5}">
                      <a16:colId xmlns:a16="http://schemas.microsoft.com/office/drawing/2014/main" val="2795201022"/>
                    </a:ext>
                  </a:extLst>
                </a:gridCol>
                <a:gridCol w="846451">
                  <a:extLst>
                    <a:ext uri="{9D8B030D-6E8A-4147-A177-3AD203B41FA5}">
                      <a16:colId xmlns:a16="http://schemas.microsoft.com/office/drawing/2014/main" val="683446744"/>
                    </a:ext>
                  </a:extLst>
                </a:gridCol>
                <a:gridCol w="752187">
                  <a:extLst>
                    <a:ext uri="{9D8B030D-6E8A-4147-A177-3AD203B41FA5}">
                      <a16:colId xmlns:a16="http://schemas.microsoft.com/office/drawing/2014/main" val="3618219396"/>
                    </a:ext>
                  </a:extLst>
                </a:gridCol>
                <a:gridCol w="806049">
                  <a:extLst>
                    <a:ext uri="{9D8B030D-6E8A-4147-A177-3AD203B41FA5}">
                      <a16:colId xmlns:a16="http://schemas.microsoft.com/office/drawing/2014/main" val="1897458737"/>
                    </a:ext>
                  </a:extLst>
                </a:gridCol>
                <a:gridCol w="848265">
                  <a:extLst>
                    <a:ext uri="{9D8B030D-6E8A-4147-A177-3AD203B41FA5}">
                      <a16:colId xmlns:a16="http://schemas.microsoft.com/office/drawing/2014/main" val="3904350445"/>
                    </a:ext>
                  </a:extLst>
                </a:gridCol>
                <a:gridCol w="864904">
                  <a:extLst>
                    <a:ext uri="{9D8B030D-6E8A-4147-A177-3AD203B41FA5}">
                      <a16:colId xmlns:a16="http://schemas.microsoft.com/office/drawing/2014/main" val="942578578"/>
                    </a:ext>
                  </a:extLst>
                </a:gridCol>
                <a:gridCol w="813732">
                  <a:extLst>
                    <a:ext uri="{9D8B030D-6E8A-4147-A177-3AD203B41FA5}">
                      <a16:colId xmlns:a16="http://schemas.microsoft.com/office/drawing/2014/main" val="4269559183"/>
                    </a:ext>
                  </a:extLst>
                </a:gridCol>
                <a:gridCol w="813732">
                  <a:extLst>
                    <a:ext uri="{9D8B030D-6E8A-4147-A177-3AD203B41FA5}">
                      <a16:colId xmlns:a16="http://schemas.microsoft.com/office/drawing/2014/main" val="3061140922"/>
                    </a:ext>
                  </a:extLst>
                </a:gridCol>
                <a:gridCol w="823356">
                  <a:extLst>
                    <a:ext uri="{9D8B030D-6E8A-4147-A177-3AD203B41FA5}">
                      <a16:colId xmlns:a16="http://schemas.microsoft.com/office/drawing/2014/main" val="633445228"/>
                    </a:ext>
                  </a:extLst>
                </a:gridCol>
              </a:tblGrid>
              <a:tr h="301545">
                <a:tc>
                  <a:txBody>
                    <a:bodyPr/>
                    <a:lstStyle/>
                    <a:p>
                      <a:r>
                        <a:rPr lang="tr-TR" sz="1600" dirty="0" smtClean="0"/>
                        <a:t>Finansal İstatistikleri</a:t>
                      </a:r>
                      <a:endParaRPr lang="tr-TR" sz="1600" dirty="0"/>
                    </a:p>
                  </a:txBody>
                  <a:tcPr/>
                </a:tc>
                <a:tc>
                  <a:txBody>
                    <a:bodyPr/>
                    <a:lstStyle/>
                    <a:p>
                      <a:pPr algn="ctr"/>
                      <a:r>
                        <a:rPr lang="tr-TR" sz="1600" dirty="0" smtClean="0"/>
                        <a:t>2014</a:t>
                      </a:r>
                      <a:endParaRPr lang="tr-TR" sz="1600" dirty="0"/>
                    </a:p>
                  </a:txBody>
                  <a:tcPr/>
                </a:tc>
                <a:tc>
                  <a:txBody>
                    <a:bodyPr/>
                    <a:lstStyle/>
                    <a:p>
                      <a:pPr algn="ctr"/>
                      <a:r>
                        <a:rPr lang="tr-TR" sz="1600" dirty="0" smtClean="0"/>
                        <a:t>2015</a:t>
                      </a:r>
                      <a:endParaRPr lang="tr-TR" sz="1600" dirty="0"/>
                    </a:p>
                  </a:txBody>
                  <a:tcPr/>
                </a:tc>
                <a:tc>
                  <a:txBody>
                    <a:bodyPr/>
                    <a:lstStyle/>
                    <a:p>
                      <a:pPr algn="ctr"/>
                      <a:r>
                        <a:rPr lang="tr-TR" sz="1600" dirty="0" smtClean="0"/>
                        <a:t>2016</a:t>
                      </a:r>
                      <a:endParaRPr lang="tr-TR" sz="1600" dirty="0"/>
                    </a:p>
                  </a:txBody>
                  <a:tcPr/>
                </a:tc>
                <a:tc>
                  <a:txBody>
                    <a:bodyPr/>
                    <a:lstStyle/>
                    <a:p>
                      <a:pPr algn="ctr"/>
                      <a:r>
                        <a:rPr lang="tr-TR" sz="1600" dirty="0" smtClean="0"/>
                        <a:t>2017</a:t>
                      </a:r>
                      <a:endParaRPr lang="tr-TR" sz="1600" dirty="0"/>
                    </a:p>
                  </a:txBody>
                  <a:tcPr/>
                </a:tc>
                <a:tc>
                  <a:txBody>
                    <a:bodyPr/>
                    <a:lstStyle/>
                    <a:p>
                      <a:pPr algn="ctr"/>
                      <a:r>
                        <a:rPr lang="tr-TR" sz="1600" dirty="0" smtClean="0"/>
                        <a:t>2018</a:t>
                      </a:r>
                      <a:endParaRPr lang="tr-TR" sz="1600" dirty="0"/>
                    </a:p>
                  </a:txBody>
                  <a:tcPr/>
                </a:tc>
                <a:tc>
                  <a:txBody>
                    <a:bodyPr/>
                    <a:lstStyle/>
                    <a:p>
                      <a:pPr algn="ctr"/>
                      <a:r>
                        <a:rPr lang="tr-TR" sz="1600" dirty="0" smtClean="0"/>
                        <a:t>2019</a:t>
                      </a:r>
                      <a:endParaRPr lang="tr-TR" sz="1600" dirty="0"/>
                    </a:p>
                  </a:txBody>
                  <a:tcPr/>
                </a:tc>
                <a:tc>
                  <a:txBody>
                    <a:bodyPr/>
                    <a:lstStyle/>
                    <a:p>
                      <a:pPr algn="ctr"/>
                      <a:r>
                        <a:rPr lang="tr-TR" sz="1600" dirty="0" smtClean="0">
                          <a:solidFill>
                            <a:schemeClr val="bg1"/>
                          </a:solidFill>
                        </a:rPr>
                        <a:t>2020</a:t>
                      </a:r>
                      <a:endParaRPr lang="tr-TR" sz="1600" dirty="0">
                        <a:solidFill>
                          <a:schemeClr val="bg1"/>
                        </a:solidFill>
                      </a:endParaRPr>
                    </a:p>
                  </a:txBody>
                  <a:tcPr/>
                </a:tc>
                <a:tc>
                  <a:txBody>
                    <a:bodyPr/>
                    <a:lstStyle/>
                    <a:p>
                      <a:pPr algn="ctr"/>
                      <a:r>
                        <a:rPr lang="tr-TR" sz="1600" dirty="0" smtClean="0">
                          <a:solidFill>
                            <a:schemeClr val="bg1"/>
                          </a:solidFill>
                        </a:rPr>
                        <a:t>2021</a:t>
                      </a:r>
                      <a:endParaRPr lang="tr-TR" sz="1600" dirty="0">
                        <a:solidFill>
                          <a:schemeClr val="bg1"/>
                        </a:solidFill>
                      </a:endParaRPr>
                    </a:p>
                  </a:txBody>
                  <a:tcPr/>
                </a:tc>
                <a:tc>
                  <a:txBody>
                    <a:bodyPr/>
                    <a:lstStyle/>
                    <a:p>
                      <a:pPr algn="ctr"/>
                      <a:r>
                        <a:rPr lang="tr-TR" sz="1600" dirty="0" smtClean="0">
                          <a:solidFill>
                            <a:schemeClr val="bg1"/>
                          </a:solidFill>
                        </a:rPr>
                        <a:t>2022</a:t>
                      </a:r>
                      <a:endParaRPr lang="tr-TR" sz="1600" dirty="0">
                        <a:solidFill>
                          <a:schemeClr val="bg1"/>
                        </a:solidFill>
                      </a:endParaRPr>
                    </a:p>
                  </a:txBody>
                  <a:tcPr/>
                </a:tc>
                <a:tc>
                  <a:txBody>
                    <a:bodyPr/>
                    <a:lstStyle/>
                    <a:p>
                      <a:pPr algn="ctr"/>
                      <a:r>
                        <a:rPr lang="tr-TR" sz="1600" dirty="0" smtClean="0">
                          <a:solidFill>
                            <a:schemeClr val="bg1"/>
                          </a:solidFill>
                        </a:rPr>
                        <a:t>2032</a:t>
                      </a:r>
                      <a:endParaRPr lang="tr-TR" sz="1600" dirty="0">
                        <a:solidFill>
                          <a:schemeClr val="bg1"/>
                        </a:solidFill>
                      </a:endParaRPr>
                    </a:p>
                  </a:txBody>
                  <a:tcPr/>
                </a:tc>
                <a:extLst>
                  <a:ext uri="{0D108BD9-81ED-4DB2-BD59-A6C34878D82A}">
                    <a16:rowId xmlns:a16="http://schemas.microsoft.com/office/drawing/2014/main" val="168613906"/>
                  </a:ext>
                </a:extLst>
              </a:tr>
              <a:tr h="251288">
                <a:tc>
                  <a:txBody>
                    <a:bodyPr/>
                    <a:lstStyle/>
                    <a:p>
                      <a:r>
                        <a:rPr lang="tr-TR" sz="1400" dirty="0" smtClean="0"/>
                        <a:t>Toner ve Kağıt Tasarrufu (TL)</a:t>
                      </a:r>
                      <a:endParaRPr lang="tr-TR" sz="1400" dirty="0"/>
                    </a:p>
                  </a:txBody>
                  <a:tcPr>
                    <a:solidFill>
                      <a:schemeClr val="bg2">
                        <a:lumMod val="90000"/>
                      </a:schemeClr>
                    </a:solidFill>
                  </a:tcPr>
                </a:tc>
                <a:tc>
                  <a:txBody>
                    <a:bodyPr/>
                    <a:lstStyle/>
                    <a:p>
                      <a:pPr algn="ctr"/>
                      <a:r>
                        <a:rPr lang="tr-TR" sz="1400" b="1" dirty="0" smtClean="0"/>
                        <a:t>4.247</a:t>
                      </a:r>
                      <a:endParaRPr lang="tr-TR" sz="1400" b="1" dirty="0"/>
                    </a:p>
                  </a:txBody>
                  <a:tcPr>
                    <a:solidFill>
                      <a:schemeClr val="bg2">
                        <a:lumMod val="90000"/>
                      </a:schemeClr>
                    </a:solidFill>
                  </a:tcPr>
                </a:tc>
                <a:tc>
                  <a:txBody>
                    <a:bodyPr/>
                    <a:lstStyle/>
                    <a:p>
                      <a:pPr algn="ctr"/>
                      <a:r>
                        <a:rPr lang="tr-TR" sz="1400" b="1" dirty="0" smtClean="0"/>
                        <a:t>24.133</a:t>
                      </a:r>
                      <a:endParaRPr lang="tr-TR" sz="1400" b="1" dirty="0"/>
                    </a:p>
                  </a:txBody>
                  <a:tcPr>
                    <a:solidFill>
                      <a:schemeClr val="bg2">
                        <a:lumMod val="90000"/>
                      </a:schemeClr>
                    </a:solidFill>
                  </a:tcPr>
                </a:tc>
                <a:tc>
                  <a:txBody>
                    <a:bodyPr/>
                    <a:lstStyle/>
                    <a:p>
                      <a:pPr algn="ctr"/>
                      <a:r>
                        <a:rPr lang="tr-TR" sz="1400" b="1" dirty="0" smtClean="0"/>
                        <a:t>32.563</a:t>
                      </a:r>
                      <a:endParaRPr lang="tr-TR" sz="1400" b="1" dirty="0"/>
                    </a:p>
                  </a:txBody>
                  <a:tcPr>
                    <a:solidFill>
                      <a:schemeClr val="bg2">
                        <a:lumMod val="90000"/>
                      </a:schemeClr>
                    </a:solidFill>
                  </a:tcPr>
                </a:tc>
                <a:tc>
                  <a:txBody>
                    <a:bodyPr/>
                    <a:lstStyle/>
                    <a:p>
                      <a:pPr algn="ctr"/>
                      <a:r>
                        <a:rPr lang="tr-TR" sz="1400" b="1" dirty="0" smtClean="0"/>
                        <a:t>37.867</a:t>
                      </a:r>
                      <a:endParaRPr lang="tr-TR" sz="1400" b="1" dirty="0"/>
                    </a:p>
                  </a:txBody>
                  <a:tcPr>
                    <a:solidFill>
                      <a:schemeClr val="bg2">
                        <a:lumMod val="9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tr-TR" sz="1400" b="1" dirty="0" smtClean="0"/>
                        <a:t>64.846</a:t>
                      </a:r>
                    </a:p>
                  </a:txBody>
                  <a:tcPr>
                    <a:solidFill>
                      <a:schemeClr val="bg2">
                        <a:lumMod val="90000"/>
                      </a:schemeClr>
                    </a:solidFill>
                  </a:tcPr>
                </a:tc>
                <a:tc>
                  <a:txBody>
                    <a:bodyPr/>
                    <a:lstStyle/>
                    <a:p>
                      <a:pPr algn="ctr"/>
                      <a:r>
                        <a:rPr lang="tr-TR" sz="1400" b="1" dirty="0" smtClean="0"/>
                        <a:t>70.571</a:t>
                      </a:r>
                      <a:endParaRPr lang="tr-TR" sz="1400" b="1" dirty="0"/>
                    </a:p>
                  </a:txBody>
                  <a:tcPr>
                    <a:solidFill>
                      <a:schemeClr val="bg2">
                        <a:lumMod val="90000"/>
                      </a:schemeClr>
                    </a:solidFill>
                  </a:tcPr>
                </a:tc>
                <a:tc>
                  <a:txBody>
                    <a:bodyPr/>
                    <a:lstStyle/>
                    <a:p>
                      <a:pPr algn="ctr"/>
                      <a:r>
                        <a:rPr lang="tr-TR" sz="1400" b="1" dirty="0" smtClean="0">
                          <a:solidFill>
                            <a:schemeClr val="tx1"/>
                          </a:solidFill>
                        </a:rPr>
                        <a:t>122.240</a:t>
                      </a:r>
                      <a:endParaRPr lang="tr-TR" sz="1400" b="1" dirty="0">
                        <a:solidFill>
                          <a:schemeClr val="tx1"/>
                        </a:solidFill>
                      </a:endParaRPr>
                    </a:p>
                  </a:txBody>
                  <a:tcPr>
                    <a:solidFill>
                      <a:schemeClr val="bg2">
                        <a:lumMod val="90000"/>
                      </a:schemeClr>
                    </a:solidFill>
                  </a:tcPr>
                </a:tc>
                <a:tc>
                  <a:txBody>
                    <a:bodyPr/>
                    <a:lstStyle/>
                    <a:p>
                      <a:pPr algn="ctr"/>
                      <a:r>
                        <a:rPr lang="tr-TR" sz="1400" b="1" dirty="0" smtClean="0">
                          <a:solidFill>
                            <a:schemeClr val="tx1"/>
                          </a:solidFill>
                        </a:rPr>
                        <a:t>133.839</a:t>
                      </a:r>
                      <a:endParaRPr lang="tr-TR" sz="1400" b="1" dirty="0">
                        <a:solidFill>
                          <a:schemeClr val="tx1"/>
                        </a:solidFill>
                      </a:endParaRPr>
                    </a:p>
                  </a:txBody>
                  <a:tcPr>
                    <a:solidFill>
                      <a:schemeClr val="bg2">
                        <a:lumMod val="90000"/>
                      </a:schemeClr>
                    </a:solidFill>
                  </a:tcPr>
                </a:tc>
                <a:tc>
                  <a:txBody>
                    <a:bodyPr/>
                    <a:lstStyle/>
                    <a:p>
                      <a:pPr algn="ctr"/>
                      <a:r>
                        <a:rPr lang="tr-TR" sz="1400" b="1" dirty="0" smtClean="0">
                          <a:solidFill>
                            <a:schemeClr val="tx1"/>
                          </a:solidFill>
                        </a:rPr>
                        <a:t>63.848</a:t>
                      </a:r>
                      <a:endParaRPr lang="tr-TR" sz="1400" b="1" dirty="0">
                        <a:solidFill>
                          <a:schemeClr val="tx1"/>
                        </a:solidFill>
                      </a:endParaRPr>
                    </a:p>
                  </a:txBody>
                  <a:tcPr>
                    <a:solidFill>
                      <a:schemeClr val="bg2">
                        <a:lumMod val="90000"/>
                      </a:schemeClr>
                    </a:solidFill>
                  </a:tcPr>
                </a:tc>
                <a:tc>
                  <a:txBody>
                    <a:bodyPr/>
                    <a:lstStyle/>
                    <a:p>
                      <a:pPr algn="ctr"/>
                      <a:r>
                        <a:rPr lang="tr-TR" sz="1600" b="1" dirty="0" smtClean="0">
                          <a:solidFill>
                            <a:schemeClr val="tx1"/>
                          </a:solidFill>
                        </a:rPr>
                        <a:t>96.665</a:t>
                      </a:r>
                      <a:endParaRPr lang="tr-TR" sz="1600" b="1" dirty="0">
                        <a:solidFill>
                          <a:schemeClr val="tx1"/>
                        </a:solidFill>
                      </a:endParaRPr>
                    </a:p>
                  </a:txBody>
                  <a:tcPr>
                    <a:solidFill>
                      <a:schemeClr val="bg2">
                        <a:lumMod val="90000"/>
                      </a:schemeClr>
                    </a:solidFill>
                  </a:tcPr>
                </a:tc>
                <a:extLst>
                  <a:ext uri="{0D108BD9-81ED-4DB2-BD59-A6C34878D82A}">
                    <a16:rowId xmlns:a16="http://schemas.microsoft.com/office/drawing/2014/main" val="168914669"/>
                  </a:ext>
                </a:extLst>
              </a:tr>
            </a:tbl>
          </a:graphicData>
        </a:graphic>
      </p:graphicFrame>
      <p:pic>
        <p:nvPicPr>
          <p:cNvPr id="3" name="Resim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11192" y="4465048"/>
            <a:ext cx="2509514" cy="2392952"/>
          </a:xfrm>
          <a:prstGeom prst="rect">
            <a:avLst/>
          </a:prstGeom>
        </p:spPr>
      </p:pic>
      <p:pic>
        <p:nvPicPr>
          <p:cNvPr id="6" name="Resim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120705" y="4421624"/>
            <a:ext cx="2919367" cy="2427988"/>
          </a:xfrm>
          <a:prstGeom prst="rect">
            <a:avLst/>
          </a:prstGeom>
        </p:spPr>
      </p:pic>
      <p:pic>
        <p:nvPicPr>
          <p:cNvPr id="9" name="Resim 8"/>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040071" y="4465048"/>
            <a:ext cx="3175901" cy="2384564"/>
          </a:xfrm>
          <a:prstGeom prst="rect">
            <a:avLst/>
          </a:prstGeom>
        </p:spPr>
      </p:pic>
      <p:pic>
        <p:nvPicPr>
          <p:cNvPr id="10" name="Resim 9"/>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9215972" y="4465048"/>
            <a:ext cx="2868944" cy="1277204"/>
          </a:xfrm>
          <a:prstGeom prst="rect">
            <a:avLst/>
          </a:prstGeom>
        </p:spPr>
      </p:pic>
    </p:spTree>
    <p:extLst>
      <p:ext uri="{BB962C8B-B14F-4D97-AF65-F5344CB8AC3E}">
        <p14:creationId xmlns:p14="http://schemas.microsoft.com/office/powerpoint/2010/main" val="34149123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1776846" y="623454"/>
            <a:ext cx="6764482" cy="461665"/>
          </a:xfrm>
          <a:prstGeom prst="rect">
            <a:avLst/>
          </a:prstGeom>
          <a:noFill/>
        </p:spPr>
        <p:txBody>
          <a:bodyPr wrap="square" rtlCol="0">
            <a:spAutoFit/>
          </a:bodyPr>
          <a:lstStyle/>
          <a:p>
            <a:r>
              <a:rPr lang="tr-TR" sz="2400" b="1" dirty="0" smtClean="0"/>
              <a:t>WEB SAYFASI İSTATİSTİKLERİ</a:t>
            </a:r>
            <a:endParaRPr lang="tr-TR" sz="2400" b="1" dirty="0"/>
          </a:p>
        </p:txBody>
      </p:sp>
      <p:pic>
        <p:nvPicPr>
          <p:cNvPr id="6" name="Resim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731541" y="2556125"/>
            <a:ext cx="10058400" cy="4209596"/>
          </a:xfrm>
          <a:prstGeom prst="rect">
            <a:avLst/>
          </a:prstGeom>
        </p:spPr>
      </p:pic>
      <p:graphicFrame>
        <p:nvGraphicFramePr>
          <p:cNvPr id="3" name="Tablo 2"/>
          <p:cNvGraphicFramePr>
            <a:graphicFrameLocks noGrp="1"/>
          </p:cNvGraphicFramePr>
          <p:nvPr>
            <p:extLst>
              <p:ext uri="{D42A27DB-BD31-4B8C-83A1-F6EECF244321}">
                <p14:modId xmlns:p14="http://schemas.microsoft.com/office/powerpoint/2010/main" val="1886341732"/>
              </p:ext>
            </p:extLst>
          </p:nvPr>
        </p:nvGraphicFramePr>
        <p:xfrm>
          <a:off x="371189" y="1085119"/>
          <a:ext cx="11418752" cy="1563285"/>
        </p:xfrm>
        <a:graphic>
          <a:graphicData uri="http://schemas.openxmlformats.org/drawingml/2006/table">
            <a:tbl>
              <a:tblPr firstRow="1" bandRow="1">
                <a:effectLst>
                  <a:outerShdw blurRad="330200" dist="50800" dir="5400000" algn="ctr" rotWithShape="0">
                    <a:srgbClr val="000000">
                      <a:alpha val="71000"/>
                    </a:srgbClr>
                  </a:outerShdw>
                </a:effectLst>
                <a:tableStyleId>{5C22544A-7EE6-4342-B048-85BDC9FD1C3A}</a:tableStyleId>
              </a:tblPr>
              <a:tblGrid>
                <a:gridCol w="2048447">
                  <a:extLst>
                    <a:ext uri="{9D8B030D-6E8A-4147-A177-3AD203B41FA5}">
                      <a16:colId xmlns:a16="http://schemas.microsoft.com/office/drawing/2014/main" val="2975512768"/>
                    </a:ext>
                  </a:extLst>
                </a:gridCol>
                <a:gridCol w="838517">
                  <a:extLst>
                    <a:ext uri="{9D8B030D-6E8A-4147-A177-3AD203B41FA5}">
                      <a16:colId xmlns:a16="http://schemas.microsoft.com/office/drawing/2014/main" val="3754504195"/>
                    </a:ext>
                  </a:extLst>
                </a:gridCol>
                <a:gridCol w="838517">
                  <a:extLst>
                    <a:ext uri="{9D8B030D-6E8A-4147-A177-3AD203B41FA5}">
                      <a16:colId xmlns:a16="http://schemas.microsoft.com/office/drawing/2014/main" val="1053335654"/>
                    </a:ext>
                  </a:extLst>
                </a:gridCol>
                <a:gridCol w="838517">
                  <a:extLst>
                    <a:ext uri="{9D8B030D-6E8A-4147-A177-3AD203B41FA5}">
                      <a16:colId xmlns:a16="http://schemas.microsoft.com/office/drawing/2014/main" val="4097022104"/>
                    </a:ext>
                  </a:extLst>
                </a:gridCol>
                <a:gridCol w="838517">
                  <a:extLst>
                    <a:ext uri="{9D8B030D-6E8A-4147-A177-3AD203B41FA5}">
                      <a16:colId xmlns:a16="http://schemas.microsoft.com/office/drawing/2014/main" val="683446744"/>
                    </a:ext>
                  </a:extLst>
                </a:gridCol>
                <a:gridCol w="838517">
                  <a:extLst>
                    <a:ext uri="{9D8B030D-6E8A-4147-A177-3AD203B41FA5}">
                      <a16:colId xmlns:a16="http://schemas.microsoft.com/office/drawing/2014/main" val="3618219396"/>
                    </a:ext>
                  </a:extLst>
                </a:gridCol>
                <a:gridCol w="838517">
                  <a:extLst>
                    <a:ext uri="{9D8B030D-6E8A-4147-A177-3AD203B41FA5}">
                      <a16:colId xmlns:a16="http://schemas.microsoft.com/office/drawing/2014/main" val="1897458737"/>
                    </a:ext>
                  </a:extLst>
                </a:gridCol>
                <a:gridCol w="838517">
                  <a:extLst>
                    <a:ext uri="{9D8B030D-6E8A-4147-A177-3AD203B41FA5}">
                      <a16:colId xmlns:a16="http://schemas.microsoft.com/office/drawing/2014/main" val="4160633929"/>
                    </a:ext>
                  </a:extLst>
                </a:gridCol>
                <a:gridCol w="838517">
                  <a:extLst>
                    <a:ext uri="{9D8B030D-6E8A-4147-A177-3AD203B41FA5}">
                      <a16:colId xmlns:a16="http://schemas.microsoft.com/office/drawing/2014/main" val="2262606046"/>
                    </a:ext>
                  </a:extLst>
                </a:gridCol>
                <a:gridCol w="838517">
                  <a:extLst>
                    <a:ext uri="{9D8B030D-6E8A-4147-A177-3AD203B41FA5}">
                      <a16:colId xmlns:a16="http://schemas.microsoft.com/office/drawing/2014/main" val="2305488951"/>
                    </a:ext>
                  </a:extLst>
                </a:gridCol>
                <a:gridCol w="838517">
                  <a:extLst>
                    <a:ext uri="{9D8B030D-6E8A-4147-A177-3AD203B41FA5}">
                      <a16:colId xmlns:a16="http://schemas.microsoft.com/office/drawing/2014/main" val="3125832106"/>
                    </a:ext>
                  </a:extLst>
                </a:gridCol>
                <a:gridCol w="985135">
                  <a:extLst>
                    <a:ext uri="{9D8B030D-6E8A-4147-A177-3AD203B41FA5}">
                      <a16:colId xmlns:a16="http://schemas.microsoft.com/office/drawing/2014/main" val="4023693924"/>
                    </a:ext>
                  </a:extLst>
                </a:gridCol>
              </a:tblGrid>
              <a:tr h="277580">
                <a:tc>
                  <a:txBody>
                    <a:bodyPr/>
                    <a:lstStyle/>
                    <a:p>
                      <a:r>
                        <a:rPr lang="tr-TR" sz="1400" dirty="0" smtClean="0"/>
                        <a:t>www.siirt.edu.tr</a:t>
                      </a:r>
                      <a:endParaRPr lang="tr-TR" sz="1400" dirty="0"/>
                    </a:p>
                  </a:txBody>
                  <a:tcPr/>
                </a:tc>
                <a:tc>
                  <a:txBody>
                    <a:bodyPr/>
                    <a:lstStyle/>
                    <a:p>
                      <a:pPr algn="ctr"/>
                      <a:r>
                        <a:rPr lang="tr-TR" sz="1200" dirty="0" smtClean="0"/>
                        <a:t>2013</a:t>
                      </a:r>
                      <a:endParaRPr lang="tr-TR" sz="1200" dirty="0"/>
                    </a:p>
                  </a:txBody>
                  <a:tcPr/>
                </a:tc>
                <a:tc>
                  <a:txBody>
                    <a:bodyPr/>
                    <a:lstStyle/>
                    <a:p>
                      <a:pPr algn="ctr"/>
                      <a:r>
                        <a:rPr lang="tr-TR" sz="1200" dirty="0" smtClean="0"/>
                        <a:t>2014</a:t>
                      </a:r>
                      <a:endParaRPr lang="tr-TR" sz="1200" dirty="0"/>
                    </a:p>
                  </a:txBody>
                  <a:tcPr/>
                </a:tc>
                <a:tc>
                  <a:txBody>
                    <a:bodyPr/>
                    <a:lstStyle/>
                    <a:p>
                      <a:pPr algn="ctr"/>
                      <a:r>
                        <a:rPr lang="tr-TR" sz="1200" dirty="0" smtClean="0"/>
                        <a:t>2015</a:t>
                      </a:r>
                      <a:endParaRPr lang="tr-TR" sz="1200" dirty="0"/>
                    </a:p>
                  </a:txBody>
                  <a:tcPr/>
                </a:tc>
                <a:tc>
                  <a:txBody>
                    <a:bodyPr/>
                    <a:lstStyle/>
                    <a:p>
                      <a:pPr algn="ctr"/>
                      <a:r>
                        <a:rPr lang="tr-TR" sz="1200" dirty="0" smtClean="0"/>
                        <a:t>2016</a:t>
                      </a:r>
                      <a:endParaRPr lang="tr-TR" sz="1200" dirty="0"/>
                    </a:p>
                  </a:txBody>
                  <a:tcPr/>
                </a:tc>
                <a:tc>
                  <a:txBody>
                    <a:bodyPr/>
                    <a:lstStyle/>
                    <a:p>
                      <a:pPr algn="ctr"/>
                      <a:r>
                        <a:rPr lang="tr-TR" sz="1200" dirty="0" smtClean="0"/>
                        <a:t>2017</a:t>
                      </a:r>
                      <a:endParaRPr lang="tr-TR" sz="1200" dirty="0"/>
                    </a:p>
                  </a:txBody>
                  <a:tcPr/>
                </a:tc>
                <a:tc>
                  <a:txBody>
                    <a:bodyPr/>
                    <a:lstStyle/>
                    <a:p>
                      <a:pPr algn="ctr"/>
                      <a:r>
                        <a:rPr lang="tr-TR" sz="1200" dirty="0" smtClean="0"/>
                        <a:t>2018</a:t>
                      </a:r>
                      <a:endParaRPr lang="tr-TR" sz="1200" dirty="0"/>
                    </a:p>
                  </a:txBody>
                  <a:tcPr/>
                </a:tc>
                <a:tc>
                  <a:txBody>
                    <a:bodyPr/>
                    <a:lstStyle/>
                    <a:p>
                      <a:pPr algn="ctr"/>
                      <a:r>
                        <a:rPr lang="tr-TR" sz="1200" dirty="0" smtClean="0"/>
                        <a:t>2019</a:t>
                      </a:r>
                      <a:endParaRPr lang="tr-TR" sz="1200" dirty="0"/>
                    </a:p>
                  </a:txBody>
                  <a:tcPr/>
                </a:tc>
                <a:tc>
                  <a:txBody>
                    <a:bodyPr/>
                    <a:lstStyle/>
                    <a:p>
                      <a:pPr algn="ctr"/>
                      <a:r>
                        <a:rPr lang="tr-TR" sz="1200" dirty="0" smtClean="0"/>
                        <a:t>2020</a:t>
                      </a:r>
                      <a:endParaRPr lang="tr-TR" sz="1200" dirty="0"/>
                    </a:p>
                  </a:txBody>
                  <a:tcPr/>
                </a:tc>
                <a:tc>
                  <a:txBody>
                    <a:bodyPr/>
                    <a:lstStyle/>
                    <a:p>
                      <a:pPr algn="ctr"/>
                      <a:r>
                        <a:rPr lang="tr-TR" sz="1200" dirty="0" smtClean="0"/>
                        <a:t>2021</a:t>
                      </a:r>
                      <a:endParaRPr lang="tr-TR" sz="1200" dirty="0"/>
                    </a:p>
                  </a:txBody>
                  <a:tcPr/>
                </a:tc>
                <a:tc>
                  <a:txBody>
                    <a:bodyPr/>
                    <a:lstStyle/>
                    <a:p>
                      <a:pPr algn="ctr"/>
                      <a:r>
                        <a:rPr lang="tr-TR" sz="1200" dirty="0" smtClean="0"/>
                        <a:t>2022</a:t>
                      </a:r>
                      <a:endParaRPr lang="tr-TR" sz="1200" dirty="0"/>
                    </a:p>
                  </a:txBody>
                  <a:tcPr/>
                </a:tc>
                <a:tc>
                  <a:txBody>
                    <a:bodyPr/>
                    <a:lstStyle/>
                    <a:p>
                      <a:pPr algn="ctr"/>
                      <a:r>
                        <a:rPr lang="tr-TR" sz="1200" dirty="0" smtClean="0"/>
                        <a:t>2023</a:t>
                      </a:r>
                      <a:endParaRPr lang="tr-TR" sz="1200" dirty="0"/>
                    </a:p>
                  </a:txBody>
                  <a:tcPr/>
                </a:tc>
                <a:extLst>
                  <a:ext uri="{0D108BD9-81ED-4DB2-BD59-A6C34878D82A}">
                    <a16:rowId xmlns:a16="http://schemas.microsoft.com/office/drawing/2014/main" val="168613906"/>
                  </a:ext>
                </a:extLst>
              </a:tr>
              <a:tr h="307732">
                <a:tc>
                  <a:txBody>
                    <a:bodyPr/>
                    <a:lstStyle/>
                    <a:p>
                      <a:r>
                        <a:rPr lang="tr-TR" sz="1400" dirty="0" smtClean="0"/>
                        <a:t>Oturum Açma </a:t>
                      </a:r>
                      <a:r>
                        <a:rPr lang="tr-TR" sz="1400" baseline="0" dirty="0" smtClean="0"/>
                        <a:t>Sayısı</a:t>
                      </a:r>
                      <a:endParaRPr lang="tr-TR" sz="1400" dirty="0"/>
                    </a:p>
                  </a:txBody>
                  <a:tcPr/>
                </a:tc>
                <a:tc>
                  <a:txBody>
                    <a:bodyPr/>
                    <a:lstStyle/>
                    <a:p>
                      <a:pPr algn="r"/>
                      <a:r>
                        <a:rPr lang="tr-TR" sz="1200" dirty="0" smtClean="0"/>
                        <a:t>522.375</a:t>
                      </a:r>
                      <a:endParaRPr lang="tr-TR" sz="1200" dirty="0"/>
                    </a:p>
                  </a:txBody>
                  <a:tcPr/>
                </a:tc>
                <a:tc>
                  <a:txBody>
                    <a:bodyPr/>
                    <a:lstStyle/>
                    <a:p>
                      <a:pPr algn="r"/>
                      <a:r>
                        <a:rPr lang="tr-TR" sz="1200" dirty="0" smtClean="0"/>
                        <a:t>623.332</a:t>
                      </a:r>
                      <a:endParaRPr lang="tr-TR" sz="1200" dirty="0"/>
                    </a:p>
                  </a:txBody>
                  <a:tcPr/>
                </a:tc>
                <a:tc>
                  <a:txBody>
                    <a:bodyPr/>
                    <a:lstStyle/>
                    <a:p>
                      <a:pPr algn="r"/>
                      <a:r>
                        <a:rPr lang="tr-TR" sz="1200" dirty="0" smtClean="0"/>
                        <a:t>869.817</a:t>
                      </a:r>
                      <a:endParaRPr lang="tr-TR" sz="1200" dirty="0"/>
                    </a:p>
                  </a:txBody>
                  <a:tcPr/>
                </a:tc>
                <a:tc>
                  <a:txBody>
                    <a:bodyPr/>
                    <a:lstStyle/>
                    <a:p>
                      <a:pPr algn="r"/>
                      <a:r>
                        <a:rPr lang="tr-TR" sz="1200" dirty="0" smtClean="0"/>
                        <a:t>1.292.512</a:t>
                      </a:r>
                      <a:endParaRPr lang="tr-TR" sz="1200" dirty="0"/>
                    </a:p>
                  </a:txBody>
                  <a:tcPr/>
                </a:tc>
                <a:tc>
                  <a:txBody>
                    <a:bodyPr/>
                    <a:lstStyle/>
                    <a:p>
                      <a:pPr algn="r"/>
                      <a:r>
                        <a:rPr lang="tr-TR" sz="1200" dirty="0" smtClean="0"/>
                        <a:t>1.691.419</a:t>
                      </a:r>
                      <a:endParaRPr lang="tr-TR" sz="1200" dirty="0"/>
                    </a:p>
                  </a:txBody>
                  <a:tcPr/>
                </a:tc>
                <a:tc>
                  <a:txBody>
                    <a:bodyPr/>
                    <a:lstStyle/>
                    <a:p>
                      <a:pPr algn="r"/>
                      <a:r>
                        <a:rPr lang="tr-TR" sz="1200" dirty="0" smtClean="0"/>
                        <a:t>1.829.515</a:t>
                      </a:r>
                      <a:endParaRPr lang="tr-TR" sz="1200" dirty="0"/>
                    </a:p>
                  </a:txBody>
                  <a:tcPr/>
                </a:tc>
                <a:tc>
                  <a:txBody>
                    <a:bodyPr/>
                    <a:lstStyle/>
                    <a:p>
                      <a:pPr algn="r"/>
                      <a:r>
                        <a:rPr lang="tr-TR" sz="1200" dirty="0" smtClean="0"/>
                        <a:t>1.945.315</a:t>
                      </a:r>
                      <a:endParaRPr lang="tr-TR" sz="1200" dirty="0"/>
                    </a:p>
                  </a:txBody>
                  <a:tcPr/>
                </a:tc>
                <a:tc>
                  <a:txBody>
                    <a:bodyPr/>
                    <a:lstStyle/>
                    <a:p>
                      <a:pPr algn="r"/>
                      <a:r>
                        <a:rPr lang="tr-TR" sz="1200" dirty="0" smtClean="0"/>
                        <a:t>2.295.636</a:t>
                      </a:r>
                      <a:endParaRPr lang="tr-TR" sz="1200" dirty="0"/>
                    </a:p>
                  </a:txBody>
                  <a:tcPr/>
                </a:tc>
                <a:tc>
                  <a:txBody>
                    <a:bodyPr/>
                    <a:lstStyle/>
                    <a:p>
                      <a:pPr algn="r"/>
                      <a:r>
                        <a:rPr lang="tr-TR" sz="1200" dirty="0" smtClean="0"/>
                        <a:t>2.149.656</a:t>
                      </a:r>
                      <a:endParaRPr lang="tr-TR" sz="1200" dirty="0"/>
                    </a:p>
                  </a:txBody>
                  <a:tcPr/>
                </a:tc>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r>
                        <a:rPr lang="tr-TR" sz="1200" b="0" i="0" kern="1200" dirty="0" smtClean="0">
                          <a:solidFill>
                            <a:schemeClr val="dk1"/>
                          </a:solidFill>
                          <a:effectLst/>
                          <a:latin typeface="+mn-lt"/>
                          <a:ea typeface="+mn-ea"/>
                          <a:cs typeface="+mn-cs"/>
                        </a:rPr>
                        <a:t>2.482.930</a:t>
                      </a:r>
                      <a:endParaRPr lang="tr-TR" sz="1200" dirty="0"/>
                    </a:p>
                  </a:txBody>
                  <a:tcPr/>
                </a:tc>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r>
                        <a:rPr lang="tr-TR" sz="1200" dirty="0" smtClean="0"/>
                        <a:t>1.533.338</a:t>
                      </a:r>
                    </a:p>
                  </a:txBody>
                  <a:tcPr/>
                </a:tc>
                <a:extLst>
                  <a:ext uri="{0D108BD9-81ED-4DB2-BD59-A6C34878D82A}">
                    <a16:rowId xmlns:a16="http://schemas.microsoft.com/office/drawing/2014/main" val="168914669"/>
                  </a:ext>
                </a:extLst>
              </a:tr>
              <a:tr h="243281">
                <a:tc>
                  <a:txBody>
                    <a:bodyPr/>
                    <a:lstStyle/>
                    <a:p>
                      <a:r>
                        <a:rPr lang="tr-TR" sz="1400" dirty="0" smtClean="0"/>
                        <a:t>Sayfa Görüntüleme</a:t>
                      </a:r>
                      <a:r>
                        <a:rPr lang="tr-TR" sz="1400" baseline="0" dirty="0" smtClean="0"/>
                        <a:t> Sayısı</a:t>
                      </a:r>
                      <a:endParaRPr lang="tr-TR" sz="1400" dirty="0"/>
                    </a:p>
                  </a:txBody>
                  <a:tcPr/>
                </a:tc>
                <a:tc>
                  <a:txBody>
                    <a:bodyPr/>
                    <a:lstStyle/>
                    <a:p>
                      <a:pPr algn="r"/>
                      <a:r>
                        <a:rPr lang="tr-TR" sz="1200" dirty="0" smtClean="0"/>
                        <a:t>1.950.911</a:t>
                      </a:r>
                      <a:endParaRPr lang="tr-TR" sz="1200" dirty="0"/>
                    </a:p>
                  </a:txBody>
                  <a:tcPr/>
                </a:tc>
                <a:tc>
                  <a:txBody>
                    <a:bodyPr/>
                    <a:lstStyle/>
                    <a:p>
                      <a:pPr algn="r"/>
                      <a:r>
                        <a:rPr lang="tr-TR" sz="1200" dirty="0" smtClean="0"/>
                        <a:t>2.197.395</a:t>
                      </a:r>
                      <a:endParaRPr lang="tr-TR" sz="1200" dirty="0"/>
                    </a:p>
                  </a:txBody>
                  <a:tcPr/>
                </a:tc>
                <a:tc>
                  <a:txBody>
                    <a:bodyPr/>
                    <a:lstStyle/>
                    <a:p>
                      <a:pPr algn="r"/>
                      <a:r>
                        <a:rPr lang="tr-TR" sz="1200" dirty="0" smtClean="0"/>
                        <a:t>2.975.765</a:t>
                      </a:r>
                      <a:endParaRPr lang="tr-TR" sz="1200" dirty="0"/>
                    </a:p>
                  </a:txBody>
                  <a:tcPr/>
                </a:tc>
                <a:tc>
                  <a:txBody>
                    <a:bodyPr/>
                    <a:lstStyle/>
                    <a:p>
                      <a:pPr algn="r"/>
                      <a:r>
                        <a:rPr lang="tr-TR" sz="1200" dirty="0" smtClean="0"/>
                        <a:t>3.294.767</a:t>
                      </a:r>
                      <a:endParaRPr lang="tr-TR" sz="1200" dirty="0"/>
                    </a:p>
                  </a:txBody>
                  <a:tcPr/>
                </a:tc>
                <a:tc>
                  <a:txBody>
                    <a:bodyPr/>
                    <a:lstStyle/>
                    <a:p>
                      <a:pPr algn="r"/>
                      <a:r>
                        <a:rPr lang="tr-TR" sz="1200" dirty="0" smtClean="0"/>
                        <a:t>3.690.814</a:t>
                      </a:r>
                      <a:endParaRPr lang="tr-TR" sz="1200" dirty="0"/>
                    </a:p>
                  </a:txBody>
                  <a:tcPr/>
                </a:tc>
                <a:tc>
                  <a:txBody>
                    <a:bodyPr/>
                    <a:lstStyle/>
                    <a:p>
                      <a:pPr algn="r"/>
                      <a:r>
                        <a:rPr lang="tr-TR" sz="1200" dirty="0" smtClean="0"/>
                        <a:t>3.988.669</a:t>
                      </a:r>
                      <a:endParaRPr lang="tr-TR" sz="1200" dirty="0"/>
                    </a:p>
                  </a:txBody>
                  <a:tcPr/>
                </a:tc>
                <a:tc>
                  <a:txBody>
                    <a:bodyPr/>
                    <a:lstStyle/>
                    <a:p>
                      <a:pPr algn="r"/>
                      <a:r>
                        <a:rPr lang="tr-TR" sz="1200" dirty="0" smtClean="0"/>
                        <a:t>4.654.581</a:t>
                      </a:r>
                      <a:endParaRPr lang="tr-TR" sz="1200" dirty="0"/>
                    </a:p>
                  </a:txBody>
                  <a:tcPr/>
                </a:tc>
                <a:tc>
                  <a:txBody>
                    <a:bodyPr/>
                    <a:lstStyle/>
                    <a:p>
                      <a:pPr algn="r"/>
                      <a:r>
                        <a:rPr lang="tr-TR" sz="1200" dirty="0" smtClean="0"/>
                        <a:t>5.616.149</a:t>
                      </a:r>
                      <a:endParaRPr lang="tr-TR" sz="1200" dirty="0"/>
                    </a:p>
                  </a:txBody>
                  <a:tcPr/>
                </a:tc>
                <a:tc>
                  <a:txBody>
                    <a:bodyPr/>
                    <a:lstStyle/>
                    <a:p>
                      <a:pPr algn="r"/>
                      <a:r>
                        <a:rPr lang="tr-TR" sz="1200" dirty="0" smtClean="0"/>
                        <a:t>5.580.075</a:t>
                      </a:r>
                    </a:p>
                  </a:txBody>
                  <a:tcPr/>
                </a:tc>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r>
                        <a:rPr lang="tr-TR" sz="1200" b="0" i="0" kern="1200" dirty="0" smtClean="0">
                          <a:solidFill>
                            <a:schemeClr val="dk1"/>
                          </a:solidFill>
                          <a:effectLst/>
                          <a:latin typeface="+mn-lt"/>
                          <a:ea typeface="+mn-ea"/>
                          <a:cs typeface="+mn-cs"/>
                        </a:rPr>
                        <a:t>5.750.949</a:t>
                      </a:r>
                      <a:endParaRPr lang="tr-TR" sz="1200" dirty="0"/>
                    </a:p>
                  </a:txBody>
                  <a:tcPr/>
                </a:tc>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r>
                        <a:rPr lang="tr-TR" sz="1200" b="0" i="0" kern="1200" dirty="0" smtClean="0">
                          <a:solidFill>
                            <a:schemeClr val="dk1"/>
                          </a:solidFill>
                          <a:effectLst/>
                          <a:latin typeface="+mn-lt"/>
                          <a:ea typeface="+mn-ea"/>
                          <a:cs typeface="+mn-cs"/>
                        </a:rPr>
                        <a:t>6.223.697</a:t>
                      </a:r>
                      <a:endParaRPr lang="tr-TR" sz="1200" dirty="0"/>
                    </a:p>
                  </a:txBody>
                  <a:tcPr/>
                </a:tc>
                <a:extLst>
                  <a:ext uri="{0D108BD9-81ED-4DB2-BD59-A6C34878D82A}">
                    <a16:rowId xmlns:a16="http://schemas.microsoft.com/office/drawing/2014/main" val="3303067895"/>
                  </a:ext>
                </a:extLst>
              </a:tr>
              <a:tr h="341153">
                <a:tc>
                  <a:txBody>
                    <a:bodyPr/>
                    <a:lstStyle/>
                    <a:p>
                      <a:r>
                        <a:rPr lang="tr-TR" sz="1400" dirty="0" smtClean="0"/>
                        <a:t>Kullanıcı Ziyaret Sayısı</a:t>
                      </a:r>
                      <a:endParaRPr lang="tr-TR" sz="1400" dirty="0"/>
                    </a:p>
                  </a:txBody>
                  <a:tcPr/>
                </a:tc>
                <a:tc>
                  <a:txBody>
                    <a:bodyPr/>
                    <a:lstStyle/>
                    <a:p>
                      <a:pPr algn="r"/>
                      <a:r>
                        <a:rPr lang="tr-TR" sz="1200" dirty="0" smtClean="0"/>
                        <a:t>229.909</a:t>
                      </a:r>
                      <a:endParaRPr lang="tr-TR" sz="1200" dirty="0"/>
                    </a:p>
                  </a:txBody>
                  <a:tcPr/>
                </a:tc>
                <a:tc>
                  <a:txBody>
                    <a:bodyPr/>
                    <a:lstStyle/>
                    <a:p>
                      <a:pPr algn="r"/>
                      <a:r>
                        <a:rPr lang="tr-TR" sz="1200" dirty="0" smtClean="0"/>
                        <a:t>271.358</a:t>
                      </a:r>
                      <a:endParaRPr lang="tr-TR" sz="1200" dirty="0"/>
                    </a:p>
                  </a:txBody>
                  <a:tcPr/>
                </a:tc>
                <a:tc>
                  <a:txBody>
                    <a:bodyPr/>
                    <a:lstStyle/>
                    <a:p>
                      <a:pPr algn="r"/>
                      <a:r>
                        <a:rPr lang="tr-TR" sz="1200" dirty="0" smtClean="0"/>
                        <a:t>337.558</a:t>
                      </a:r>
                      <a:endParaRPr lang="tr-TR" sz="1200" dirty="0"/>
                    </a:p>
                  </a:txBody>
                  <a:tcPr/>
                </a:tc>
                <a:tc>
                  <a:txBody>
                    <a:bodyPr/>
                    <a:lstStyle/>
                    <a:p>
                      <a:pPr algn="r"/>
                      <a:r>
                        <a:rPr lang="tr-TR" sz="1200" dirty="0" smtClean="0"/>
                        <a:t>349.533</a:t>
                      </a:r>
                      <a:endParaRPr lang="tr-TR" sz="1200" dirty="0"/>
                    </a:p>
                  </a:txBody>
                  <a:tcPr/>
                </a:tc>
                <a:tc>
                  <a:txBody>
                    <a:bodyPr/>
                    <a:lstStyle/>
                    <a:p>
                      <a:pPr algn="r"/>
                      <a:r>
                        <a:rPr lang="tr-TR" sz="1200" dirty="0" smtClean="0"/>
                        <a:t>596.749</a:t>
                      </a:r>
                      <a:endParaRPr lang="tr-TR" sz="1200" dirty="0"/>
                    </a:p>
                  </a:txBody>
                  <a:tcPr/>
                </a:tc>
                <a:tc>
                  <a:txBody>
                    <a:bodyPr/>
                    <a:lstStyle/>
                    <a:p>
                      <a:pPr algn="r"/>
                      <a:r>
                        <a:rPr lang="tr-TR" sz="1200" dirty="0" smtClean="0"/>
                        <a:t>538.163</a:t>
                      </a:r>
                      <a:endParaRPr lang="tr-TR" sz="1200" dirty="0"/>
                    </a:p>
                  </a:txBody>
                  <a:tcPr/>
                </a:tc>
                <a:tc>
                  <a:txBody>
                    <a:bodyPr/>
                    <a:lstStyle/>
                    <a:p>
                      <a:pPr algn="r"/>
                      <a:r>
                        <a:rPr lang="tr-TR" sz="1200" dirty="0" smtClean="0"/>
                        <a:t>502.440</a:t>
                      </a:r>
                      <a:endParaRPr lang="tr-TR" sz="1200" dirty="0"/>
                    </a:p>
                  </a:txBody>
                  <a:tcPr/>
                </a:tc>
                <a:tc>
                  <a:txBody>
                    <a:bodyPr/>
                    <a:lstStyle/>
                    <a:p>
                      <a:pPr algn="r"/>
                      <a:r>
                        <a:rPr lang="tr-TR" sz="1200" dirty="0" smtClean="0"/>
                        <a:t>542.263</a:t>
                      </a:r>
                      <a:endParaRPr lang="tr-TR" sz="1200" dirty="0"/>
                    </a:p>
                  </a:txBody>
                  <a:tcPr/>
                </a:tc>
                <a:tc>
                  <a:txBody>
                    <a:bodyPr/>
                    <a:lstStyle/>
                    <a:p>
                      <a:pPr algn="r"/>
                      <a:r>
                        <a:rPr lang="tr-TR" sz="1200" dirty="0" smtClean="0"/>
                        <a:t>707.587</a:t>
                      </a:r>
                    </a:p>
                  </a:txBody>
                  <a:tcPr/>
                </a:tc>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r>
                        <a:rPr lang="tr-TR" sz="1200" b="0" i="0" kern="1200" dirty="0" smtClean="0">
                          <a:solidFill>
                            <a:schemeClr val="dk1"/>
                          </a:solidFill>
                          <a:effectLst/>
                          <a:latin typeface="+mn-lt"/>
                          <a:ea typeface="+mn-ea"/>
                          <a:cs typeface="+mn-cs"/>
                        </a:rPr>
                        <a:t>774.529</a:t>
                      </a:r>
                      <a:endParaRPr lang="tr-TR" sz="1200" dirty="0"/>
                    </a:p>
                  </a:txBody>
                  <a:tcPr/>
                </a:tc>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r>
                        <a:rPr lang="tr-TR" sz="1200" b="0" i="0" kern="1200" dirty="0" smtClean="0">
                          <a:solidFill>
                            <a:schemeClr val="dk1"/>
                          </a:solidFill>
                          <a:effectLst/>
                          <a:latin typeface="+mn-lt"/>
                          <a:ea typeface="+mn-ea"/>
                          <a:cs typeface="+mn-cs"/>
                        </a:rPr>
                        <a:t>631.297</a:t>
                      </a:r>
                      <a:endParaRPr lang="tr-TR" sz="1200" dirty="0"/>
                    </a:p>
                  </a:txBody>
                  <a:tcPr/>
                </a:tc>
                <a:extLst>
                  <a:ext uri="{0D108BD9-81ED-4DB2-BD59-A6C34878D82A}">
                    <a16:rowId xmlns:a16="http://schemas.microsoft.com/office/drawing/2014/main" val="1481299118"/>
                  </a:ext>
                </a:extLst>
              </a:tr>
              <a:tr h="252346">
                <a:tc>
                  <a:txBody>
                    <a:bodyPr/>
                    <a:lstStyle/>
                    <a:p>
                      <a:r>
                        <a:rPr lang="tr-TR" sz="1400" dirty="0" smtClean="0"/>
                        <a:t>Ortalama</a:t>
                      </a:r>
                      <a:r>
                        <a:rPr lang="tr-TR" sz="1400" baseline="0" dirty="0" smtClean="0"/>
                        <a:t> Oturum Süresi</a:t>
                      </a:r>
                      <a:endParaRPr lang="tr-TR" sz="1400" dirty="0"/>
                    </a:p>
                  </a:txBody>
                  <a:tcPr/>
                </a:tc>
                <a:tc>
                  <a:txBody>
                    <a:bodyPr/>
                    <a:lstStyle/>
                    <a:p>
                      <a:pPr algn="r"/>
                      <a:r>
                        <a:rPr lang="tr-TR" sz="1200" dirty="0" smtClean="0"/>
                        <a:t>03:21</a:t>
                      </a:r>
                      <a:endParaRPr lang="tr-TR" sz="1200" dirty="0"/>
                    </a:p>
                  </a:txBody>
                  <a:tcPr/>
                </a:tc>
                <a:tc>
                  <a:txBody>
                    <a:bodyPr/>
                    <a:lstStyle/>
                    <a:p>
                      <a:pPr algn="r"/>
                      <a:r>
                        <a:rPr lang="tr-TR" sz="1200" dirty="0" smtClean="0"/>
                        <a:t>03:21</a:t>
                      </a:r>
                      <a:endParaRPr lang="tr-TR" sz="1200" dirty="0"/>
                    </a:p>
                  </a:txBody>
                  <a:tcPr/>
                </a:tc>
                <a:tc>
                  <a:txBody>
                    <a:bodyPr/>
                    <a:lstStyle/>
                    <a:p>
                      <a:pPr algn="r"/>
                      <a:r>
                        <a:rPr lang="tr-TR" sz="1200" dirty="0" smtClean="0"/>
                        <a:t>03:04</a:t>
                      </a:r>
                      <a:endParaRPr lang="tr-TR" sz="1200" dirty="0"/>
                    </a:p>
                  </a:txBody>
                  <a:tcPr/>
                </a:tc>
                <a:tc>
                  <a:txBody>
                    <a:bodyPr/>
                    <a:lstStyle/>
                    <a:p>
                      <a:pPr algn="r"/>
                      <a:r>
                        <a:rPr lang="tr-TR" sz="1200" dirty="0" smtClean="0"/>
                        <a:t>02:22</a:t>
                      </a:r>
                      <a:endParaRPr lang="tr-TR" sz="1200" dirty="0"/>
                    </a:p>
                  </a:txBody>
                  <a:tcPr/>
                </a:tc>
                <a:tc>
                  <a:txBody>
                    <a:bodyPr/>
                    <a:lstStyle/>
                    <a:p>
                      <a:pPr algn="r"/>
                      <a:r>
                        <a:rPr lang="tr-TR" sz="1200" dirty="0" smtClean="0"/>
                        <a:t>01:55</a:t>
                      </a:r>
                      <a:endParaRPr lang="tr-TR" sz="1200" dirty="0"/>
                    </a:p>
                  </a:txBody>
                  <a:tcPr/>
                </a:tc>
                <a:tc>
                  <a:txBody>
                    <a:bodyPr/>
                    <a:lstStyle/>
                    <a:p>
                      <a:pPr algn="r"/>
                      <a:r>
                        <a:rPr lang="tr-TR" sz="1200" dirty="0" smtClean="0"/>
                        <a:t>01:58</a:t>
                      </a:r>
                      <a:endParaRPr lang="tr-TR" sz="1200" dirty="0"/>
                    </a:p>
                  </a:txBody>
                  <a:tcPr/>
                </a:tc>
                <a:tc>
                  <a:txBody>
                    <a:bodyPr/>
                    <a:lstStyle/>
                    <a:p>
                      <a:pPr algn="r"/>
                      <a:r>
                        <a:rPr lang="tr-TR" sz="1200" dirty="0" smtClean="0"/>
                        <a:t>02:05</a:t>
                      </a:r>
                      <a:endParaRPr lang="tr-TR" sz="1200" dirty="0"/>
                    </a:p>
                  </a:txBody>
                  <a:tcPr/>
                </a:tc>
                <a:tc>
                  <a:txBody>
                    <a:bodyPr/>
                    <a:lstStyle/>
                    <a:p>
                      <a:pPr algn="r"/>
                      <a:r>
                        <a:rPr lang="tr-TR" sz="1200" dirty="0" smtClean="0"/>
                        <a:t>02:17</a:t>
                      </a:r>
                      <a:endParaRPr lang="tr-TR" sz="1200" dirty="0"/>
                    </a:p>
                  </a:txBody>
                  <a:tcPr/>
                </a:tc>
                <a:tc>
                  <a:txBody>
                    <a:bodyPr/>
                    <a:lstStyle/>
                    <a:p>
                      <a:pPr algn="r"/>
                      <a:r>
                        <a:rPr lang="tr-TR" sz="1200" dirty="0" smtClean="0"/>
                        <a:t>02:22-</a:t>
                      </a:r>
                    </a:p>
                  </a:txBody>
                  <a:tcPr/>
                </a:tc>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r>
                        <a:rPr lang="tr-TR" sz="1200" dirty="0" smtClean="0"/>
                        <a:t>02:06</a:t>
                      </a:r>
                    </a:p>
                  </a:txBody>
                  <a:tcPr/>
                </a:tc>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r>
                        <a:rPr lang="tr-TR" sz="1200" dirty="0" smtClean="0"/>
                        <a:t>02:35</a:t>
                      </a:r>
                    </a:p>
                  </a:txBody>
                  <a:tcPr/>
                </a:tc>
                <a:extLst>
                  <a:ext uri="{0D108BD9-81ED-4DB2-BD59-A6C34878D82A}">
                    <a16:rowId xmlns:a16="http://schemas.microsoft.com/office/drawing/2014/main" val="2802677217"/>
                  </a:ext>
                </a:extLst>
              </a:tr>
            </a:tbl>
          </a:graphicData>
        </a:graphic>
      </p:graphicFrame>
    </p:spTree>
    <p:extLst>
      <p:ext uri="{BB962C8B-B14F-4D97-AF65-F5344CB8AC3E}">
        <p14:creationId xmlns:p14="http://schemas.microsoft.com/office/powerpoint/2010/main" val="5286648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1776846" y="623454"/>
            <a:ext cx="6764482" cy="461665"/>
          </a:xfrm>
          <a:prstGeom prst="rect">
            <a:avLst/>
          </a:prstGeom>
          <a:noFill/>
        </p:spPr>
        <p:txBody>
          <a:bodyPr wrap="square" rtlCol="0">
            <a:spAutoFit/>
          </a:bodyPr>
          <a:lstStyle/>
          <a:p>
            <a:r>
              <a:rPr lang="tr-TR" sz="2400" b="1" dirty="0" smtClean="0"/>
              <a:t>GÜVENLİK KAMERA SAYIMIZ</a:t>
            </a:r>
            <a:endParaRPr lang="tr-TR" sz="2400" b="1" dirty="0"/>
          </a:p>
        </p:txBody>
      </p:sp>
      <p:graphicFrame>
        <p:nvGraphicFramePr>
          <p:cNvPr id="4" name="Tablo 3"/>
          <p:cNvGraphicFramePr>
            <a:graphicFrameLocks noGrp="1"/>
          </p:cNvGraphicFramePr>
          <p:nvPr>
            <p:extLst>
              <p:ext uri="{D42A27DB-BD31-4B8C-83A1-F6EECF244321}">
                <p14:modId xmlns:p14="http://schemas.microsoft.com/office/powerpoint/2010/main" val="3034415637"/>
              </p:ext>
            </p:extLst>
          </p:nvPr>
        </p:nvGraphicFramePr>
        <p:xfrm>
          <a:off x="837422" y="2371107"/>
          <a:ext cx="10594787" cy="3421700"/>
        </p:xfrm>
        <a:graphic>
          <a:graphicData uri="http://schemas.openxmlformats.org/drawingml/2006/table">
            <a:tbl>
              <a:tblPr firstRow="1" bandRow="1">
                <a:effectLst>
                  <a:outerShdw blurRad="469900" dist="50800" dir="5400000" algn="ctr" rotWithShape="0">
                    <a:srgbClr val="000000">
                      <a:alpha val="73000"/>
                    </a:srgbClr>
                  </a:outerShdw>
                </a:effectLst>
                <a:tableStyleId>{5C22544A-7EE6-4342-B048-85BDC9FD1C3A}</a:tableStyleId>
              </a:tblPr>
              <a:tblGrid>
                <a:gridCol w="3335790">
                  <a:extLst>
                    <a:ext uri="{9D8B030D-6E8A-4147-A177-3AD203B41FA5}">
                      <a16:colId xmlns:a16="http://schemas.microsoft.com/office/drawing/2014/main" val="1349562903"/>
                    </a:ext>
                  </a:extLst>
                </a:gridCol>
                <a:gridCol w="987203">
                  <a:extLst>
                    <a:ext uri="{9D8B030D-6E8A-4147-A177-3AD203B41FA5}">
                      <a16:colId xmlns:a16="http://schemas.microsoft.com/office/drawing/2014/main" val="3942964903"/>
                    </a:ext>
                  </a:extLst>
                </a:gridCol>
                <a:gridCol w="955357">
                  <a:extLst>
                    <a:ext uri="{9D8B030D-6E8A-4147-A177-3AD203B41FA5}">
                      <a16:colId xmlns:a16="http://schemas.microsoft.com/office/drawing/2014/main" val="3134903821"/>
                    </a:ext>
                  </a:extLst>
                </a:gridCol>
                <a:gridCol w="843899">
                  <a:extLst>
                    <a:ext uri="{9D8B030D-6E8A-4147-A177-3AD203B41FA5}">
                      <a16:colId xmlns:a16="http://schemas.microsoft.com/office/drawing/2014/main" val="3696731396"/>
                    </a:ext>
                  </a:extLst>
                </a:gridCol>
                <a:gridCol w="1027010">
                  <a:extLst>
                    <a:ext uri="{9D8B030D-6E8A-4147-A177-3AD203B41FA5}">
                      <a16:colId xmlns:a16="http://schemas.microsoft.com/office/drawing/2014/main" val="2778777978"/>
                    </a:ext>
                  </a:extLst>
                </a:gridCol>
                <a:gridCol w="1106622">
                  <a:extLst>
                    <a:ext uri="{9D8B030D-6E8A-4147-A177-3AD203B41FA5}">
                      <a16:colId xmlns:a16="http://schemas.microsoft.com/office/drawing/2014/main" val="3163347283"/>
                    </a:ext>
                  </a:extLst>
                </a:gridCol>
                <a:gridCol w="1186236">
                  <a:extLst>
                    <a:ext uri="{9D8B030D-6E8A-4147-A177-3AD203B41FA5}">
                      <a16:colId xmlns:a16="http://schemas.microsoft.com/office/drawing/2014/main" val="3996835703"/>
                    </a:ext>
                  </a:extLst>
                </a:gridCol>
                <a:gridCol w="1152670">
                  <a:extLst>
                    <a:ext uri="{9D8B030D-6E8A-4147-A177-3AD203B41FA5}">
                      <a16:colId xmlns:a16="http://schemas.microsoft.com/office/drawing/2014/main" val="4233143195"/>
                    </a:ext>
                  </a:extLst>
                </a:gridCol>
              </a:tblGrid>
              <a:tr h="471301">
                <a:tc>
                  <a:txBody>
                    <a:bodyPr/>
                    <a:lstStyle/>
                    <a:p>
                      <a:pPr algn="ctr"/>
                      <a:endParaRPr lang="tr-TR" dirty="0"/>
                    </a:p>
                  </a:txBody>
                  <a:tcPr/>
                </a:tc>
                <a:tc gridSpan="2">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tr-TR" dirty="0" smtClean="0"/>
                        <a:t>ANALOG</a:t>
                      </a:r>
                      <a:r>
                        <a:rPr lang="tr-TR" baseline="0" dirty="0" smtClean="0"/>
                        <a:t> KAMERA</a:t>
                      </a:r>
                      <a:endParaRPr lang="tr-TR" dirty="0"/>
                    </a:p>
                  </a:txBody>
                  <a:tcPr/>
                </a:tc>
                <a:tc hMerge="1">
                  <a:txBody>
                    <a:bodyPr/>
                    <a:lstStyle/>
                    <a:p>
                      <a:pPr algn="ctr"/>
                      <a:endParaRPr lang="tr-TR" dirty="0"/>
                    </a:p>
                  </a:txBody>
                  <a:tcPr/>
                </a:tc>
                <a:tc gridSpan="4">
                  <a:txBody>
                    <a:bodyPr/>
                    <a:lstStyle/>
                    <a:p>
                      <a:pPr algn="ctr"/>
                      <a:r>
                        <a:rPr lang="tr-TR" dirty="0" smtClean="0"/>
                        <a:t>IP</a:t>
                      </a:r>
                      <a:r>
                        <a:rPr lang="tr-TR" baseline="0" dirty="0" smtClean="0"/>
                        <a:t> KAMERA</a:t>
                      </a:r>
                      <a:endParaRPr lang="tr-TR" dirty="0"/>
                    </a:p>
                  </a:txBody>
                  <a:tcPr/>
                </a:tc>
                <a:tc hMerge="1">
                  <a:txBody>
                    <a:bodyPr/>
                    <a:lstStyle/>
                    <a:p>
                      <a:endParaRPr lang="tr-TR" dirty="0"/>
                    </a:p>
                  </a:txBody>
                  <a:tcPr/>
                </a:tc>
                <a:tc hMerge="1">
                  <a:txBody>
                    <a:bodyPr/>
                    <a:lstStyle/>
                    <a:p>
                      <a:endParaRPr lang="tr-TR" dirty="0"/>
                    </a:p>
                  </a:txBody>
                  <a:tcPr/>
                </a:tc>
                <a:tc hMerge="1">
                  <a:txBody>
                    <a:bodyPr/>
                    <a:lstStyle/>
                    <a:p>
                      <a:pPr algn="ctr"/>
                      <a:endParaRPr lang="tr-TR" dirty="0"/>
                    </a:p>
                  </a:txBody>
                  <a:tcPr/>
                </a:tc>
                <a:tc>
                  <a:txBody>
                    <a:bodyPr/>
                    <a:lstStyle/>
                    <a:p>
                      <a:pPr algn="ctr"/>
                      <a:r>
                        <a:rPr lang="tr-TR" dirty="0" smtClean="0"/>
                        <a:t>TOPLAM</a:t>
                      </a:r>
                      <a:endParaRPr lang="tr-TR" dirty="0"/>
                    </a:p>
                  </a:txBody>
                  <a:tcPr/>
                </a:tc>
                <a:extLst>
                  <a:ext uri="{0D108BD9-81ED-4DB2-BD59-A6C34878D82A}">
                    <a16:rowId xmlns:a16="http://schemas.microsoft.com/office/drawing/2014/main" val="1399320953"/>
                  </a:ext>
                </a:extLst>
              </a:tr>
              <a:tr h="572959">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tr-TR" sz="2000" dirty="0" smtClean="0"/>
                        <a:t>Kurulu Bulunan Yer</a:t>
                      </a:r>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tr-TR" sz="1400" dirty="0" smtClean="0"/>
                        <a:t>Sabit</a:t>
                      </a:r>
                      <a:r>
                        <a:rPr lang="tr-TR" sz="1400" baseline="0" dirty="0" smtClean="0"/>
                        <a:t> İç Ortam</a:t>
                      </a:r>
                      <a:endParaRPr lang="tr-TR" sz="1400" dirty="0"/>
                    </a:p>
                  </a:txBody>
                  <a:tcPr/>
                </a:tc>
                <a:tc>
                  <a:txBody>
                    <a:bodyPr/>
                    <a:lstStyle/>
                    <a:p>
                      <a:pPr algn="ctr"/>
                      <a:r>
                        <a:rPr lang="tr-TR" sz="1400" dirty="0" smtClean="0"/>
                        <a:t>Sabit Dış Ortam</a:t>
                      </a:r>
                      <a:endParaRPr lang="tr-TR" sz="1400" dirty="0"/>
                    </a:p>
                  </a:txBody>
                  <a:tcPr/>
                </a:tc>
                <a:tc>
                  <a:txBody>
                    <a:bodyPr/>
                    <a:lstStyle/>
                    <a:p>
                      <a:pPr algn="ctr"/>
                      <a:r>
                        <a:rPr lang="tr-TR" sz="1400" dirty="0" smtClean="0"/>
                        <a:t>Sabit</a:t>
                      </a:r>
                      <a:r>
                        <a:rPr lang="tr-TR" sz="1400" baseline="0" dirty="0" smtClean="0"/>
                        <a:t> İç Ortam</a:t>
                      </a:r>
                      <a:endParaRPr lang="tr-TR" sz="1400" dirty="0"/>
                    </a:p>
                  </a:txBody>
                  <a:tcPr/>
                </a:tc>
                <a:tc>
                  <a:txBody>
                    <a:bodyPr/>
                    <a:lstStyle/>
                    <a:p>
                      <a:pPr algn="ctr"/>
                      <a:r>
                        <a:rPr lang="tr-TR" sz="1400" dirty="0" smtClean="0"/>
                        <a:t>Sabit Dış Ortam</a:t>
                      </a:r>
                      <a:endParaRPr lang="tr-TR" sz="1400" dirty="0"/>
                    </a:p>
                  </a:txBody>
                  <a:tcPr/>
                </a:tc>
                <a:tc>
                  <a:txBody>
                    <a:bodyPr/>
                    <a:lstStyle/>
                    <a:p>
                      <a:pPr algn="ctr"/>
                      <a:r>
                        <a:rPr lang="tr-TR" sz="1400" dirty="0" smtClean="0"/>
                        <a:t>Hareketli</a:t>
                      </a:r>
                      <a:r>
                        <a:rPr lang="tr-TR" sz="1400" baseline="0" dirty="0" smtClean="0"/>
                        <a:t> İç Ortam</a:t>
                      </a:r>
                      <a:endParaRPr lang="tr-TR" sz="1400" dirty="0"/>
                    </a:p>
                  </a:txBody>
                  <a:tcPr/>
                </a:tc>
                <a:tc>
                  <a:txBody>
                    <a:bodyPr/>
                    <a:lstStyle/>
                    <a:p>
                      <a:pPr algn="ctr"/>
                      <a:r>
                        <a:rPr lang="tr-TR" sz="1400" dirty="0" smtClean="0"/>
                        <a:t>Hareketli Dış Ortam</a:t>
                      </a:r>
                      <a:endParaRPr lang="tr-TR" sz="1400" dirty="0"/>
                    </a:p>
                  </a:txBody>
                  <a:tcPr/>
                </a:tc>
                <a:tc>
                  <a:txBody>
                    <a:bodyPr/>
                    <a:lstStyle/>
                    <a:p>
                      <a:pPr algn="ctr"/>
                      <a:endParaRPr lang="tr-TR" b="1" dirty="0">
                        <a:solidFill>
                          <a:srgbClr val="FF0000"/>
                        </a:solidFill>
                      </a:endParaRPr>
                    </a:p>
                  </a:txBody>
                  <a:tcPr/>
                </a:tc>
                <a:extLst>
                  <a:ext uri="{0D108BD9-81ED-4DB2-BD59-A6C34878D82A}">
                    <a16:rowId xmlns:a16="http://schemas.microsoft.com/office/drawing/2014/main" val="1795226083"/>
                  </a:ext>
                </a:extLst>
              </a:tr>
              <a:tr h="331953">
                <a:tc>
                  <a:txBody>
                    <a:bodyPr/>
                    <a:lstStyle/>
                    <a:p>
                      <a:r>
                        <a:rPr lang="tr-TR" sz="2000" dirty="0" smtClean="0"/>
                        <a:t>Kezer Kampüsü</a:t>
                      </a:r>
                      <a:endParaRPr lang="tr-TR" sz="2000" dirty="0"/>
                    </a:p>
                  </a:txBody>
                  <a:tcPr/>
                </a:tc>
                <a:tc>
                  <a:txBody>
                    <a:bodyPr/>
                    <a:lstStyle/>
                    <a:p>
                      <a:pPr algn="ctr"/>
                      <a:r>
                        <a:rPr lang="tr-TR" sz="2000" dirty="0" smtClean="0"/>
                        <a:t>17</a:t>
                      </a:r>
                      <a:endParaRPr lang="tr-TR" sz="2000" dirty="0"/>
                    </a:p>
                  </a:txBody>
                  <a:tcPr/>
                </a:tc>
                <a:tc>
                  <a:txBody>
                    <a:bodyPr/>
                    <a:lstStyle/>
                    <a:p>
                      <a:pPr algn="ctr"/>
                      <a:r>
                        <a:rPr lang="tr-TR" sz="2000" dirty="0" smtClean="0"/>
                        <a:t>3</a:t>
                      </a:r>
                      <a:endParaRPr lang="tr-TR" sz="2000" dirty="0"/>
                    </a:p>
                  </a:txBody>
                  <a:tcPr/>
                </a:tc>
                <a:tc>
                  <a:txBody>
                    <a:bodyPr/>
                    <a:lstStyle/>
                    <a:p>
                      <a:pPr algn="ctr"/>
                      <a:r>
                        <a:rPr lang="tr-TR" sz="2000" dirty="0" smtClean="0"/>
                        <a:t>345</a:t>
                      </a:r>
                    </a:p>
                  </a:txBody>
                  <a:tcPr/>
                </a:tc>
                <a:tc>
                  <a:txBody>
                    <a:bodyPr/>
                    <a:lstStyle/>
                    <a:p>
                      <a:pPr algn="ctr"/>
                      <a:r>
                        <a:rPr lang="tr-TR" sz="2000" dirty="0" smtClean="0"/>
                        <a:t>181</a:t>
                      </a:r>
                    </a:p>
                  </a:txBody>
                  <a:tcPr/>
                </a:tc>
                <a:tc>
                  <a:txBody>
                    <a:bodyPr/>
                    <a:lstStyle/>
                    <a:p>
                      <a:pPr algn="ctr"/>
                      <a:r>
                        <a:rPr lang="tr-TR" sz="2000" dirty="0" smtClean="0"/>
                        <a:t>25</a:t>
                      </a:r>
                      <a:endParaRPr lang="tr-TR" sz="2000" dirty="0"/>
                    </a:p>
                  </a:txBody>
                  <a:tcPr/>
                </a:tc>
                <a:tc>
                  <a:txBody>
                    <a:bodyPr/>
                    <a:lstStyle/>
                    <a:p>
                      <a:pPr algn="ctr"/>
                      <a:r>
                        <a:rPr lang="tr-TR" sz="2000" dirty="0" smtClean="0"/>
                        <a:t>36</a:t>
                      </a:r>
                    </a:p>
                  </a:txBody>
                  <a:tcPr/>
                </a:tc>
                <a:tc>
                  <a:txBody>
                    <a:bodyPr/>
                    <a:lstStyle/>
                    <a:p>
                      <a:pPr algn="ctr"/>
                      <a:r>
                        <a:rPr lang="tr-TR" sz="2000" b="1" dirty="0" smtClean="0">
                          <a:solidFill>
                            <a:schemeClr val="tx1"/>
                          </a:solidFill>
                        </a:rPr>
                        <a:t>607</a:t>
                      </a:r>
                    </a:p>
                  </a:txBody>
                  <a:tcPr/>
                </a:tc>
                <a:extLst>
                  <a:ext uri="{0D108BD9-81ED-4DB2-BD59-A6C34878D82A}">
                    <a16:rowId xmlns:a16="http://schemas.microsoft.com/office/drawing/2014/main" val="1995006464"/>
                  </a:ext>
                </a:extLst>
              </a:tr>
              <a:tr h="331953">
                <a:tc>
                  <a:txBody>
                    <a:bodyPr/>
                    <a:lstStyle/>
                    <a:p>
                      <a:r>
                        <a:rPr lang="tr-TR" sz="2000" dirty="0" smtClean="0"/>
                        <a:t>Şehir Kampüsü</a:t>
                      </a:r>
                      <a:endParaRPr lang="tr-TR" sz="2000" dirty="0"/>
                    </a:p>
                  </a:txBody>
                  <a:tcPr/>
                </a:tc>
                <a:tc>
                  <a:txBody>
                    <a:bodyPr/>
                    <a:lstStyle/>
                    <a:p>
                      <a:pPr algn="ctr"/>
                      <a:endParaRPr lang="tr-TR" sz="2000" dirty="0"/>
                    </a:p>
                  </a:txBody>
                  <a:tcPr/>
                </a:tc>
                <a:tc>
                  <a:txBody>
                    <a:bodyPr/>
                    <a:lstStyle/>
                    <a:p>
                      <a:pPr algn="ctr"/>
                      <a:endParaRPr lang="tr-TR" sz="2000" dirty="0"/>
                    </a:p>
                  </a:txBody>
                  <a:tcPr/>
                </a:tc>
                <a:tc>
                  <a:txBody>
                    <a:bodyPr/>
                    <a:lstStyle/>
                    <a:p>
                      <a:pPr algn="ctr"/>
                      <a:r>
                        <a:rPr lang="tr-TR" sz="2000" dirty="0" smtClean="0"/>
                        <a:t>47</a:t>
                      </a:r>
                    </a:p>
                  </a:txBody>
                  <a:tcPr/>
                </a:tc>
                <a:tc>
                  <a:txBody>
                    <a:bodyPr/>
                    <a:lstStyle/>
                    <a:p>
                      <a:pPr algn="ctr"/>
                      <a:r>
                        <a:rPr lang="tr-TR" sz="2000" dirty="0" smtClean="0"/>
                        <a:t>24</a:t>
                      </a:r>
                    </a:p>
                  </a:txBody>
                  <a:tcPr/>
                </a:tc>
                <a:tc>
                  <a:txBody>
                    <a:bodyPr/>
                    <a:lstStyle/>
                    <a:p>
                      <a:pPr algn="ctr"/>
                      <a:endParaRPr lang="tr-TR" sz="2000" dirty="0"/>
                    </a:p>
                  </a:txBody>
                  <a:tcPr/>
                </a:tc>
                <a:tc>
                  <a:txBody>
                    <a:bodyPr/>
                    <a:lstStyle/>
                    <a:p>
                      <a:pPr algn="ctr"/>
                      <a:r>
                        <a:rPr lang="tr-TR" sz="2000" dirty="0" smtClean="0"/>
                        <a:t>1</a:t>
                      </a:r>
                      <a:endParaRPr lang="tr-TR" sz="2000" dirty="0"/>
                    </a:p>
                  </a:txBody>
                  <a:tcPr/>
                </a:tc>
                <a:tc>
                  <a:txBody>
                    <a:bodyPr/>
                    <a:lstStyle/>
                    <a:p>
                      <a:pPr algn="ctr"/>
                      <a:r>
                        <a:rPr lang="tr-TR" sz="2000" b="1" dirty="0" smtClean="0">
                          <a:solidFill>
                            <a:schemeClr val="tx1"/>
                          </a:solidFill>
                        </a:rPr>
                        <a:t>72</a:t>
                      </a:r>
                      <a:endParaRPr lang="tr-TR" sz="2000" b="1" dirty="0">
                        <a:solidFill>
                          <a:schemeClr val="tx1"/>
                        </a:solidFill>
                      </a:endParaRPr>
                    </a:p>
                  </a:txBody>
                  <a:tcPr/>
                </a:tc>
                <a:extLst>
                  <a:ext uri="{0D108BD9-81ED-4DB2-BD59-A6C34878D82A}">
                    <a16:rowId xmlns:a16="http://schemas.microsoft.com/office/drawing/2014/main" val="464120630"/>
                  </a:ext>
                </a:extLst>
              </a:tr>
              <a:tr h="331953">
                <a:tc>
                  <a:txBody>
                    <a:bodyPr/>
                    <a:lstStyle/>
                    <a:p>
                      <a:r>
                        <a:rPr lang="tr-TR" sz="2000" dirty="0" smtClean="0"/>
                        <a:t>Kurtalan</a:t>
                      </a:r>
                      <a:r>
                        <a:rPr lang="tr-TR" sz="2000" baseline="0" dirty="0" smtClean="0"/>
                        <a:t> MYO</a:t>
                      </a:r>
                      <a:endParaRPr lang="tr-TR" sz="2000" dirty="0"/>
                    </a:p>
                  </a:txBody>
                  <a:tcPr/>
                </a:tc>
                <a:tc>
                  <a:txBody>
                    <a:bodyPr/>
                    <a:lstStyle/>
                    <a:p>
                      <a:pPr algn="ctr"/>
                      <a:endParaRPr lang="tr-TR" sz="2000" dirty="0">
                        <a:solidFill>
                          <a:schemeClr val="bg1">
                            <a:lumMod val="65000"/>
                          </a:schemeClr>
                        </a:solidFill>
                      </a:endParaRPr>
                    </a:p>
                  </a:txBody>
                  <a:tcPr/>
                </a:tc>
                <a:tc>
                  <a:txBody>
                    <a:bodyPr/>
                    <a:lstStyle/>
                    <a:p>
                      <a:pPr algn="ctr"/>
                      <a:endParaRPr lang="tr-TR" sz="2000" dirty="0">
                        <a:solidFill>
                          <a:schemeClr val="bg1">
                            <a:lumMod val="65000"/>
                          </a:schemeClr>
                        </a:solidFill>
                      </a:endParaRPr>
                    </a:p>
                  </a:txBody>
                  <a:tcPr/>
                </a:tc>
                <a:tc>
                  <a:txBody>
                    <a:bodyPr/>
                    <a:lstStyle/>
                    <a:p>
                      <a:pPr algn="ctr"/>
                      <a:r>
                        <a:rPr lang="tr-TR" sz="2000" dirty="0" smtClean="0"/>
                        <a:t>11</a:t>
                      </a:r>
                      <a:endParaRPr lang="tr-TR" sz="2000" dirty="0"/>
                    </a:p>
                  </a:txBody>
                  <a:tcPr/>
                </a:tc>
                <a:tc>
                  <a:txBody>
                    <a:bodyPr/>
                    <a:lstStyle/>
                    <a:p>
                      <a:pPr algn="ctr"/>
                      <a:r>
                        <a:rPr lang="tr-TR" sz="2000" dirty="0" smtClean="0"/>
                        <a:t>10</a:t>
                      </a:r>
                      <a:endParaRPr lang="tr-TR" sz="2000" dirty="0"/>
                    </a:p>
                  </a:txBody>
                  <a:tcPr/>
                </a:tc>
                <a:tc>
                  <a:txBody>
                    <a:bodyPr/>
                    <a:lstStyle/>
                    <a:p>
                      <a:pPr algn="ctr"/>
                      <a:endParaRPr lang="tr-TR" sz="2000" dirty="0"/>
                    </a:p>
                  </a:txBody>
                  <a:tcPr/>
                </a:tc>
                <a:tc>
                  <a:txBody>
                    <a:bodyPr/>
                    <a:lstStyle/>
                    <a:p>
                      <a:pPr algn="ctr"/>
                      <a:endParaRPr lang="tr-TR" sz="2000" dirty="0"/>
                    </a:p>
                  </a:txBody>
                  <a:tcPr/>
                </a:tc>
                <a:tc>
                  <a:txBody>
                    <a:bodyPr/>
                    <a:lstStyle/>
                    <a:p>
                      <a:pPr algn="ctr"/>
                      <a:r>
                        <a:rPr lang="tr-TR" sz="2000" b="1" dirty="0" smtClean="0">
                          <a:solidFill>
                            <a:schemeClr val="tx1"/>
                          </a:solidFill>
                        </a:rPr>
                        <a:t>21</a:t>
                      </a:r>
                      <a:endParaRPr lang="tr-TR" sz="2000" b="1" dirty="0">
                        <a:solidFill>
                          <a:schemeClr val="tx1"/>
                        </a:solidFill>
                      </a:endParaRPr>
                    </a:p>
                  </a:txBody>
                  <a:tcPr/>
                </a:tc>
                <a:extLst>
                  <a:ext uri="{0D108BD9-81ED-4DB2-BD59-A6C34878D82A}">
                    <a16:rowId xmlns:a16="http://schemas.microsoft.com/office/drawing/2014/main" val="547044864"/>
                  </a:ext>
                </a:extLst>
              </a:tr>
              <a:tr h="331953">
                <a:tc>
                  <a:txBody>
                    <a:bodyPr/>
                    <a:lstStyle/>
                    <a:p>
                      <a:r>
                        <a:rPr lang="tr-TR" sz="2000" dirty="0" smtClean="0"/>
                        <a:t>Eruh MYO</a:t>
                      </a:r>
                      <a:endParaRPr lang="tr-TR" sz="2000" dirty="0"/>
                    </a:p>
                  </a:txBody>
                  <a:tcPr/>
                </a:tc>
                <a:tc>
                  <a:txBody>
                    <a:bodyPr/>
                    <a:lstStyle/>
                    <a:p>
                      <a:pPr algn="ctr"/>
                      <a:endParaRPr lang="tr-TR" sz="2000" dirty="0">
                        <a:solidFill>
                          <a:schemeClr val="bg1">
                            <a:lumMod val="65000"/>
                          </a:schemeClr>
                        </a:solidFill>
                      </a:endParaRPr>
                    </a:p>
                  </a:txBody>
                  <a:tcPr/>
                </a:tc>
                <a:tc>
                  <a:txBody>
                    <a:bodyPr/>
                    <a:lstStyle/>
                    <a:p>
                      <a:pPr algn="ctr"/>
                      <a:endParaRPr lang="tr-TR" sz="2000" dirty="0">
                        <a:solidFill>
                          <a:schemeClr val="bg1">
                            <a:lumMod val="65000"/>
                          </a:schemeClr>
                        </a:solidFill>
                      </a:endParaRPr>
                    </a:p>
                  </a:txBody>
                  <a:tcPr/>
                </a:tc>
                <a:tc>
                  <a:txBody>
                    <a:bodyPr/>
                    <a:lstStyle/>
                    <a:p>
                      <a:pPr algn="ctr"/>
                      <a:r>
                        <a:rPr lang="tr-TR" sz="2000" dirty="0" smtClean="0"/>
                        <a:t>9</a:t>
                      </a:r>
                      <a:endParaRPr lang="tr-TR" sz="2000" dirty="0"/>
                    </a:p>
                  </a:txBody>
                  <a:tcPr/>
                </a:tc>
                <a:tc>
                  <a:txBody>
                    <a:bodyPr/>
                    <a:lstStyle/>
                    <a:p>
                      <a:pPr algn="ctr"/>
                      <a:r>
                        <a:rPr lang="tr-TR" sz="2000" dirty="0" smtClean="0"/>
                        <a:t>8</a:t>
                      </a:r>
                      <a:endParaRPr lang="tr-TR" sz="2000" dirty="0"/>
                    </a:p>
                  </a:txBody>
                  <a:tcPr/>
                </a:tc>
                <a:tc>
                  <a:txBody>
                    <a:bodyPr/>
                    <a:lstStyle/>
                    <a:p>
                      <a:pPr algn="ctr"/>
                      <a:endParaRPr lang="tr-TR" sz="2000" dirty="0"/>
                    </a:p>
                  </a:txBody>
                  <a:tcPr/>
                </a:tc>
                <a:tc>
                  <a:txBody>
                    <a:bodyPr/>
                    <a:lstStyle/>
                    <a:p>
                      <a:pPr algn="ctr"/>
                      <a:endParaRPr lang="tr-TR" sz="2000" dirty="0"/>
                    </a:p>
                  </a:txBody>
                  <a:tcPr/>
                </a:tc>
                <a:tc>
                  <a:txBody>
                    <a:bodyPr/>
                    <a:lstStyle/>
                    <a:p>
                      <a:pPr algn="ctr"/>
                      <a:r>
                        <a:rPr lang="tr-TR" sz="2000" b="1" dirty="0" smtClean="0">
                          <a:solidFill>
                            <a:schemeClr val="tx1"/>
                          </a:solidFill>
                        </a:rPr>
                        <a:t>17</a:t>
                      </a:r>
                      <a:endParaRPr lang="tr-TR" sz="2000" b="1" dirty="0">
                        <a:solidFill>
                          <a:schemeClr val="tx1"/>
                        </a:solidFill>
                      </a:endParaRPr>
                    </a:p>
                  </a:txBody>
                  <a:tcPr/>
                </a:tc>
                <a:extLst>
                  <a:ext uri="{0D108BD9-81ED-4DB2-BD59-A6C34878D82A}">
                    <a16:rowId xmlns:a16="http://schemas.microsoft.com/office/drawing/2014/main" val="3037623369"/>
                  </a:ext>
                </a:extLst>
              </a:tr>
              <a:tr h="331953">
                <a:tc>
                  <a:txBody>
                    <a:bodyPr/>
                    <a:lstStyle/>
                    <a:p>
                      <a:r>
                        <a:rPr lang="tr-TR" sz="2000" dirty="0" smtClean="0">
                          <a:solidFill>
                            <a:schemeClr val="tx1"/>
                          </a:solidFill>
                        </a:rPr>
                        <a:t>Sperma Payetleme</a:t>
                      </a:r>
                      <a:endParaRPr lang="tr-TR" sz="2000" dirty="0">
                        <a:solidFill>
                          <a:schemeClr val="tx1"/>
                        </a:solidFill>
                      </a:endParaRPr>
                    </a:p>
                  </a:txBody>
                  <a:tcPr/>
                </a:tc>
                <a:tc>
                  <a:txBody>
                    <a:bodyPr/>
                    <a:lstStyle/>
                    <a:p>
                      <a:pPr algn="ctr"/>
                      <a:endParaRPr lang="tr-TR" sz="2000" dirty="0">
                        <a:solidFill>
                          <a:schemeClr val="tx1"/>
                        </a:solidFill>
                      </a:endParaRPr>
                    </a:p>
                  </a:txBody>
                  <a:tcPr/>
                </a:tc>
                <a:tc>
                  <a:txBody>
                    <a:bodyPr/>
                    <a:lstStyle/>
                    <a:p>
                      <a:pPr algn="ctr"/>
                      <a:endParaRPr lang="tr-TR" sz="2000" dirty="0">
                        <a:solidFill>
                          <a:schemeClr val="tx1"/>
                        </a:solidFill>
                      </a:endParaRPr>
                    </a:p>
                  </a:txBody>
                  <a:tcPr/>
                </a:tc>
                <a:tc>
                  <a:txBody>
                    <a:bodyPr/>
                    <a:lstStyle/>
                    <a:p>
                      <a:pPr algn="ctr"/>
                      <a:r>
                        <a:rPr lang="tr-TR" sz="2000" dirty="0" smtClean="0">
                          <a:solidFill>
                            <a:schemeClr val="tx1"/>
                          </a:solidFill>
                        </a:rPr>
                        <a:t>11</a:t>
                      </a:r>
                    </a:p>
                  </a:txBody>
                  <a:tcPr/>
                </a:tc>
                <a:tc>
                  <a:txBody>
                    <a:bodyPr/>
                    <a:lstStyle/>
                    <a:p>
                      <a:pPr algn="ctr"/>
                      <a:r>
                        <a:rPr lang="tr-TR" sz="2000" dirty="0" smtClean="0">
                          <a:solidFill>
                            <a:schemeClr val="tx1"/>
                          </a:solidFill>
                        </a:rPr>
                        <a:t>25</a:t>
                      </a:r>
                      <a:endParaRPr lang="tr-TR" sz="2000" dirty="0">
                        <a:solidFill>
                          <a:schemeClr val="tx1"/>
                        </a:solidFill>
                      </a:endParaRPr>
                    </a:p>
                  </a:txBody>
                  <a:tcPr/>
                </a:tc>
                <a:tc>
                  <a:txBody>
                    <a:bodyPr/>
                    <a:lstStyle/>
                    <a:p>
                      <a:pPr algn="ctr"/>
                      <a:endParaRPr lang="tr-TR" sz="2000" dirty="0">
                        <a:solidFill>
                          <a:schemeClr val="tx1"/>
                        </a:solidFill>
                      </a:endParaRPr>
                    </a:p>
                  </a:txBody>
                  <a:tcPr/>
                </a:tc>
                <a:tc>
                  <a:txBody>
                    <a:bodyPr/>
                    <a:lstStyle/>
                    <a:p>
                      <a:pPr algn="ctr"/>
                      <a:endParaRPr lang="tr-TR" sz="2000" dirty="0">
                        <a:solidFill>
                          <a:schemeClr val="tx1"/>
                        </a:solidFill>
                      </a:endParaRPr>
                    </a:p>
                  </a:txBody>
                  <a:tcPr/>
                </a:tc>
                <a:tc>
                  <a:txBody>
                    <a:bodyPr/>
                    <a:lstStyle/>
                    <a:p>
                      <a:pPr algn="ctr"/>
                      <a:r>
                        <a:rPr lang="tr-TR" sz="2000" b="1" dirty="0" smtClean="0">
                          <a:solidFill>
                            <a:schemeClr val="tx1"/>
                          </a:solidFill>
                        </a:rPr>
                        <a:t>36</a:t>
                      </a:r>
                      <a:endParaRPr lang="tr-TR" sz="2000" b="1" dirty="0">
                        <a:solidFill>
                          <a:schemeClr val="tx1"/>
                        </a:solidFill>
                      </a:endParaRPr>
                    </a:p>
                  </a:txBody>
                  <a:tcPr/>
                </a:tc>
                <a:extLst>
                  <a:ext uri="{0D108BD9-81ED-4DB2-BD59-A6C34878D82A}">
                    <a16:rowId xmlns:a16="http://schemas.microsoft.com/office/drawing/2014/main" val="2585506789"/>
                  </a:ext>
                </a:extLst>
              </a:tr>
              <a:tr h="331953">
                <a:tc>
                  <a:txBody>
                    <a:bodyPr/>
                    <a:lstStyle/>
                    <a:p>
                      <a:r>
                        <a:rPr lang="tr-TR" sz="2000" dirty="0" smtClean="0"/>
                        <a:t>Genel Toplam</a:t>
                      </a:r>
                      <a:endParaRPr lang="tr-TR" sz="2000" dirty="0"/>
                    </a:p>
                  </a:txBody>
                  <a:tcPr/>
                </a:tc>
                <a:tc>
                  <a:txBody>
                    <a:bodyPr/>
                    <a:lstStyle/>
                    <a:p>
                      <a:pPr algn="ctr"/>
                      <a:r>
                        <a:rPr lang="tr-TR" sz="2000" dirty="0" smtClean="0"/>
                        <a:t>17</a:t>
                      </a:r>
                      <a:endParaRPr lang="tr-TR" sz="2000" dirty="0"/>
                    </a:p>
                  </a:txBody>
                  <a:tcPr/>
                </a:tc>
                <a:tc>
                  <a:txBody>
                    <a:bodyPr/>
                    <a:lstStyle/>
                    <a:p>
                      <a:pPr algn="ctr"/>
                      <a:r>
                        <a:rPr lang="tr-TR" sz="2000" dirty="0" smtClean="0"/>
                        <a:t>3</a:t>
                      </a:r>
                      <a:endParaRPr lang="tr-TR" sz="2000" dirty="0"/>
                    </a:p>
                  </a:txBody>
                  <a:tcPr/>
                </a:tc>
                <a:tc>
                  <a:txBody>
                    <a:bodyPr/>
                    <a:lstStyle/>
                    <a:p>
                      <a:pPr algn="ctr"/>
                      <a:r>
                        <a:rPr lang="tr-TR" sz="2000" dirty="0" smtClean="0"/>
                        <a:t>423</a:t>
                      </a:r>
                    </a:p>
                  </a:txBody>
                  <a:tcPr/>
                </a:tc>
                <a:tc>
                  <a:txBody>
                    <a:bodyPr/>
                    <a:lstStyle/>
                    <a:p>
                      <a:pPr algn="ctr"/>
                      <a:r>
                        <a:rPr lang="tr-TR" sz="2000" dirty="0" smtClean="0"/>
                        <a:t>248</a:t>
                      </a:r>
                      <a:endParaRPr lang="tr-TR" sz="2000" dirty="0"/>
                    </a:p>
                  </a:txBody>
                  <a:tcPr/>
                </a:tc>
                <a:tc>
                  <a:txBody>
                    <a:bodyPr/>
                    <a:lstStyle/>
                    <a:p>
                      <a:pPr algn="ctr"/>
                      <a:r>
                        <a:rPr lang="tr-TR" sz="2000" dirty="0" smtClean="0"/>
                        <a:t>25</a:t>
                      </a:r>
                      <a:endParaRPr lang="tr-TR" sz="2000" dirty="0"/>
                    </a:p>
                  </a:txBody>
                  <a:tcPr/>
                </a:tc>
                <a:tc>
                  <a:txBody>
                    <a:bodyPr/>
                    <a:lstStyle/>
                    <a:p>
                      <a:pPr algn="ctr"/>
                      <a:r>
                        <a:rPr lang="tr-TR" sz="2000" dirty="0" smtClean="0"/>
                        <a:t>37</a:t>
                      </a:r>
                      <a:endParaRPr lang="tr-TR" sz="2000" dirty="0"/>
                    </a:p>
                  </a:txBody>
                  <a:tcPr/>
                </a:tc>
                <a:tc>
                  <a:txBody>
                    <a:bodyPr/>
                    <a:lstStyle/>
                    <a:p>
                      <a:pPr algn="ctr"/>
                      <a:r>
                        <a:rPr lang="tr-TR" sz="2000" b="1" dirty="0" smtClean="0">
                          <a:solidFill>
                            <a:schemeClr val="tx1"/>
                          </a:solidFill>
                        </a:rPr>
                        <a:t>753</a:t>
                      </a:r>
                      <a:endParaRPr lang="tr-TR" sz="2000" b="1" dirty="0">
                        <a:solidFill>
                          <a:schemeClr val="tx1"/>
                        </a:solidFill>
                      </a:endParaRPr>
                    </a:p>
                  </a:txBody>
                  <a:tcPr/>
                </a:tc>
                <a:extLst>
                  <a:ext uri="{0D108BD9-81ED-4DB2-BD59-A6C34878D82A}">
                    <a16:rowId xmlns:a16="http://schemas.microsoft.com/office/drawing/2014/main" val="4142842259"/>
                  </a:ext>
                </a:extLst>
              </a:tr>
            </a:tbl>
          </a:graphicData>
        </a:graphic>
      </p:graphicFrame>
      <p:graphicFrame>
        <p:nvGraphicFramePr>
          <p:cNvPr id="5" name="Tablo 4"/>
          <p:cNvGraphicFramePr>
            <a:graphicFrameLocks noGrp="1"/>
          </p:cNvGraphicFramePr>
          <p:nvPr>
            <p:extLst>
              <p:ext uri="{D42A27DB-BD31-4B8C-83A1-F6EECF244321}">
                <p14:modId xmlns:p14="http://schemas.microsoft.com/office/powerpoint/2010/main" val="463886664"/>
              </p:ext>
            </p:extLst>
          </p:nvPr>
        </p:nvGraphicFramePr>
        <p:xfrm>
          <a:off x="837422" y="1536134"/>
          <a:ext cx="9399560" cy="741680"/>
        </p:xfrm>
        <a:graphic>
          <a:graphicData uri="http://schemas.openxmlformats.org/drawingml/2006/table">
            <a:tbl>
              <a:tblPr firstRow="1" bandRow="1">
                <a:tableStyleId>{5C22544A-7EE6-4342-B048-85BDC9FD1C3A}</a:tableStyleId>
              </a:tblPr>
              <a:tblGrid>
                <a:gridCol w="2380358">
                  <a:extLst>
                    <a:ext uri="{9D8B030D-6E8A-4147-A177-3AD203B41FA5}">
                      <a16:colId xmlns:a16="http://schemas.microsoft.com/office/drawing/2014/main" val="2975512768"/>
                    </a:ext>
                  </a:extLst>
                </a:gridCol>
                <a:gridCol w="698818">
                  <a:extLst>
                    <a:ext uri="{9D8B030D-6E8A-4147-A177-3AD203B41FA5}">
                      <a16:colId xmlns:a16="http://schemas.microsoft.com/office/drawing/2014/main" val="3754504195"/>
                    </a:ext>
                  </a:extLst>
                </a:gridCol>
                <a:gridCol w="698818">
                  <a:extLst>
                    <a:ext uri="{9D8B030D-6E8A-4147-A177-3AD203B41FA5}">
                      <a16:colId xmlns:a16="http://schemas.microsoft.com/office/drawing/2014/main" val="2681371249"/>
                    </a:ext>
                  </a:extLst>
                </a:gridCol>
                <a:gridCol w="698818">
                  <a:extLst>
                    <a:ext uri="{9D8B030D-6E8A-4147-A177-3AD203B41FA5}">
                      <a16:colId xmlns:a16="http://schemas.microsoft.com/office/drawing/2014/main" val="683446744"/>
                    </a:ext>
                  </a:extLst>
                </a:gridCol>
                <a:gridCol w="698818">
                  <a:extLst>
                    <a:ext uri="{9D8B030D-6E8A-4147-A177-3AD203B41FA5}">
                      <a16:colId xmlns:a16="http://schemas.microsoft.com/office/drawing/2014/main" val="3618219396"/>
                    </a:ext>
                  </a:extLst>
                </a:gridCol>
                <a:gridCol w="698818">
                  <a:extLst>
                    <a:ext uri="{9D8B030D-6E8A-4147-A177-3AD203B41FA5}">
                      <a16:colId xmlns:a16="http://schemas.microsoft.com/office/drawing/2014/main" val="1897458737"/>
                    </a:ext>
                  </a:extLst>
                </a:gridCol>
                <a:gridCol w="698818">
                  <a:extLst>
                    <a:ext uri="{9D8B030D-6E8A-4147-A177-3AD203B41FA5}">
                      <a16:colId xmlns:a16="http://schemas.microsoft.com/office/drawing/2014/main" val="942578578"/>
                    </a:ext>
                  </a:extLst>
                </a:gridCol>
                <a:gridCol w="698818">
                  <a:extLst>
                    <a:ext uri="{9D8B030D-6E8A-4147-A177-3AD203B41FA5}">
                      <a16:colId xmlns:a16="http://schemas.microsoft.com/office/drawing/2014/main" val="3577858685"/>
                    </a:ext>
                  </a:extLst>
                </a:gridCol>
                <a:gridCol w="698818">
                  <a:extLst>
                    <a:ext uri="{9D8B030D-6E8A-4147-A177-3AD203B41FA5}">
                      <a16:colId xmlns:a16="http://schemas.microsoft.com/office/drawing/2014/main" val="2978502748"/>
                    </a:ext>
                  </a:extLst>
                </a:gridCol>
                <a:gridCol w="698818">
                  <a:extLst>
                    <a:ext uri="{9D8B030D-6E8A-4147-A177-3AD203B41FA5}">
                      <a16:colId xmlns:a16="http://schemas.microsoft.com/office/drawing/2014/main" val="3936300642"/>
                    </a:ext>
                  </a:extLst>
                </a:gridCol>
                <a:gridCol w="729840">
                  <a:extLst>
                    <a:ext uri="{9D8B030D-6E8A-4147-A177-3AD203B41FA5}">
                      <a16:colId xmlns:a16="http://schemas.microsoft.com/office/drawing/2014/main" val="3655200403"/>
                    </a:ext>
                  </a:extLst>
                </a:gridCol>
              </a:tblGrid>
              <a:tr h="370840">
                <a:tc>
                  <a:txBody>
                    <a:bodyPr/>
                    <a:lstStyle/>
                    <a:p>
                      <a:r>
                        <a:rPr lang="tr-TR" dirty="0" smtClean="0"/>
                        <a:t>Yıl</a:t>
                      </a:r>
                      <a:endParaRPr lang="tr-TR" dirty="0"/>
                    </a:p>
                  </a:txBody>
                  <a:tcPr/>
                </a:tc>
                <a:tc>
                  <a:txBody>
                    <a:bodyPr/>
                    <a:lstStyle/>
                    <a:p>
                      <a:pPr algn="ctr"/>
                      <a:r>
                        <a:rPr lang="tr-TR" dirty="0" smtClean="0"/>
                        <a:t>2014</a:t>
                      </a:r>
                      <a:endParaRPr lang="tr-TR" dirty="0"/>
                    </a:p>
                  </a:txBody>
                  <a:tcPr/>
                </a:tc>
                <a:tc>
                  <a:txBody>
                    <a:bodyPr/>
                    <a:lstStyle/>
                    <a:p>
                      <a:pPr algn="ctr"/>
                      <a:r>
                        <a:rPr lang="tr-TR" dirty="0" smtClean="0"/>
                        <a:t>2015</a:t>
                      </a:r>
                      <a:endParaRPr lang="tr-TR" dirty="0"/>
                    </a:p>
                  </a:txBody>
                  <a:tcPr/>
                </a:tc>
                <a:tc>
                  <a:txBody>
                    <a:bodyPr/>
                    <a:lstStyle/>
                    <a:p>
                      <a:pPr algn="ctr"/>
                      <a:r>
                        <a:rPr lang="tr-TR" dirty="0" smtClean="0"/>
                        <a:t>2016</a:t>
                      </a:r>
                      <a:endParaRPr lang="tr-TR" dirty="0"/>
                    </a:p>
                  </a:txBody>
                  <a:tcPr/>
                </a:tc>
                <a:tc>
                  <a:txBody>
                    <a:bodyPr/>
                    <a:lstStyle/>
                    <a:p>
                      <a:pPr algn="ctr"/>
                      <a:r>
                        <a:rPr lang="tr-TR" dirty="0" smtClean="0"/>
                        <a:t>2017</a:t>
                      </a:r>
                      <a:endParaRPr lang="tr-TR" dirty="0"/>
                    </a:p>
                  </a:txBody>
                  <a:tcPr/>
                </a:tc>
                <a:tc>
                  <a:txBody>
                    <a:bodyPr/>
                    <a:lstStyle/>
                    <a:p>
                      <a:pPr algn="ctr"/>
                      <a:r>
                        <a:rPr lang="tr-TR" dirty="0" smtClean="0"/>
                        <a:t>2018</a:t>
                      </a:r>
                      <a:endParaRPr lang="tr-TR" dirty="0"/>
                    </a:p>
                  </a:txBody>
                  <a:tcPr/>
                </a:tc>
                <a:tc>
                  <a:txBody>
                    <a:bodyPr/>
                    <a:lstStyle/>
                    <a:p>
                      <a:pPr algn="ctr"/>
                      <a:r>
                        <a:rPr lang="tr-TR" dirty="0" smtClean="0"/>
                        <a:t>2019</a:t>
                      </a:r>
                      <a:endParaRPr lang="tr-TR" dirty="0"/>
                    </a:p>
                  </a:txBody>
                  <a:tcPr/>
                </a:tc>
                <a:tc>
                  <a:txBody>
                    <a:bodyPr/>
                    <a:lstStyle/>
                    <a:p>
                      <a:pPr algn="ctr"/>
                      <a:r>
                        <a:rPr lang="tr-TR" dirty="0" smtClean="0">
                          <a:solidFill>
                            <a:schemeClr val="bg1"/>
                          </a:solidFill>
                        </a:rPr>
                        <a:t>2020</a:t>
                      </a:r>
                      <a:endParaRPr lang="tr-TR" dirty="0">
                        <a:solidFill>
                          <a:schemeClr val="bg1"/>
                        </a:solidFill>
                      </a:endParaRPr>
                    </a:p>
                  </a:txBody>
                  <a:tcPr/>
                </a:tc>
                <a:tc>
                  <a:txBody>
                    <a:bodyPr/>
                    <a:lstStyle/>
                    <a:p>
                      <a:pPr algn="ctr"/>
                      <a:r>
                        <a:rPr lang="tr-TR" dirty="0" smtClean="0">
                          <a:solidFill>
                            <a:schemeClr val="bg1"/>
                          </a:solidFill>
                        </a:rPr>
                        <a:t>2021</a:t>
                      </a:r>
                      <a:endParaRPr lang="tr-TR" dirty="0">
                        <a:solidFill>
                          <a:schemeClr val="bg1"/>
                        </a:solidFill>
                      </a:endParaRPr>
                    </a:p>
                  </a:txBody>
                  <a:tcPr/>
                </a:tc>
                <a:tc>
                  <a:txBody>
                    <a:bodyPr/>
                    <a:lstStyle/>
                    <a:p>
                      <a:pPr algn="ctr"/>
                      <a:r>
                        <a:rPr lang="tr-TR" dirty="0" smtClean="0">
                          <a:solidFill>
                            <a:schemeClr val="bg1"/>
                          </a:solidFill>
                        </a:rPr>
                        <a:t>2022</a:t>
                      </a:r>
                      <a:endParaRPr lang="tr-TR" dirty="0">
                        <a:solidFill>
                          <a:schemeClr val="bg1"/>
                        </a:solidFill>
                      </a:endParaRPr>
                    </a:p>
                  </a:txBody>
                  <a:tcPr/>
                </a:tc>
                <a:tc>
                  <a:txBody>
                    <a:bodyPr/>
                    <a:lstStyle/>
                    <a:p>
                      <a:pPr algn="ctr"/>
                      <a:r>
                        <a:rPr lang="tr-TR" dirty="0" smtClean="0">
                          <a:solidFill>
                            <a:schemeClr val="bg1"/>
                          </a:solidFill>
                        </a:rPr>
                        <a:t>2023</a:t>
                      </a:r>
                      <a:endParaRPr lang="tr-TR" dirty="0">
                        <a:solidFill>
                          <a:schemeClr val="bg1"/>
                        </a:solidFill>
                      </a:endParaRPr>
                    </a:p>
                  </a:txBody>
                  <a:tcPr/>
                </a:tc>
                <a:extLst>
                  <a:ext uri="{0D108BD9-81ED-4DB2-BD59-A6C34878D82A}">
                    <a16:rowId xmlns:a16="http://schemas.microsoft.com/office/drawing/2014/main" val="168613906"/>
                  </a:ext>
                </a:extLst>
              </a:tr>
              <a:tr h="370840">
                <a:tc>
                  <a:txBody>
                    <a:bodyPr/>
                    <a:lstStyle/>
                    <a:p>
                      <a:r>
                        <a:rPr lang="tr-TR" dirty="0" smtClean="0"/>
                        <a:t>Kamera</a:t>
                      </a:r>
                      <a:r>
                        <a:rPr lang="tr-TR" baseline="0" dirty="0" smtClean="0"/>
                        <a:t> Sayılarımız</a:t>
                      </a:r>
                      <a:endParaRPr lang="tr-TR" dirty="0"/>
                    </a:p>
                  </a:txBody>
                  <a:tcPr/>
                </a:tc>
                <a:tc>
                  <a:txBody>
                    <a:bodyPr/>
                    <a:lstStyle/>
                    <a:p>
                      <a:pPr algn="ctr"/>
                      <a:r>
                        <a:rPr lang="tr-TR" dirty="0" smtClean="0"/>
                        <a:t>181</a:t>
                      </a:r>
                      <a:endParaRPr lang="tr-TR" dirty="0"/>
                    </a:p>
                  </a:txBody>
                  <a:tcPr/>
                </a:tc>
                <a:tc>
                  <a:txBody>
                    <a:bodyPr/>
                    <a:lstStyle/>
                    <a:p>
                      <a:pPr algn="ctr"/>
                      <a:r>
                        <a:rPr lang="tr-TR" dirty="0" smtClean="0"/>
                        <a:t>239</a:t>
                      </a:r>
                      <a:endParaRPr lang="tr-TR" dirty="0"/>
                    </a:p>
                  </a:txBody>
                  <a:tcPr/>
                </a:tc>
                <a:tc>
                  <a:txBody>
                    <a:bodyPr/>
                    <a:lstStyle/>
                    <a:p>
                      <a:pPr algn="ctr"/>
                      <a:r>
                        <a:rPr lang="tr-TR" dirty="0" smtClean="0"/>
                        <a:t>397</a:t>
                      </a:r>
                      <a:endParaRPr lang="tr-TR" dirty="0"/>
                    </a:p>
                  </a:txBody>
                  <a:tcPr/>
                </a:tc>
                <a:tc>
                  <a:txBody>
                    <a:bodyPr/>
                    <a:lstStyle/>
                    <a:p>
                      <a:pPr algn="ctr"/>
                      <a:r>
                        <a:rPr lang="tr-TR" dirty="0" smtClean="0"/>
                        <a:t>456</a:t>
                      </a:r>
                      <a:endParaRPr lang="tr-TR" dirty="0"/>
                    </a:p>
                  </a:txBody>
                  <a:tcPr/>
                </a:tc>
                <a:tc>
                  <a:txBody>
                    <a:bodyPr/>
                    <a:lstStyle/>
                    <a:p>
                      <a:pPr algn="ctr"/>
                      <a:r>
                        <a:rPr lang="tr-TR" dirty="0" smtClean="0"/>
                        <a:t>506</a:t>
                      </a:r>
                      <a:endParaRPr lang="tr-TR" dirty="0"/>
                    </a:p>
                  </a:txBody>
                  <a:tcPr/>
                </a:tc>
                <a:tc>
                  <a:txBody>
                    <a:bodyPr/>
                    <a:lstStyle/>
                    <a:p>
                      <a:pPr algn="ctr"/>
                      <a:r>
                        <a:rPr lang="tr-TR" b="0" dirty="0" smtClean="0"/>
                        <a:t>570</a:t>
                      </a:r>
                      <a:endParaRPr lang="tr-TR" b="0" dirty="0"/>
                    </a:p>
                  </a:txBody>
                  <a:tcPr/>
                </a:tc>
                <a:tc>
                  <a:txBody>
                    <a:bodyPr/>
                    <a:lstStyle/>
                    <a:p>
                      <a:pPr algn="ctr"/>
                      <a:r>
                        <a:rPr lang="tr-TR" b="0" dirty="0" smtClean="0">
                          <a:solidFill>
                            <a:schemeClr val="tx1"/>
                          </a:solidFill>
                        </a:rPr>
                        <a:t>592</a:t>
                      </a:r>
                      <a:endParaRPr lang="tr-TR" b="0" dirty="0">
                        <a:solidFill>
                          <a:schemeClr val="tx1"/>
                        </a:solidFill>
                      </a:endParaRPr>
                    </a:p>
                  </a:txBody>
                  <a:tcPr/>
                </a:tc>
                <a:tc>
                  <a:txBody>
                    <a:bodyPr/>
                    <a:lstStyle/>
                    <a:p>
                      <a:pPr algn="ctr"/>
                      <a:r>
                        <a:rPr lang="tr-TR" b="0" dirty="0" smtClean="0">
                          <a:solidFill>
                            <a:schemeClr val="tx1"/>
                          </a:solidFill>
                        </a:rPr>
                        <a:t>595</a:t>
                      </a:r>
                      <a:endParaRPr lang="tr-TR" b="0" dirty="0">
                        <a:solidFill>
                          <a:schemeClr val="tx1"/>
                        </a:solidFill>
                      </a:endParaRPr>
                    </a:p>
                  </a:txBody>
                  <a:tcPr/>
                </a:tc>
                <a:tc>
                  <a:txBody>
                    <a:bodyPr/>
                    <a:lstStyle/>
                    <a:p>
                      <a:pPr algn="ctr"/>
                      <a:r>
                        <a:rPr lang="tr-TR" b="0" dirty="0" smtClean="0">
                          <a:solidFill>
                            <a:schemeClr val="tx1"/>
                          </a:solidFill>
                        </a:rPr>
                        <a:t>610</a:t>
                      </a:r>
                      <a:endParaRPr lang="tr-TR" b="0" dirty="0">
                        <a:solidFill>
                          <a:schemeClr val="tx1"/>
                        </a:solidFill>
                      </a:endParaRPr>
                    </a:p>
                  </a:txBody>
                  <a:tcPr/>
                </a:tc>
                <a:tc>
                  <a:txBody>
                    <a:bodyPr/>
                    <a:lstStyle/>
                    <a:p>
                      <a:pPr algn="ctr"/>
                      <a:r>
                        <a:rPr lang="tr-TR" b="1" dirty="0" smtClean="0">
                          <a:solidFill>
                            <a:schemeClr val="tx1"/>
                          </a:solidFill>
                        </a:rPr>
                        <a:t>753</a:t>
                      </a:r>
                      <a:endParaRPr lang="tr-TR" b="1" dirty="0">
                        <a:solidFill>
                          <a:schemeClr val="tx1"/>
                        </a:solidFill>
                      </a:endParaRPr>
                    </a:p>
                  </a:txBody>
                  <a:tcPr/>
                </a:tc>
                <a:extLst>
                  <a:ext uri="{0D108BD9-81ED-4DB2-BD59-A6C34878D82A}">
                    <a16:rowId xmlns:a16="http://schemas.microsoft.com/office/drawing/2014/main" val="168914669"/>
                  </a:ext>
                </a:extLst>
              </a:tr>
            </a:tbl>
          </a:graphicData>
        </a:graphic>
      </p:graphicFrame>
      <p:sp>
        <p:nvSpPr>
          <p:cNvPr id="6" name="Metin kutusu 5"/>
          <p:cNvSpPr txBox="1"/>
          <p:nvPr/>
        </p:nvSpPr>
        <p:spPr>
          <a:xfrm>
            <a:off x="766802" y="1042732"/>
            <a:ext cx="9769770" cy="400110"/>
          </a:xfrm>
          <a:prstGeom prst="rect">
            <a:avLst/>
          </a:prstGeom>
          <a:noFill/>
        </p:spPr>
        <p:txBody>
          <a:bodyPr wrap="square" rtlCol="0">
            <a:spAutoFit/>
          </a:bodyPr>
          <a:lstStyle/>
          <a:p>
            <a:r>
              <a:rPr lang="tr-TR" sz="2000" b="1" dirty="0" smtClean="0"/>
              <a:t>2023 Yılı içinde güvenlik açısından sıkıntılı bulunan noktalara münferit ilaveler yapılmıştır. </a:t>
            </a:r>
            <a:endParaRPr lang="tr-TR" sz="2000" b="1" dirty="0"/>
          </a:p>
        </p:txBody>
      </p:sp>
    </p:spTree>
    <p:extLst>
      <p:ext uri="{BB962C8B-B14F-4D97-AF65-F5344CB8AC3E}">
        <p14:creationId xmlns:p14="http://schemas.microsoft.com/office/powerpoint/2010/main" val="21417161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1651868" y="600136"/>
            <a:ext cx="6764482"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tr-TR" sz="2400" b="1" i="0" u="none" strike="noStrike" kern="1200" cap="none" spc="0" normalizeH="0" baseline="0" noProof="0" dirty="0" smtClean="0">
                <a:ln>
                  <a:noFill/>
                </a:ln>
                <a:solidFill>
                  <a:prstClr val="black"/>
                </a:solidFill>
                <a:effectLst/>
                <a:uLnTx/>
                <a:uFillTx/>
                <a:latin typeface="Calibri"/>
                <a:ea typeface="+mn-ea"/>
                <a:cs typeface="+mn-cs"/>
              </a:rPr>
              <a:t>TEKNİK DESTEK</a:t>
            </a:r>
            <a:endParaRPr kumimoji="0" lang="tr-TR" sz="2400" b="1" i="0" u="none" strike="noStrike" kern="1200" cap="none" spc="0" normalizeH="0" baseline="0" noProof="0" dirty="0">
              <a:ln>
                <a:noFill/>
              </a:ln>
              <a:solidFill>
                <a:prstClr val="black"/>
              </a:solidFill>
              <a:effectLst/>
              <a:uLnTx/>
              <a:uFillTx/>
              <a:latin typeface="Calibri"/>
              <a:ea typeface="+mn-ea"/>
              <a:cs typeface="+mn-cs"/>
            </a:endParaRPr>
          </a:p>
        </p:txBody>
      </p:sp>
      <p:graphicFrame>
        <p:nvGraphicFramePr>
          <p:cNvPr id="6" name="Tablo 5"/>
          <p:cNvGraphicFramePr>
            <a:graphicFrameLocks noGrp="1"/>
          </p:cNvGraphicFramePr>
          <p:nvPr>
            <p:extLst>
              <p:ext uri="{D42A27DB-BD31-4B8C-83A1-F6EECF244321}">
                <p14:modId xmlns:p14="http://schemas.microsoft.com/office/powerpoint/2010/main" val="4262097062"/>
              </p:ext>
            </p:extLst>
          </p:nvPr>
        </p:nvGraphicFramePr>
        <p:xfrm>
          <a:off x="6391384" y="1644714"/>
          <a:ext cx="4957951" cy="3333750"/>
        </p:xfrm>
        <a:graphic>
          <a:graphicData uri="http://schemas.openxmlformats.org/drawingml/2006/table">
            <a:tbl>
              <a:tblPr>
                <a:tableStyleId>{5C22544A-7EE6-4342-B048-85BDC9FD1C3A}</a:tableStyleId>
              </a:tblPr>
              <a:tblGrid>
                <a:gridCol w="1486789">
                  <a:extLst>
                    <a:ext uri="{9D8B030D-6E8A-4147-A177-3AD203B41FA5}">
                      <a16:colId xmlns:a16="http://schemas.microsoft.com/office/drawing/2014/main" val="947986054"/>
                    </a:ext>
                  </a:extLst>
                </a:gridCol>
                <a:gridCol w="420688">
                  <a:extLst>
                    <a:ext uri="{9D8B030D-6E8A-4147-A177-3AD203B41FA5}">
                      <a16:colId xmlns:a16="http://schemas.microsoft.com/office/drawing/2014/main" val="1761210905"/>
                    </a:ext>
                  </a:extLst>
                </a:gridCol>
                <a:gridCol w="420688">
                  <a:extLst>
                    <a:ext uri="{9D8B030D-6E8A-4147-A177-3AD203B41FA5}">
                      <a16:colId xmlns:a16="http://schemas.microsoft.com/office/drawing/2014/main" val="2124816651"/>
                    </a:ext>
                  </a:extLst>
                </a:gridCol>
                <a:gridCol w="420688">
                  <a:extLst>
                    <a:ext uri="{9D8B030D-6E8A-4147-A177-3AD203B41FA5}">
                      <a16:colId xmlns:a16="http://schemas.microsoft.com/office/drawing/2014/main" val="4078604941"/>
                    </a:ext>
                  </a:extLst>
                </a:gridCol>
                <a:gridCol w="420688">
                  <a:extLst>
                    <a:ext uri="{9D8B030D-6E8A-4147-A177-3AD203B41FA5}">
                      <a16:colId xmlns:a16="http://schemas.microsoft.com/office/drawing/2014/main" val="3837508778"/>
                    </a:ext>
                  </a:extLst>
                </a:gridCol>
                <a:gridCol w="420688">
                  <a:extLst>
                    <a:ext uri="{9D8B030D-6E8A-4147-A177-3AD203B41FA5}">
                      <a16:colId xmlns:a16="http://schemas.microsoft.com/office/drawing/2014/main" val="4067510322"/>
                    </a:ext>
                  </a:extLst>
                </a:gridCol>
                <a:gridCol w="486748">
                  <a:extLst>
                    <a:ext uri="{9D8B030D-6E8A-4147-A177-3AD203B41FA5}">
                      <a16:colId xmlns:a16="http://schemas.microsoft.com/office/drawing/2014/main" val="3638759873"/>
                    </a:ext>
                  </a:extLst>
                </a:gridCol>
                <a:gridCol w="420688">
                  <a:extLst>
                    <a:ext uri="{9D8B030D-6E8A-4147-A177-3AD203B41FA5}">
                      <a16:colId xmlns:a16="http://schemas.microsoft.com/office/drawing/2014/main" val="2501157260"/>
                    </a:ext>
                  </a:extLst>
                </a:gridCol>
                <a:gridCol w="460286">
                  <a:extLst>
                    <a:ext uri="{9D8B030D-6E8A-4147-A177-3AD203B41FA5}">
                      <a16:colId xmlns:a16="http://schemas.microsoft.com/office/drawing/2014/main" val="1881617818"/>
                    </a:ext>
                  </a:extLst>
                </a:gridCol>
              </a:tblGrid>
              <a:tr h="238125">
                <a:tc>
                  <a:txBody>
                    <a:bodyPr/>
                    <a:lstStyle/>
                    <a:p>
                      <a:pPr algn="l" fontAlgn="b"/>
                      <a:r>
                        <a:rPr lang="tr-TR" sz="1400" u="none" strike="noStrike" dirty="0">
                          <a:solidFill>
                            <a:schemeClr val="bg1"/>
                          </a:solidFill>
                          <a:effectLst/>
                        </a:rPr>
                        <a:t> </a:t>
                      </a:r>
                      <a:endParaRPr lang="tr-TR" sz="1400" b="0" i="0" u="none" strike="noStrike" dirty="0">
                        <a:solidFill>
                          <a:schemeClr val="bg1"/>
                        </a:solidFill>
                        <a:effectLst/>
                        <a:latin typeface="Calibri" panose="020F0502020204030204" pitchFamily="34" charset="0"/>
                      </a:endParaRPr>
                    </a:p>
                  </a:txBody>
                  <a:tcPr marL="9525" marR="9525" marT="9525" marB="0" anchor="b">
                    <a:solidFill>
                      <a:schemeClr val="accent1">
                        <a:lumMod val="75000"/>
                      </a:schemeClr>
                    </a:solidFill>
                  </a:tcPr>
                </a:tc>
                <a:tc>
                  <a:txBody>
                    <a:bodyPr/>
                    <a:lstStyle/>
                    <a:p>
                      <a:pPr algn="r" fontAlgn="b"/>
                      <a:r>
                        <a:rPr lang="tr-TR" sz="1400" u="none" strike="noStrike" dirty="0">
                          <a:solidFill>
                            <a:schemeClr val="bg1"/>
                          </a:solidFill>
                          <a:effectLst/>
                        </a:rPr>
                        <a:t>2016</a:t>
                      </a:r>
                      <a:endParaRPr lang="tr-TR" sz="1400" b="1" i="0" u="none" strike="noStrike" dirty="0">
                        <a:solidFill>
                          <a:schemeClr val="bg1"/>
                        </a:solidFill>
                        <a:effectLst/>
                        <a:latin typeface="Calibri" panose="020F0502020204030204" pitchFamily="34" charset="0"/>
                      </a:endParaRPr>
                    </a:p>
                  </a:txBody>
                  <a:tcPr marL="9525" marR="9525" marT="9525" marB="0" anchor="b">
                    <a:solidFill>
                      <a:schemeClr val="accent2">
                        <a:lumMod val="75000"/>
                      </a:schemeClr>
                    </a:solidFill>
                  </a:tcPr>
                </a:tc>
                <a:tc>
                  <a:txBody>
                    <a:bodyPr/>
                    <a:lstStyle/>
                    <a:p>
                      <a:pPr algn="r" fontAlgn="b"/>
                      <a:r>
                        <a:rPr lang="tr-TR" sz="1400" u="none" strike="noStrike" dirty="0">
                          <a:solidFill>
                            <a:schemeClr val="bg1"/>
                          </a:solidFill>
                          <a:effectLst/>
                        </a:rPr>
                        <a:t>2017</a:t>
                      </a:r>
                      <a:endParaRPr lang="tr-TR" sz="1400" b="1" i="0" u="none" strike="noStrike" dirty="0">
                        <a:solidFill>
                          <a:schemeClr val="bg1"/>
                        </a:solidFill>
                        <a:effectLst/>
                        <a:latin typeface="Calibri" panose="020F0502020204030204" pitchFamily="34" charset="0"/>
                      </a:endParaRPr>
                    </a:p>
                  </a:txBody>
                  <a:tcPr marL="9525" marR="9525" marT="9525" marB="0" anchor="b">
                    <a:solidFill>
                      <a:schemeClr val="accent2">
                        <a:lumMod val="75000"/>
                      </a:schemeClr>
                    </a:solidFill>
                  </a:tcPr>
                </a:tc>
                <a:tc>
                  <a:txBody>
                    <a:bodyPr/>
                    <a:lstStyle/>
                    <a:p>
                      <a:pPr algn="r" fontAlgn="b"/>
                      <a:r>
                        <a:rPr lang="tr-TR" sz="1400" u="none" strike="noStrike" dirty="0">
                          <a:solidFill>
                            <a:schemeClr val="bg1"/>
                          </a:solidFill>
                          <a:effectLst/>
                        </a:rPr>
                        <a:t>2018</a:t>
                      </a:r>
                      <a:endParaRPr lang="tr-TR" sz="1400" b="1" i="0" u="none" strike="noStrike" dirty="0">
                        <a:solidFill>
                          <a:schemeClr val="bg1"/>
                        </a:solidFill>
                        <a:effectLst/>
                        <a:latin typeface="Calibri" panose="020F0502020204030204" pitchFamily="34" charset="0"/>
                      </a:endParaRPr>
                    </a:p>
                  </a:txBody>
                  <a:tcPr marL="9525" marR="9525" marT="9525" marB="0" anchor="b">
                    <a:solidFill>
                      <a:schemeClr val="accent2">
                        <a:lumMod val="75000"/>
                      </a:schemeClr>
                    </a:solidFill>
                  </a:tcPr>
                </a:tc>
                <a:tc>
                  <a:txBody>
                    <a:bodyPr/>
                    <a:lstStyle/>
                    <a:p>
                      <a:pPr algn="r" fontAlgn="b"/>
                      <a:r>
                        <a:rPr lang="tr-TR" sz="1400" u="none" strike="noStrike" dirty="0">
                          <a:solidFill>
                            <a:schemeClr val="bg1"/>
                          </a:solidFill>
                          <a:effectLst/>
                        </a:rPr>
                        <a:t>2019</a:t>
                      </a:r>
                      <a:endParaRPr lang="tr-TR" sz="1400" b="1" i="0" u="none" strike="noStrike" dirty="0">
                        <a:solidFill>
                          <a:schemeClr val="bg1"/>
                        </a:solidFill>
                        <a:effectLst/>
                        <a:latin typeface="Calibri" panose="020F0502020204030204" pitchFamily="34" charset="0"/>
                      </a:endParaRPr>
                    </a:p>
                  </a:txBody>
                  <a:tcPr marL="9525" marR="9525" marT="9525" marB="0" anchor="b">
                    <a:solidFill>
                      <a:schemeClr val="accent2">
                        <a:lumMod val="75000"/>
                      </a:schemeClr>
                    </a:solidFill>
                  </a:tcPr>
                </a:tc>
                <a:tc>
                  <a:txBody>
                    <a:bodyPr/>
                    <a:lstStyle/>
                    <a:p>
                      <a:pPr algn="r" fontAlgn="b"/>
                      <a:r>
                        <a:rPr lang="tr-TR" sz="1400" u="none" strike="noStrike" dirty="0">
                          <a:solidFill>
                            <a:schemeClr val="bg1"/>
                          </a:solidFill>
                          <a:effectLst/>
                        </a:rPr>
                        <a:t>2020</a:t>
                      </a:r>
                      <a:endParaRPr lang="tr-TR" sz="1400" b="1" i="0" u="none" strike="noStrike" dirty="0">
                        <a:solidFill>
                          <a:schemeClr val="bg1"/>
                        </a:solidFill>
                        <a:effectLst/>
                        <a:latin typeface="Calibri" panose="020F0502020204030204" pitchFamily="34" charset="0"/>
                      </a:endParaRPr>
                    </a:p>
                  </a:txBody>
                  <a:tcPr marL="9525" marR="9525" marT="9525" marB="0" anchor="b">
                    <a:solidFill>
                      <a:schemeClr val="accent2">
                        <a:lumMod val="75000"/>
                      </a:schemeClr>
                    </a:solidFill>
                  </a:tcPr>
                </a:tc>
                <a:tc>
                  <a:txBody>
                    <a:bodyPr/>
                    <a:lstStyle/>
                    <a:p>
                      <a:pPr algn="r" fontAlgn="b"/>
                      <a:r>
                        <a:rPr lang="tr-TR" sz="1400" u="none" strike="noStrike" dirty="0">
                          <a:solidFill>
                            <a:schemeClr val="bg1"/>
                          </a:solidFill>
                          <a:effectLst/>
                        </a:rPr>
                        <a:t>2021</a:t>
                      </a:r>
                      <a:endParaRPr lang="tr-TR" sz="1400" b="1" i="0" u="none" strike="noStrike" dirty="0">
                        <a:solidFill>
                          <a:schemeClr val="bg1"/>
                        </a:solidFill>
                        <a:effectLst/>
                        <a:latin typeface="Calibri" panose="020F0502020204030204" pitchFamily="34" charset="0"/>
                      </a:endParaRPr>
                    </a:p>
                  </a:txBody>
                  <a:tcPr marL="9525" marR="9525" marT="9525" marB="0" anchor="b">
                    <a:solidFill>
                      <a:schemeClr val="accent2">
                        <a:lumMod val="75000"/>
                      </a:schemeClr>
                    </a:solidFill>
                  </a:tcPr>
                </a:tc>
                <a:tc>
                  <a:txBody>
                    <a:bodyPr/>
                    <a:lstStyle/>
                    <a:p>
                      <a:pPr algn="r" fontAlgn="b"/>
                      <a:r>
                        <a:rPr lang="tr-TR" sz="1400" u="none" strike="noStrike" dirty="0">
                          <a:solidFill>
                            <a:schemeClr val="bg1"/>
                          </a:solidFill>
                          <a:effectLst/>
                        </a:rPr>
                        <a:t>2022</a:t>
                      </a:r>
                      <a:endParaRPr lang="tr-TR" sz="1400" b="1" i="0" u="none" strike="noStrike" dirty="0">
                        <a:solidFill>
                          <a:schemeClr val="bg1"/>
                        </a:solidFill>
                        <a:effectLst/>
                        <a:latin typeface="Calibri" panose="020F0502020204030204" pitchFamily="34" charset="0"/>
                      </a:endParaRPr>
                    </a:p>
                  </a:txBody>
                  <a:tcPr marL="9525" marR="9525" marT="9525" marB="0" anchor="b">
                    <a:solidFill>
                      <a:schemeClr val="accent2">
                        <a:lumMod val="75000"/>
                      </a:schemeClr>
                    </a:solidFill>
                  </a:tcPr>
                </a:tc>
                <a:tc>
                  <a:txBody>
                    <a:bodyPr/>
                    <a:lstStyle/>
                    <a:p>
                      <a:pPr algn="r" fontAlgn="b"/>
                      <a:r>
                        <a:rPr lang="tr-TR" sz="1400" b="1" i="0" u="none" strike="noStrike" dirty="0" smtClean="0">
                          <a:solidFill>
                            <a:schemeClr val="bg1"/>
                          </a:solidFill>
                          <a:effectLst/>
                          <a:latin typeface="Calibri" panose="020F0502020204030204" pitchFamily="34" charset="0"/>
                        </a:rPr>
                        <a:t>2023</a:t>
                      </a:r>
                      <a:endParaRPr lang="tr-TR" sz="1400" b="1" i="0" u="none" strike="noStrike" dirty="0">
                        <a:solidFill>
                          <a:schemeClr val="bg1"/>
                        </a:solidFill>
                        <a:effectLst/>
                        <a:latin typeface="Calibri" panose="020F0502020204030204" pitchFamily="34" charset="0"/>
                      </a:endParaRPr>
                    </a:p>
                  </a:txBody>
                  <a:tcPr marL="9525" marR="9525" marT="9525" marB="0" anchor="b">
                    <a:solidFill>
                      <a:schemeClr val="accent2">
                        <a:lumMod val="75000"/>
                      </a:schemeClr>
                    </a:solidFill>
                  </a:tcPr>
                </a:tc>
                <a:extLst>
                  <a:ext uri="{0D108BD9-81ED-4DB2-BD59-A6C34878D82A}">
                    <a16:rowId xmlns:a16="http://schemas.microsoft.com/office/drawing/2014/main" val="2507255867"/>
                  </a:ext>
                </a:extLst>
              </a:tr>
              <a:tr h="238125">
                <a:tc>
                  <a:txBody>
                    <a:bodyPr/>
                    <a:lstStyle/>
                    <a:p>
                      <a:pPr algn="l" fontAlgn="b"/>
                      <a:r>
                        <a:rPr lang="tr-TR" sz="1400" u="none" strike="noStrike" smtClean="0">
                          <a:solidFill>
                            <a:schemeClr val="bg1"/>
                          </a:solidFill>
                          <a:effectLst/>
                        </a:rPr>
                        <a:t>Edip Ertaş</a:t>
                      </a:r>
                      <a:endParaRPr lang="tr-TR" sz="1400" b="1" i="0" u="none" strike="noStrike" dirty="0">
                        <a:solidFill>
                          <a:schemeClr val="bg1"/>
                        </a:solidFill>
                        <a:effectLst/>
                        <a:latin typeface="Calibri" panose="020F0502020204030204" pitchFamily="34" charset="0"/>
                      </a:endParaRPr>
                    </a:p>
                  </a:txBody>
                  <a:tcPr marL="9525" marR="9525" marT="9525" marB="0" anchor="b">
                    <a:solidFill>
                      <a:schemeClr val="accent1">
                        <a:lumMod val="75000"/>
                      </a:schemeClr>
                    </a:solidFill>
                  </a:tcPr>
                </a:tc>
                <a:tc>
                  <a:txBody>
                    <a:bodyPr/>
                    <a:lstStyle/>
                    <a:p>
                      <a:pPr algn="r" fontAlgn="b"/>
                      <a:r>
                        <a:rPr lang="tr-TR" sz="1400" u="none" strike="noStrike" smtClean="0">
                          <a:effectLst/>
                        </a:rPr>
                        <a:t>118</a:t>
                      </a:r>
                      <a:endParaRPr lang="tr-TR" sz="1400" b="0" i="0" u="none" strike="noStrike">
                        <a:solidFill>
                          <a:srgbClr val="000000"/>
                        </a:solidFill>
                        <a:effectLst/>
                        <a:latin typeface="Calibri" panose="020F0502020204030204" pitchFamily="34" charset="0"/>
                      </a:endParaRPr>
                    </a:p>
                  </a:txBody>
                  <a:tcPr marL="9525" marR="9525" marT="9525" marB="0" anchor="b"/>
                </a:tc>
                <a:tc>
                  <a:txBody>
                    <a:bodyPr/>
                    <a:lstStyle/>
                    <a:p>
                      <a:pPr algn="r" fontAlgn="b"/>
                      <a:r>
                        <a:rPr lang="tr-TR" sz="1400" u="none" strike="noStrike" smtClean="0">
                          <a:effectLst/>
                        </a:rPr>
                        <a:t>44</a:t>
                      </a:r>
                      <a:endParaRPr lang="tr-TR" sz="1400" b="0" i="0" u="none" strike="noStrike">
                        <a:solidFill>
                          <a:srgbClr val="000000"/>
                        </a:solidFill>
                        <a:effectLst/>
                        <a:latin typeface="Calibri" panose="020F0502020204030204" pitchFamily="34" charset="0"/>
                      </a:endParaRPr>
                    </a:p>
                  </a:txBody>
                  <a:tcPr marL="9525" marR="9525" marT="9525" marB="0" anchor="b"/>
                </a:tc>
                <a:tc>
                  <a:txBody>
                    <a:bodyPr/>
                    <a:lstStyle/>
                    <a:p>
                      <a:pPr algn="r" fontAlgn="b"/>
                      <a:r>
                        <a:rPr lang="tr-TR" sz="1400" u="none" strike="noStrike" smtClean="0">
                          <a:effectLst/>
                        </a:rPr>
                        <a:t>42</a:t>
                      </a:r>
                      <a:endParaRPr lang="tr-TR" sz="1400" b="0" i="0" u="none" strike="noStrike">
                        <a:solidFill>
                          <a:srgbClr val="000000"/>
                        </a:solidFill>
                        <a:effectLst/>
                        <a:latin typeface="Calibri" panose="020F0502020204030204" pitchFamily="34" charset="0"/>
                      </a:endParaRPr>
                    </a:p>
                  </a:txBody>
                  <a:tcPr marL="9525" marR="9525" marT="9525" marB="0" anchor="b"/>
                </a:tc>
                <a:tc>
                  <a:txBody>
                    <a:bodyPr/>
                    <a:lstStyle/>
                    <a:p>
                      <a:pPr algn="r" fontAlgn="b"/>
                      <a:r>
                        <a:rPr lang="tr-TR" sz="1400" u="none" strike="noStrike" smtClean="0">
                          <a:effectLst/>
                        </a:rPr>
                        <a:t>4</a:t>
                      </a:r>
                      <a:endParaRPr lang="tr-TR" sz="1400" b="0" i="0" u="none" strike="noStrike">
                        <a:solidFill>
                          <a:srgbClr val="000000"/>
                        </a:solidFill>
                        <a:effectLst/>
                        <a:latin typeface="Calibri" panose="020F0502020204030204" pitchFamily="34" charset="0"/>
                      </a:endParaRPr>
                    </a:p>
                  </a:txBody>
                  <a:tcPr marL="9525" marR="9525" marT="9525" marB="0" anchor="b"/>
                </a:tc>
                <a:tc>
                  <a:txBody>
                    <a:bodyPr/>
                    <a:lstStyle/>
                    <a:p>
                      <a:pPr algn="r" fontAlgn="b"/>
                      <a:r>
                        <a:rPr lang="tr-TR" sz="1400" u="none" strike="noStrike" smtClean="0">
                          <a:effectLst/>
                        </a:rPr>
                        <a:t>25</a:t>
                      </a:r>
                      <a:endParaRPr lang="tr-TR" sz="1400" b="0" i="0" u="none" strike="noStrike">
                        <a:solidFill>
                          <a:srgbClr val="000000"/>
                        </a:solidFill>
                        <a:effectLst/>
                        <a:latin typeface="Calibri" panose="020F0502020204030204" pitchFamily="34" charset="0"/>
                      </a:endParaRPr>
                    </a:p>
                  </a:txBody>
                  <a:tcPr marL="9525" marR="9525" marT="9525" marB="0" anchor="b"/>
                </a:tc>
                <a:tc>
                  <a:txBody>
                    <a:bodyPr/>
                    <a:lstStyle/>
                    <a:p>
                      <a:pPr algn="r" fontAlgn="b"/>
                      <a:r>
                        <a:rPr lang="tr-TR" sz="1400" u="none" strike="noStrike" dirty="0" smtClean="0">
                          <a:effectLst/>
                        </a:rPr>
                        <a:t>40</a:t>
                      </a:r>
                      <a:endParaRPr lang="tr-TR" sz="1400" b="0" i="0" u="none" strike="noStrike" dirty="0">
                        <a:solidFill>
                          <a:srgbClr val="000000"/>
                        </a:solidFill>
                        <a:effectLst/>
                        <a:latin typeface="Calibri" panose="020F0502020204030204" pitchFamily="34" charset="0"/>
                      </a:endParaRPr>
                    </a:p>
                  </a:txBody>
                  <a:tcPr marL="9525" marR="9525" marT="9525" marB="0" anchor="b"/>
                </a:tc>
                <a:tc>
                  <a:txBody>
                    <a:bodyPr/>
                    <a:lstStyle/>
                    <a:p>
                      <a:pPr algn="r" fontAlgn="b"/>
                      <a:r>
                        <a:rPr lang="tr-TR" sz="1400" u="none" strike="noStrike" smtClean="0">
                          <a:effectLst/>
                        </a:rPr>
                        <a:t>89</a:t>
                      </a:r>
                      <a:endParaRPr lang="tr-TR" sz="1400" b="0" i="0" u="none" strike="noStrike" dirty="0">
                        <a:solidFill>
                          <a:srgbClr val="000000"/>
                        </a:solidFill>
                        <a:effectLst/>
                        <a:latin typeface="Calibri" panose="020F0502020204030204" pitchFamily="34" charset="0"/>
                      </a:endParaRPr>
                    </a:p>
                  </a:txBody>
                  <a:tcPr marL="9525" marR="9525" marT="9525" marB="0" anchor="b"/>
                </a:tc>
                <a:tc>
                  <a:txBody>
                    <a:bodyPr/>
                    <a:lstStyle/>
                    <a:p>
                      <a:pPr algn="r" fontAlgn="b"/>
                      <a:r>
                        <a:rPr lang="tr-TR" sz="1400" b="0" i="0" u="none" strike="noStrike" dirty="0" smtClean="0">
                          <a:solidFill>
                            <a:srgbClr val="000000"/>
                          </a:solidFill>
                          <a:effectLst/>
                          <a:latin typeface="Calibri" panose="020F0502020204030204" pitchFamily="34" charset="0"/>
                        </a:rPr>
                        <a:t>44</a:t>
                      </a:r>
                      <a:endParaRPr lang="tr-TR" sz="1400" b="0" i="0" u="none" strike="noStrike" dirty="0">
                        <a:solidFill>
                          <a:srgbClr val="000000"/>
                        </a:solidFill>
                        <a:effectLst/>
                        <a:latin typeface="Calibri" panose="020F0502020204030204" pitchFamily="34" charset="0"/>
                      </a:endParaRPr>
                    </a:p>
                  </a:txBody>
                  <a:tcPr marL="9525" marR="9525" marT="9525" marB="0" anchor="b"/>
                </a:tc>
                <a:extLst>
                  <a:ext uri="{0D108BD9-81ED-4DB2-BD59-A6C34878D82A}">
                    <a16:rowId xmlns:a16="http://schemas.microsoft.com/office/drawing/2014/main" val="3454682183"/>
                  </a:ext>
                </a:extLst>
              </a:tr>
              <a:tr h="238125">
                <a:tc>
                  <a:txBody>
                    <a:bodyPr/>
                    <a:lstStyle/>
                    <a:p>
                      <a:pPr algn="l" fontAlgn="b"/>
                      <a:r>
                        <a:rPr lang="tr-TR" sz="1400" u="none" strike="noStrike" smtClean="0">
                          <a:solidFill>
                            <a:schemeClr val="bg1"/>
                          </a:solidFill>
                          <a:effectLst/>
                        </a:rPr>
                        <a:t>Mansur Beştaş</a:t>
                      </a:r>
                      <a:endParaRPr lang="tr-TR" sz="1400" b="1" i="0" u="none" strike="noStrike" dirty="0">
                        <a:solidFill>
                          <a:schemeClr val="bg1"/>
                        </a:solidFill>
                        <a:effectLst/>
                        <a:latin typeface="Calibri" panose="020F0502020204030204" pitchFamily="34" charset="0"/>
                      </a:endParaRPr>
                    </a:p>
                  </a:txBody>
                  <a:tcPr marL="9525" marR="9525" marT="9525" marB="0" anchor="b">
                    <a:solidFill>
                      <a:schemeClr val="accent1">
                        <a:lumMod val="75000"/>
                      </a:schemeClr>
                    </a:solidFill>
                  </a:tcPr>
                </a:tc>
                <a:tc>
                  <a:txBody>
                    <a:bodyPr/>
                    <a:lstStyle/>
                    <a:p>
                      <a:pPr algn="r" fontAlgn="b"/>
                      <a:r>
                        <a:rPr lang="tr-TR" sz="1400" u="none" strike="noStrike" smtClean="0">
                          <a:effectLst/>
                        </a:rPr>
                        <a:t>50</a:t>
                      </a:r>
                      <a:endParaRPr lang="tr-TR" sz="1400" b="0" i="0" u="none" strike="noStrike">
                        <a:solidFill>
                          <a:srgbClr val="000000"/>
                        </a:solidFill>
                        <a:effectLst/>
                        <a:latin typeface="Calibri" panose="020F0502020204030204" pitchFamily="34" charset="0"/>
                      </a:endParaRPr>
                    </a:p>
                  </a:txBody>
                  <a:tcPr marL="9525" marR="9525" marT="9525" marB="0" anchor="b"/>
                </a:tc>
                <a:tc>
                  <a:txBody>
                    <a:bodyPr/>
                    <a:lstStyle/>
                    <a:p>
                      <a:pPr algn="r" fontAlgn="b"/>
                      <a:r>
                        <a:rPr lang="tr-TR" sz="1400" u="none" strike="noStrike" smtClean="0">
                          <a:effectLst/>
                        </a:rPr>
                        <a:t>1</a:t>
                      </a:r>
                      <a:endParaRPr lang="tr-TR" sz="1400" b="0" i="0" u="none" strike="noStrike">
                        <a:solidFill>
                          <a:srgbClr val="000000"/>
                        </a:solidFill>
                        <a:effectLst/>
                        <a:latin typeface="Calibri" panose="020F0502020204030204" pitchFamily="34" charset="0"/>
                      </a:endParaRPr>
                    </a:p>
                  </a:txBody>
                  <a:tcPr marL="9525" marR="9525" marT="9525" marB="0" anchor="b"/>
                </a:tc>
                <a:tc>
                  <a:txBody>
                    <a:bodyPr/>
                    <a:lstStyle/>
                    <a:p>
                      <a:pPr algn="r" fontAlgn="b"/>
                      <a:r>
                        <a:rPr lang="tr-TR" sz="1400" u="none" strike="noStrike" smtClean="0">
                          <a:effectLst/>
                        </a:rPr>
                        <a:t>6</a:t>
                      </a:r>
                      <a:endParaRPr lang="tr-TR" sz="1400" b="0" i="0" u="none" strike="noStrike" dirty="0">
                        <a:solidFill>
                          <a:srgbClr val="000000"/>
                        </a:solidFill>
                        <a:effectLst/>
                        <a:latin typeface="Calibri" panose="020F0502020204030204" pitchFamily="34" charset="0"/>
                      </a:endParaRPr>
                    </a:p>
                  </a:txBody>
                  <a:tcPr marL="9525" marR="9525" marT="9525" marB="0" anchor="b"/>
                </a:tc>
                <a:tc>
                  <a:txBody>
                    <a:bodyPr/>
                    <a:lstStyle/>
                    <a:p>
                      <a:pPr algn="r" fontAlgn="b"/>
                      <a:r>
                        <a:rPr lang="tr-TR" sz="1400" u="none" strike="noStrike" smtClean="0">
                          <a:effectLst/>
                        </a:rPr>
                        <a:t>2</a:t>
                      </a:r>
                      <a:endParaRPr lang="tr-TR" sz="1400" b="0" i="0" u="none" strike="noStrike">
                        <a:solidFill>
                          <a:srgbClr val="000000"/>
                        </a:solidFill>
                        <a:effectLst/>
                        <a:latin typeface="Calibri" panose="020F0502020204030204" pitchFamily="34" charset="0"/>
                      </a:endParaRPr>
                    </a:p>
                  </a:txBody>
                  <a:tcPr marL="9525" marR="9525" marT="9525" marB="0" anchor="b"/>
                </a:tc>
                <a:tc>
                  <a:txBody>
                    <a:bodyPr/>
                    <a:lstStyle/>
                    <a:p>
                      <a:pPr algn="r" fontAlgn="b"/>
                      <a:r>
                        <a:rPr lang="tr-TR" sz="1400" u="none" strike="noStrike" smtClean="0">
                          <a:effectLst/>
                        </a:rPr>
                        <a:t>1</a:t>
                      </a:r>
                      <a:endParaRPr lang="tr-TR" sz="1400" b="0" i="0" u="none" strike="noStrike">
                        <a:solidFill>
                          <a:srgbClr val="000000"/>
                        </a:solidFill>
                        <a:effectLst/>
                        <a:latin typeface="Calibri" panose="020F0502020204030204" pitchFamily="34" charset="0"/>
                      </a:endParaRPr>
                    </a:p>
                  </a:txBody>
                  <a:tcPr marL="9525" marR="9525" marT="9525" marB="0" anchor="b"/>
                </a:tc>
                <a:tc>
                  <a:txBody>
                    <a:bodyPr/>
                    <a:lstStyle/>
                    <a:p>
                      <a:pPr algn="r" fontAlgn="b"/>
                      <a:r>
                        <a:rPr lang="tr-TR" sz="1400" u="none" strike="noStrike" smtClean="0">
                          <a:effectLst/>
                        </a:rPr>
                        <a:t>3</a:t>
                      </a:r>
                      <a:endParaRPr lang="tr-TR" sz="1400" b="0" i="0" u="none" strike="noStrike">
                        <a:solidFill>
                          <a:srgbClr val="000000"/>
                        </a:solidFill>
                        <a:effectLst/>
                        <a:latin typeface="Calibri" panose="020F0502020204030204" pitchFamily="34" charset="0"/>
                      </a:endParaRPr>
                    </a:p>
                  </a:txBody>
                  <a:tcPr marL="9525" marR="9525" marT="9525" marB="0" anchor="b"/>
                </a:tc>
                <a:tc>
                  <a:txBody>
                    <a:bodyPr/>
                    <a:lstStyle/>
                    <a:p>
                      <a:pPr algn="r" fontAlgn="b"/>
                      <a:r>
                        <a:rPr lang="tr-TR" sz="1400" u="none" strike="noStrike" smtClean="0">
                          <a:effectLst/>
                        </a:rPr>
                        <a:t>14</a:t>
                      </a:r>
                      <a:endParaRPr lang="tr-TR" sz="1400" b="0" i="0" u="none" strike="noStrike">
                        <a:solidFill>
                          <a:srgbClr val="000000"/>
                        </a:solidFill>
                        <a:effectLst/>
                        <a:latin typeface="Calibri" panose="020F0502020204030204" pitchFamily="34" charset="0"/>
                      </a:endParaRPr>
                    </a:p>
                  </a:txBody>
                  <a:tcPr marL="9525" marR="9525" marT="9525" marB="0" anchor="b"/>
                </a:tc>
                <a:tc>
                  <a:txBody>
                    <a:bodyPr/>
                    <a:lstStyle/>
                    <a:p>
                      <a:pPr algn="r" fontAlgn="b"/>
                      <a:r>
                        <a:rPr lang="tr-TR" sz="1400" b="0" i="0" u="none" strike="noStrike" dirty="0" smtClean="0">
                          <a:solidFill>
                            <a:srgbClr val="000000"/>
                          </a:solidFill>
                          <a:effectLst/>
                          <a:latin typeface="Calibri" panose="020F0502020204030204" pitchFamily="34" charset="0"/>
                        </a:rPr>
                        <a:t>8</a:t>
                      </a:r>
                      <a:endParaRPr lang="tr-TR" sz="1400" b="0" i="0" u="none" strike="noStrike" dirty="0">
                        <a:solidFill>
                          <a:srgbClr val="000000"/>
                        </a:solidFill>
                        <a:effectLst/>
                        <a:latin typeface="Calibri" panose="020F0502020204030204" pitchFamily="34" charset="0"/>
                      </a:endParaRPr>
                    </a:p>
                  </a:txBody>
                  <a:tcPr marL="9525" marR="9525" marT="9525" marB="0" anchor="b"/>
                </a:tc>
                <a:extLst>
                  <a:ext uri="{0D108BD9-81ED-4DB2-BD59-A6C34878D82A}">
                    <a16:rowId xmlns:a16="http://schemas.microsoft.com/office/drawing/2014/main" val="281972535"/>
                  </a:ext>
                </a:extLst>
              </a:tr>
              <a:tr h="238125">
                <a:tc>
                  <a:txBody>
                    <a:bodyPr/>
                    <a:lstStyle/>
                    <a:p>
                      <a:pPr algn="l" fontAlgn="b"/>
                      <a:r>
                        <a:rPr lang="tr-TR" sz="1400" u="none" strike="noStrike" dirty="0" smtClean="0">
                          <a:solidFill>
                            <a:schemeClr val="bg1"/>
                          </a:solidFill>
                          <a:effectLst/>
                        </a:rPr>
                        <a:t>Nurullah </a:t>
                      </a:r>
                      <a:r>
                        <a:rPr lang="tr-TR" sz="1400" u="none" strike="noStrike" dirty="0" err="1" smtClean="0">
                          <a:solidFill>
                            <a:schemeClr val="bg1"/>
                          </a:solidFill>
                          <a:effectLst/>
                        </a:rPr>
                        <a:t>Nergiz</a:t>
                      </a:r>
                      <a:endParaRPr lang="tr-TR" sz="1400" b="1" i="0" u="none" strike="noStrike" dirty="0">
                        <a:solidFill>
                          <a:schemeClr val="bg1"/>
                        </a:solidFill>
                        <a:effectLst/>
                        <a:latin typeface="Calibri" panose="020F0502020204030204" pitchFamily="34" charset="0"/>
                      </a:endParaRPr>
                    </a:p>
                  </a:txBody>
                  <a:tcPr marL="9525" marR="9525" marT="9525" marB="0" anchor="b">
                    <a:solidFill>
                      <a:schemeClr val="accent1">
                        <a:lumMod val="75000"/>
                      </a:schemeClr>
                    </a:solidFill>
                  </a:tcPr>
                </a:tc>
                <a:tc>
                  <a:txBody>
                    <a:bodyPr/>
                    <a:lstStyle/>
                    <a:p>
                      <a:pPr algn="r" fontAlgn="b"/>
                      <a:r>
                        <a:rPr lang="tr-TR" sz="1400" u="none" strike="noStrike" smtClean="0">
                          <a:effectLst/>
                        </a:rPr>
                        <a:t>38</a:t>
                      </a:r>
                      <a:endParaRPr lang="tr-TR" sz="1400" b="0" i="0" u="none" strike="noStrike" dirty="0">
                        <a:solidFill>
                          <a:srgbClr val="000000"/>
                        </a:solidFill>
                        <a:effectLst/>
                        <a:latin typeface="Calibri" panose="020F0502020204030204" pitchFamily="34" charset="0"/>
                      </a:endParaRPr>
                    </a:p>
                  </a:txBody>
                  <a:tcPr marL="9525" marR="9525" marT="9525" marB="0" anchor="b"/>
                </a:tc>
                <a:tc>
                  <a:txBody>
                    <a:bodyPr/>
                    <a:lstStyle/>
                    <a:p>
                      <a:pPr algn="r" fontAlgn="b"/>
                      <a:r>
                        <a:rPr lang="tr-TR" sz="1400" u="none" strike="noStrike" smtClean="0">
                          <a:effectLst/>
                        </a:rPr>
                        <a:t>10</a:t>
                      </a:r>
                      <a:endParaRPr lang="tr-TR" sz="1400" b="0" i="0" u="none" strike="noStrike" dirty="0">
                        <a:solidFill>
                          <a:srgbClr val="000000"/>
                        </a:solidFill>
                        <a:effectLst/>
                        <a:latin typeface="Calibri" panose="020F0502020204030204" pitchFamily="34" charset="0"/>
                      </a:endParaRPr>
                    </a:p>
                  </a:txBody>
                  <a:tcPr marL="9525" marR="9525" marT="9525" marB="0" anchor="b"/>
                </a:tc>
                <a:tc>
                  <a:txBody>
                    <a:bodyPr/>
                    <a:lstStyle/>
                    <a:p>
                      <a:pPr algn="r" fontAlgn="b"/>
                      <a:r>
                        <a:rPr lang="tr-TR" sz="1400" u="none" strike="noStrike" smtClean="0">
                          <a:effectLst/>
                        </a:rPr>
                        <a:t>15</a:t>
                      </a:r>
                      <a:endParaRPr lang="tr-TR" sz="1400" b="0" i="0" u="none" strike="noStrike">
                        <a:solidFill>
                          <a:srgbClr val="000000"/>
                        </a:solidFill>
                        <a:effectLst/>
                        <a:latin typeface="Calibri" panose="020F0502020204030204" pitchFamily="34" charset="0"/>
                      </a:endParaRPr>
                    </a:p>
                  </a:txBody>
                  <a:tcPr marL="9525" marR="9525" marT="9525" marB="0" anchor="b"/>
                </a:tc>
                <a:tc>
                  <a:txBody>
                    <a:bodyPr/>
                    <a:lstStyle/>
                    <a:p>
                      <a:pPr algn="r" fontAlgn="b"/>
                      <a:r>
                        <a:rPr lang="tr-TR" sz="1400" u="none" strike="noStrike" smtClean="0">
                          <a:effectLst/>
                        </a:rPr>
                        <a:t>44</a:t>
                      </a:r>
                      <a:endParaRPr lang="tr-TR" sz="1400" b="0" i="0" u="none" strike="noStrike">
                        <a:solidFill>
                          <a:srgbClr val="000000"/>
                        </a:solidFill>
                        <a:effectLst/>
                        <a:latin typeface="Calibri" panose="020F0502020204030204" pitchFamily="34" charset="0"/>
                      </a:endParaRPr>
                    </a:p>
                  </a:txBody>
                  <a:tcPr marL="9525" marR="9525" marT="9525" marB="0" anchor="b"/>
                </a:tc>
                <a:tc>
                  <a:txBody>
                    <a:bodyPr/>
                    <a:lstStyle/>
                    <a:p>
                      <a:pPr algn="r" fontAlgn="b"/>
                      <a:r>
                        <a:rPr lang="tr-TR" sz="1400" u="none" strike="noStrike" smtClean="0">
                          <a:effectLst/>
                        </a:rPr>
                        <a:t>53</a:t>
                      </a:r>
                      <a:endParaRPr lang="tr-TR" sz="1400" b="0" i="0" u="none" strike="noStrike">
                        <a:solidFill>
                          <a:srgbClr val="000000"/>
                        </a:solidFill>
                        <a:effectLst/>
                        <a:latin typeface="Calibri" panose="020F0502020204030204" pitchFamily="34" charset="0"/>
                      </a:endParaRPr>
                    </a:p>
                  </a:txBody>
                  <a:tcPr marL="9525" marR="9525" marT="9525" marB="0" anchor="b"/>
                </a:tc>
                <a:tc>
                  <a:txBody>
                    <a:bodyPr/>
                    <a:lstStyle/>
                    <a:p>
                      <a:pPr algn="r" fontAlgn="b"/>
                      <a:r>
                        <a:rPr lang="tr-TR" sz="1400" u="none" strike="noStrike" smtClean="0">
                          <a:effectLst/>
                        </a:rPr>
                        <a:t>45</a:t>
                      </a:r>
                      <a:endParaRPr lang="tr-TR" sz="1400" b="0" i="0" u="none" strike="noStrike">
                        <a:solidFill>
                          <a:srgbClr val="000000"/>
                        </a:solidFill>
                        <a:effectLst/>
                        <a:latin typeface="Calibri" panose="020F0502020204030204" pitchFamily="34" charset="0"/>
                      </a:endParaRPr>
                    </a:p>
                  </a:txBody>
                  <a:tcPr marL="9525" marR="9525" marT="9525" marB="0" anchor="b"/>
                </a:tc>
                <a:tc>
                  <a:txBody>
                    <a:bodyPr/>
                    <a:lstStyle/>
                    <a:p>
                      <a:pPr algn="r" fontAlgn="b"/>
                      <a:r>
                        <a:rPr lang="tr-TR" sz="1400" u="none" strike="noStrike" smtClean="0">
                          <a:effectLst/>
                        </a:rPr>
                        <a:t>86</a:t>
                      </a:r>
                      <a:endParaRPr lang="tr-TR" sz="1400" b="0" i="0" u="none" strike="noStrike">
                        <a:solidFill>
                          <a:srgbClr val="000000"/>
                        </a:solidFill>
                        <a:effectLst/>
                        <a:latin typeface="Calibri" panose="020F0502020204030204" pitchFamily="34" charset="0"/>
                      </a:endParaRPr>
                    </a:p>
                  </a:txBody>
                  <a:tcPr marL="9525" marR="9525" marT="9525" marB="0" anchor="b"/>
                </a:tc>
                <a:tc>
                  <a:txBody>
                    <a:bodyPr/>
                    <a:lstStyle/>
                    <a:p>
                      <a:pPr algn="r" fontAlgn="b"/>
                      <a:r>
                        <a:rPr lang="tr-TR" sz="1400" b="0" i="0" u="none" strike="noStrike" dirty="0" smtClean="0">
                          <a:solidFill>
                            <a:srgbClr val="000000"/>
                          </a:solidFill>
                          <a:effectLst/>
                          <a:latin typeface="Calibri" panose="020F0502020204030204" pitchFamily="34" charset="0"/>
                        </a:rPr>
                        <a:t>49</a:t>
                      </a:r>
                      <a:endParaRPr lang="tr-TR" sz="1400" b="0" i="0" u="none" strike="noStrike" dirty="0">
                        <a:solidFill>
                          <a:srgbClr val="000000"/>
                        </a:solidFill>
                        <a:effectLst/>
                        <a:latin typeface="Calibri" panose="020F0502020204030204" pitchFamily="34" charset="0"/>
                      </a:endParaRPr>
                    </a:p>
                  </a:txBody>
                  <a:tcPr marL="9525" marR="9525" marT="9525" marB="0" anchor="b"/>
                </a:tc>
                <a:extLst>
                  <a:ext uri="{0D108BD9-81ED-4DB2-BD59-A6C34878D82A}">
                    <a16:rowId xmlns:a16="http://schemas.microsoft.com/office/drawing/2014/main" val="1370762656"/>
                  </a:ext>
                </a:extLst>
              </a:tr>
              <a:tr h="238125">
                <a:tc>
                  <a:txBody>
                    <a:bodyPr/>
                    <a:lstStyle/>
                    <a:p>
                      <a:pPr algn="l" fontAlgn="b"/>
                      <a:r>
                        <a:rPr lang="tr-TR" sz="1400" u="none" strike="noStrike" smtClean="0">
                          <a:solidFill>
                            <a:schemeClr val="bg1"/>
                          </a:solidFill>
                          <a:effectLst/>
                        </a:rPr>
                        <a:t>Sema Ayaz</a:t>
                      </a:r>
                      <a:endParaRPr lang="tr-TR" sz="1400" b="1" i="0" u="none" strike="noStrike" dirty="0">
                        <a:solidFill>
                          <a:schemeClr val="bg1"/>
                        </a:solidFill>
                        <a:effectLst/>
                        <a:latin typeface="Calibri" panose="020F0502020204030204" pitchFamily="34" charset="0"/>
                      </a:endParaRPr>
                    </a:p>
                  </a:txBody>
                  <a:tcPr marL="9525" marR="9525" marT="9525" marB="0" anchor="b">
                    <a:solidFill>
                      <a:schemeClr val="accent1">
                        <a:lumMod val="75000"/>
                      </a:schemeClr>
                    </a:solidFill>
                  </a:tcPr>
                </a:tc>
                <a:tc>
                  <a:txBody>
                    <a:bodyPr/>
                    <a:lstStyle/>
                    <a:p>
                      <a:pPr algn="r" fontAlgn="b"/>
                      <a:r>
                        <a:rPr lang="tr-TR" sz="1400" u="none" strike="noStrike" smtClean="0">
                          <a:effectLst/>
                        </a:rPr>
                        <a:t>83</a:t>
                      </a:r>
                      <a:endParaRPr lang="tr-TR" sz="1400" b="0" i="0" u="none" strike="noStrike">
                        <a:solidFill>
                          <a:srgbClr val="000000"/>
                        </a:solidFill>
                        <a:effectLst/>
                        <a:latin typeface="Calibri" panose="020F0502020204030204" pitchFamily="34" charset="0"/>
                      </a:endParaRPr>
                    </a:p>
                  </a:txBody>
                  <a:tcPr marL="9525" marR="9525" marT="9525" marB="0" anchor="b"/>
                </a:tc>
                <a:tc>
                  <a:txBody>
                    <a:bodyPr/>
                    <a:lstStyle/>
                    <a:p>
                      <a:pPr algn="r" fontAlgn="b"/>
                      <a:r>
                        <a:rPr lang="tr-TR" sz="1400" u="none" strike="noStrike" smtClean="0">
                          <a:effectLst/>
                        </a:rPr>
                        <a:t>78</a:t>
                      </a:r>
                      <a:endParaRPr lang="tr-TR" sz="1400" b="0" i="0" u="none" strike="noStrike" dirty="0">
                        <a:solidFill>
                          <a:srgbClr val="000000"/>
                        </a:solidFill>
                        <a:effectLst/>
                        <a:latin typeface="Calibri" panose="020F0502020204030204" pitchFamily="34" charset="0"/>
                      </a:endParaRPr>
                    </a:p>
                  </a:txBody>
                  <a:tcPr marL="9525" marR="9525" marT="9525" marB="0" anchor="b"/>
                </a:tc>
                <a:tc>
                  <a:txBody>
                    <a:bodyPr/>
                    <a:lstStyle/>
                    <a:p>
                      <a:pPr algn="r" fontAlgn="b"/>
                      <a:r>
                        <a:rPr lang="tr-TR" sz="1400" u="none" strike="noStrike" smtClean="0">
                          <a:effectLst/>
                        </a:rPr>
                        <a:t>248</a:t>
                      </a:r>
                      <a:endParaRPr lang="tr-TR" sz="1400" b="0" i="0" u="none" strike="noStrike">
                        <a:solidFill>
                          <a:srgbClr val="000000"/>
                        </a:solidFill>
                        <a:effectLst/>
                        <a:latin typeface="Calibri" panose="020F0502020204030204" pitchFamily="34" charset="0"/>
                      </a:endParaRPr>
                    </a:p>
                  </a:txBody>
                  <a:tcPr marL="9525" marR="9525" marT="9525" marB="0" anchor="b"/>
                </a:tc>
                <a:tc>
                  <a:txBody>
                    <a:bodyPr/>
                    <a:lstStyle/>
                    <a:p>
                      <a:pPr algn="r" fontAlgn="b"/>
                      <a:r>
                        <a:rPr lang="tr-TR" sz="1400" u="none" strike="noStrike" smtClean="0">
                          <a:effectLst/>
                        </a:rPr>
                        <a:t>333</a:t>
                      </a:r>
                      <a:endParaRPr lang="tr-TR" sz="1400" b="0" i="0" u="none" strike="noStrike">
                        <a:solidFill>
                          <a:srgbClr val="000000"/>
                        </a:solidFill>
                        <a:effectLst/>
                        <a:latin typeface="Calibri" panose="020F0502020204030204" pitchFamily="34" charset="0"/>
                      </a:endParaRPr>
                    </a:p>
                  </a:txBody>
                  <a:tcPr marL="9525" marR="9525" marT="9525" marB="0" anchor="b"/>
                </a:tc>
                <a:tc>
                  <a:txBody>
                    <a:bodyPr/>
                    <a:lstStyle/>
                    <a:p>
                      <a:pPr algn="r" fontAlgn="b"/>
                      <a:r>
                        <a:rPr lang="tr-TR" sz="1400" u="none" strike="noStrike" smtClean="0">
                          <a:effectLst/>
                        </a:rPr>
                        <a:t>274</a:t>
                      </a:r>
                      <a:endParaRPr lang="tr-TR" sz="1400" b="0" i="0" u="none" strike="noStrike">
                        <a:solidFill>
                          <a:srgbClr val="000000"/>
                        </a:solidFill>
                        <a:effectLst/>
                        <a:latin typeface="Calibri" panose="020F0502020204030204" pitchFamily="34" charset="0"/>
                      </a:endParaRPr>
                    </a:p>
                  </a:txBody>
                  <a:tcPr marL="9525" marR="9525" marT="9525" marB="0" anchor="b"/>
                </a:tc>
                <a:tc>
                  <a:txBody>
                    <a:bodyPr/>
                    <a:lstStyle/>
                    <a:p>
                      <a:pPr algn="r" fontAlgn="b"/>
                      <a:r>
                        <a:rPr lang="tr-TR" sz="1400" u="none" strike="noStrike" smtClean="0">
                          <a:effectLst/>
                        </a:rPr>
                        <a:t>411</a:t>
                      </a:r>
                      <a:endParaRPr lang="tr-TR" sz="1400" b="0" i="0" u="none" strike="noStrike">
                        <a:solidFill>
                          <a:srgbClr val="000000"/>
                        </a:solidFill>
                        <a:effectLst/>
                        <a:latin typeface="Calibri" panose="020F0502020204030204" pitchFamily="34" charset="0"/>
                      </a:endParaRPr>
                    </a:p>
                  </a:txBody>
                  <a:tcPr marL="9525" marR="9525" marT="9525" marB="0" anchor="b"/>
                </a:tc>
                <a:tc>
                  <a:txBody>
                    <a:bodyPr/>
                    <a:lstStyle/>
                    <a:p>
                      <a:pPr algn="r" fontAlgn="b"/>
                      <a:r>
                        <a:rPr lang="tr-TR" sz="1400" u="none" strike="noStrike" smtClean="0">
                          <a:effectLst/>
                        </a:rPr>
                        <a:t>456</a:t>
                      </a:r>
                      <a:endParaRPr lang="tr-TR" sz="1400" b="0" i="0" u="none" strike="noStrike">
                        <a:solidFill>
                          <a:srgbClr val="000000"/>
                        </a:solidFill>
                        <a:effectLst/>
                        <a:latin typeface="Calibri" panose="020F0502020204030204" pitchFamily="34" charset="0"/>
                      </a:endParaRPr>
                    </a:p>
                  </a:txBody>
                  <a:tcPr marL="9525" marR="9525" marT="9525" marB="0" anchor="b"/>
                </a:tc>
                <a:tc>
                  <a:txBody>
                    <a:bodyPr/>
                    <a:lstStyle/>
                    <a:p>
                      <a:pPr algn="r" fontAlgn="b"/>
                      <a:r>
                        <a:rPr lang="tr-TR" sz="1400" b="0" i="0" u="none" strike="noStrike" dirty="0" smtClean="0">
                          <a:solidFill>
                            <a:srgbClr val="000000"/>
                          </a:solidFill>
                          <a:effectLst/>
                          <a:latin typeface="Calibri" panose="020F0502020204030204" pitchFamily="34" charset="0"/>
                        </a:rPr>
                        <a:t>342</a:t>
                      </a:r>
                      <a:endParaRPr lang="tr-TR" sz="1400" b="0" i="0" u="none" strike="noStrike" dirty="0">
                        <a:solidFill>
                          <a:srgbClr val="000000"/>
                        </a:solidFill>
                        <a:effectLst/>
                        <a:latin typeface="Calibri" panose="020F0502020204030204" pitchFamily="34" charset="0"/>
                      </a:endParaRPr>
                    </a:p>
                  </a:txBody>
                  <a:tcPr marL="9525" marR="9525" marT="9525" marB="0" anchor="b"/>
                </a:tc>
                <a:extLst>
                  <a:ext uri="{0D108BD9-81ED-4DB2-BD59-A6C34878D82A}">
                    <a16:rowId xmlns:a16="http://schemas.microsoft.com/office/drawing/2014/main" val="3976110839"/>
                  </a:ext>
                </a:extLst>
              </a:tr>
              <a:tr h="238125">
                <a:tc>
                  <a:txBody>
                    <a:bodyPr/>
                    <a:lstStyle/>
                    <a:p>
                      <a:pPr algn="l" fontAlgn="b"/>
                      <a:r>
                        <a:rPr lang="tr-TR" sz="1400" u="none" strike="noStrike" smtClean="0">
                          <a:solidFill>
                            <a:schemeClr val="bg1"/>
                          </a:solidFill>
                          <a:effectLst/>
                        </a:rPr>
                        <a:t>Ender Emre Etiz</a:t>
                      </a:r>
                      <a:endParaRPr lang="tr-TR" sz="1400" b="1" i="0" u="none" strike="noStrike" dirty="0">
                        <a:solidFill>
                          <a:schemeClr val="bg1"/>
                        </a:solidFill>
                        <a:effectLst/>
                        <a:latin typeface="Calibri" panose="020F0502020204030204" pitchFamily="34" charset="0"/>
                      </a:endParaRPr>
                    </a:p>
                  </a:txBody>
                  <a:tcPr marL="9525" marR="9525" marT="9525" marB="0" anchor="b">
                    <a:solidFill>
                      <a:schemeClr val="accent1">
                        <a:lumMod val="75000"/>
                      </a:schemeClr>
                    </a:solidFill>
                  </a:tcPr>
                </a:tc>
                <a:tc>
                  <a:txBody>
                    <a:bodyPr/>
                    <a:lstStyle/>
                    <a:p>
                      <a:pPr algn="l" fontAlgn="b"/>
                      <a:r>
                        <a:rPr lang="tr-TR" sz="1400" u="none" strike="noStrike" smtClean="0">
                          <a:effectLst/>
                        </a:rPr>
                        <a:t> </a:t>
                      </a:r>
                      <a:endParaRPr lang="tr-TR" sz="1400" b="0" i="0" u="none" strike="noStrike">
                        <a:solidFill>
                          <a:srgbClr val="000000"/>
                        </a:solidFill>
                        <a:effectLst/>
                        <a:latin typeface="Calibri" panose="020F0502020204030204" pitchFamily="34" charset="0"/>
                      </a:endParaRPr>
                    </a:p>
                  </a:txBody>
                  <a:tcPr marL="9525" marR="9525" marT="9525" marB="0" anchor="b"/>
                </a:tc>
                <a:tc>
                  <a:txBody>
                    <a:bodyPr/>
                    <a:lstStyle/>
                    <a:p>
                      <a:pPr algn="l" fontAlgn="b"/>
                      <a:r>
                        <a:rPr lang="tr-TR" sz="1400" u="none" strike="noStrike" smtClean="0">
                          <a:effectLst/>
                        </a:rPr>
                        <a:t> </a:t>
                      </a:r>
                      <a:endParaRPr lang="tr-TR" sz="1400" b="0" i="0" u="none" strike="noStrike" dirty="0">
                        <a:solidFill>
                          <a:srgbClr val="000000"/>
                        </a:solidFill>
                        <a:effectLst/>
                        <a:latin typeface="Calibri" panose="020F0502020204030204" pitchFamily="34" charset="0"/>
                      </a:endParaRPr>
                    </a:p>
                  </a:txBody>
                  <a:tcPr marL="9525" marR="9525" marT="9525" marB="0" anchor="b"/>
                </a:tc>
                <a:tc>
                  <a:txBody>
                    <a:bodyPr/>
                    <a:lstStyle/>
                    <a:p>
                      <a:pPr algn="l" fontAlgn="b"/>
                      <a:r>
                        <a:rPr lang="tr-TR" sz="1400" u="none" strike="noStrike" smtClean="0">
                          <a:effectLst/>
                        </a:rPr>
                        <a:t> </a:t>
                      </a:r>
                      <a:endParaRPr lang="tr-TR" sz="1400" b="0" i="0" u="none" strike="noStrike">
                        <a:solidFill>
                          <a:srgbClr val="000000"/>
                        </a:solidFill>
                        <a:effectLst/>
                        <a:latin typeface="Calibri" panose="020F0502020204030204" pitchFamily="34" charset="0"/>
                      </a:endParaRPr>
                    </a:p>
                  </a:txBody>
                  <a:tcPr marL="9525" marR="9525" marT="9525" marB="0" anchor="b"/>
                </a:tc>
                <a:tc>
                  <a:txBody>
                    <a:bodyPr/>
                    <a:lstStyle/>
                    <a:p>
                      <a:pPr algn="l" fontAlgn="b"/>
                      <a:r>
                        <a:rPr lang="tr-TR" sz="1400" u="none" strike="noStrike" smtClean="0">
                          <a:effectLst/>
                        </a:rPr>
                        <a:t> </a:t>
                      </a:r>
                      <a:endParaRPr lang="tr-TR" sz="1400" b="0" i="0" u="none" strike="noStrike" dirty="0">
                        <a:solidFill>
                          <a:srgbClr val="000000"/>
                        </a:solidFill>
                        <a:effectLst/>
                        <a:latin typeface="Calibri" panose="020F0502020204030204" pitchFamily="34" charset="0"/>
                      </a:endParaRPr>
                    </a:p>
                  </a:txBody>
                  <a:tcPr marL="9525" marR="9525" marT="9525" marB="0" anchor="b"/>
                </a:tc>
                <a:tc>
                  <a:txBody>
                    <a:bodyPr/>
                    <a:lstStyle/>
                    <a:p>
                      <a:pPr algn="l" fontAlgn="b"/>
                      <a:r>
                        <a:rPr lang="tr-TR" sz="1400" u="none" strike="noStrike" smtClean="0">
                          <a:effectLst/>
                        </a:rPr>
                        <a:t> </a:t>
                      </a:r>
                      <a:endParaRPr lang="tr-TR" sz="1400" b="0" i="0" u="none" strike="noStrike">
                        <a:solidFill>
                          <a:srgbClr val="000000"/>
                        </a:solidFill>
                        <a:effectLst/>
                        <a:latin typeface="Calibri" panose="020F0502020204030204" pitchFamily="34" charset="0"/>
                      </a:endParaRPr>
                    </a:p>
                  </a:txBody>
                  <a:tcPr marL="9525" marR="9525" marT="9525" marB="0" anchor="b"/>
                </a:tc>
                <a:tc>
                  <a:txBody>
                    <a:bodyPr/>
                    <a:lstStyle/>
                    <a:p>
                      <a:pPr algn="l" fontAlgn="b"/>
                      <a:r>
                        <a:rPr lang="tr-TR" sz="1400" u="none" strike="noStrike" smtClean="0">
                          <a:effectLst/>
                        </a:rPr>
                        <a:t> </a:t>
                      </a:r>
                      <a:endParaRPr lang="tr-TR" sz="1400" b="0" i="0" u="none" strike="noStrike">
                        <a:solidFill>
                          <a:srgbClr val="000000"/>
                        </a:solidFill>
                        <a:effectLst/>
                        <a:latin typeface="Calibri" panose="020F0502020204030204" pitchFamily="34" charset="0"/>
                      </a:endParaRPr>
                    </a:p>
                  </a:txBody>
                  <a:tcPr marL="9525" marR="9525" marT="9525" marB="0" anchor="b"/>
                </a:tc>
                <a:tc>
                  <a:txBody>
                    <a:bodyPr/>
                    <a:lstStyle/>
                    <a:p>
                      <a:pPr algn="r" fontAlgn="b"/>
                      <a:r>
                        <a:rPr lang="tr-TR" sz="1400" u="none" strike="noStrike" smtClean="0">
                          <a:effectLst/>
                        </a:rPr>
                        <a:t>84</a:t>
                      </a:r>
                      <a:endParaRPr lang="tr-TR" sz="1400" b="0" i="0" u="none" strike="noStrike">
                        <a:solidFill>
                          <a:srgbClr val="000000"/>
                        </a:solidFill>
                        <a:effectLst/>
                        <a:latin typeface="Calibri" panose="020F0502020204030204" pitchFamily="34" charset="0"/>
                      </a:endParaRPr>
                    </a:p>
                  </a:txBody>
                  <a:tcPr marL="9525" marR="9525" marT="9525" marB="0" anchor="b"/>
                </a:tc>
                <a:tc>
                  <a:txBody>
                    <a:bodyPr/>
                    <a:lstStyle/>
                    <a:p>
                      <a:pPr algn="r" fontAlgn="b"/>
                      <a:r>
                        <a:rPr lang="tr-TR" sz="1400" b="0" i="0" u="none" strike="noStrike" dirty="0" smtClean="0">
                          <a:solidFill>
                            <a:srgbClr val="000000"/>
                          </a:solidFill>
                          <a:effectLst/>
                          <a:latin typeface="Calibri" panose="020F0502020204030204" pitchFamily="34" charset="0"/>
                        </a:rPr>
                        <a:t>77</a:t>
                      </a:r>
                      <a:endParaRPr lang="tr-TR" sz="1400" b="0" i="0" u="none" strike="noStrike" dirty="0">
                        <a:solidFill>
                          <a:srgbClr val="000000"/>
                        </a:solidFill>
                        <a:effectLst/>
                        <a:latin typeface="Calibri" panose="020F0502020204030204" pitchFamily="34" charset="0"/>
                      </a:endParaRPr>
                    </a:p>
                  </a:txBody>
                  <a:tcPr marL="9525" marR="9525" marT="9525" marB="0" anchor="b"/>
                </a:tc>
                <a:extLst>
                  <a:ext uri="{0D108BD9-81ED-4DB2-BD59-A6C34878D82A}">
                    <a16:rowId xmlns:a16="http://schemas.microsoft.com/office/drawing/2014/main" val="1827209344"/>
                  </a:ext>
                </a:extLst>
              </a:tr>
              <a:tr h="238125">
                <a:tc>
                  <a:txBody>
                    <a:bodyPr/>
                    <a:lstStyle/>
                    <a:p>
                      <a:pPr algn="l" fontAlgn="b"/>
                      <a:r>
                        <a:rPr lang="tr-TR" sz="1400" u="none" strike="noStrike" smtClean="0">
                          <a:solidFill>
                            <a:schemeClr val="bg1"/>
                          </a:solidFill>
                          <a:effectLst/>
                        </a:rPr>
                        <a:t>Hayrettin Toprak</a:t>
                      </a:r>
                      <a:endParaRPr lang="tr-TR" sz="1400" b="1" i="0" u="none" strike="noStrike" dirty="0">
                        <a:solidFill>
                          <a:schemeClr val="bg1"/>
                        </a:solidFill>
                        <a:effectLst/>
                        <a:latin typeface="Calibri" panose="020F0502020204030204" pitchFamily="34" charset="0"/>
                      </a:endParaRPr>
                    </a:p>
                  </a:txBody>
                  <a:tcPr marL="9525" marR="9525" marT="9525" marB="0" anchor="b">
                    <a:solidFill>
                      <a:schemeClr val="accent1">
                        <a:lumMod val="75000"/>
                      </a:schemeClr>
                    </a:solidFill>
                  </a:tcPr>
                </a:tc>
                <a:tc>
                  <a:txBody>
                    <a:bodyPr/>
                    <a:lstStyle/>
                    <a:p>
                      <a:pPr algn="r" fontAlgn="b"/>
                      <a:r>
                        <a:rPr lang="tr-TR" sz="1400" u="none" strike="noStrike" smtClean="0">
                          <a:effectLst/>
                        </a:rPr>
                        <a:t>263</a:t>
                      </a:r>
                      <a:endParaRPr lang="tr-TR" sz="1400" b="0" i="0" u="none" strike="noStrike">
                        <a:solidFill>
                          <a:srgbClr val="000000"/>
                        </a:solidFill>
                        <a:effectLst/>
                        <a:latin typeface="Calibri" panose="020F0502020204030204" pitchFamily="34" charset="0"/>
                      </a:endParaRPr>
                    </a:p>
                  </a:txBody>
                  <a:tcPr marL="9525" marR="9525" marT="9525" marB="0" anchor="b"/>
                </a:tc>
                <a:tc>
                  <a:txBody>
                    <a:bodyPr/>
                    <a:lstStyle/>
                    <a:p>
                      <a:pPr algn="r" fontAlgn="b"/>
                      <a:r>
                        <a:rPr lang="tr-TR" sz="1400" u="none" strike="noStrike" smtClean="0">
                          <a:effectLst/>
                        </a:rPr>
                        <a:t>203</a:t>
                      </a:r>
                      <a:endParaRPr lang="tr-TR" sz="1400" b="0" i="0" u="none" strike="noStrike" dirty="0">
                        <a:solidFill>
                          <a:srgbClr val="000000"/>
                        </a:solidFill>
                        <a:effectLst/>
                        <a:latin typeface="Calibri" panose="020F0502020204030204" pitchFamily="34" charset="0"/>
                      </a:endParaRPr>
                    </a:p>
                  </a:txBody>
                  <a:tcPr marL="9525" marR="9525" marT="9525" marB="0" anchor="b"/>
                </a:tc>
                <a:tc>
                  <a:txBody>
                    <a:bodyPr/>
                    <a:lstStyle/>
                    <a:p>
                      <a:pPr algn="r" fontAlgn="b"/>
                      <a:r>
                        <a:rPr lang="tr-TR" sz="1400" u="none" strike="noStrike" smtClean="0">
                          <a:effectLst/>
                        </a:rPr>
                        <a:t>210</a:t>
                      </a:r>
                      <a:endParaRPr lang="tr-TR" sz="1400" b="0" i="0" u="none" strike="noStrike" dirty="0">
                        <a:solidFill>
                          <a:srgbClr val="000000"/>
                        </a:solidFill>
                        <a:effectLst/>
                        <a:latin typeface="Calibri" panose="020F0502020204030204" pitchFamily="34" charset="0"/>
                      </a:endParaRPr>
                    </a:p>
                  </a:txBody>
                  <a:tcPr marL="9525" marR="9525" marT="9525" marB="0" anchor="b"/>
                </a:tc>
                <a:tc>
                  <a:txBody>
                    <a:bodyPr/>
                    <a:lstStyle/>
                    <a:p>
                      <a:pPr algn="r" fontAlgn="b"/>
                      <a:r>
                        <a:rPr lang="tr-TR" sz="1400" u="none" strike="noStrike" smtClean="0">
                          <a:effectLst/>
                        </a:rPr>
                        <a:t>215</a:t>
                      </a:r>
                      <a:endParaRPr lang="tr-TR" sz="1400" b="0" i="0" u="none" strike="noStrike">
                        <a:solidFill>
                          <a:srgbClr val="000000"/>
                        </a:solidFill>
                        <a:effectLst/>
                        <a:latin typeface="Calibri" panose="020F0502020204030204" pitchFamily="34" charset="0"/>
                      </a:endParaRPr>
                    </a:p>
                  </a:txBody>
                  <a:tcPr marL="9525" marR="9525" marT="9525" marB="0" anchor="b"/>
                </a:tc>
                <a:tc>
                  <a:txBody>
                    <a:bodyPr/>
                    <a:lstStyle/>
                    <a:p>
                      <a:pPr algn="r" fontAlgn="b"/>
                      <a:r>
                        <a:rPr lang="tr-TR" sz="1400" u="none" strike="noStrike" smtClean="0">
                          <a:effectLst/>
                        </a:rPr>
                        <a:t>137</a:t>
                      </a:r>
                      <a:endParaRPr lang="tr-TR" sz="1400" b="0" i="0" u="none" strike="noStrike">
                        <a:solidFill>
                          <a:srgbClr val="000000"/>
                        </a:solidFill>
                        <a:effectLst/>
                        <a:latin typeface="Calibri" panose="020F0502020204030204" pitchFamily="34" charset="0"/>
                      </a:endParaRPr>
                    </a:p>
                  </a:txBody>
                  <a:tcPr marL="9525" marR="9525" marT="9525" marB="0" anchor="b"/>
                </a:tc>
                <a:tc>
                  <a:txBody>
                    <a:bodyPr/>
                    <a:lstStyle/>
                    <a:p>
                      <a:pPr algn="r" fontAlgn="b"/>
                      <a:r>
                        <a:rPr lang="tr-TR" sz="1400" u="none" strike="noStrike" smtClean="0">
                          <a:effectLst/>
                        </a:rPr>
                        <a:t>113</a:t>
                      </a:r>
                      <a:endParaRPr lang="tr-TR" sz="1400" b="0" i="0" u="none" strike="noStrike">
                        <a:solidFill>
                          <a:srgbClr val="000000"/>
                        </a:solidFill>
                        <a:effectLst/>
                        <a:latin typeface="Calibri" panose="020F0502020204030204" pitchFamily="34" charset="0"/>
                      </a:endParaRPr>
                    </a:p>
                  </a:txBody>
                  <a:tcPr marL="9525" marR="9525" marT="9525" marB="0" anchor="b"/>
                </a:tc>
                <a:tc>
                  <a:txBody>
                    <a:bodyPr/>
                    <a:lstStyle/>
                    <a:p>
                      <a:pPr algn="r" fontAlgn="b"/>
                      <a:r>
                        <a:rPr lang="tr-TR" sz="1400" u="none" strike="noStrike" smtClean="0">
                          <a:effectLst/>
                        </a:rPr>
                        <a:t>73</a:t>
                      </a:r>
                      <a:endParaRPr lang="tr-TR" sz="1400" b="0" i="0" u="none" strike="noStrike">
                        <a:solidFill>
                          <a:srgbClr val="000000"/>
                        </a:solidFill>
                        <a:effectLst/>
                        <a:latin typeface="Calibri" panose="020F0502020204030204" pitchFamily="34" charset="0"/>
                      </a:endParaRPr>
                    </a:p>
                  </a:txBody>
                  <a:tcPr marL="9525" marR="9525" marT="9525" marB="0" anchor="b"/>
                </a:tc>
                <a:tc>
                  <a:txBody>
                    <a:bodyPr/>
                    <a:lstStyle/>
                    <a:p>
                      <a:pPr algn="r" fontAlgn="b"/>
                      <a:r>
                        <a:rPr lang="tr-TR" sz="1400" b="0" i="0" u="none" strike="noStrike" dirty="0" smtClean="0">
                          <a:solidFill>
                            <a:srgbClr val="000000"/>
                          </a:solidFill>
                          <a:effectLst/>
                          <a:latin typeface="Calibri" panose="020F0502020204030204" pitchFamily="34" charset="0"/>
                        </a:rPr>
                        <a:t>37</a:t>
                      </a:r>
                      <a:endParaRPr lang="tr-TR" sz="1400" b="0" i="0" u="none" strike="noStrike" dirty="0">
                        <a:solidFill>
                          <a:srgbClr val="000000"/>
                        </a:solidFill>
                        <a:effectLst/>
                        <a:latin typeface="Calibri" panose="020F0502020204030204" pitchFamily="34" charset="0"/>
                      </a:endParaRPr>
                    </a:p>
                  </a:txBody>
                  <a:tcPr marL="9525" marR="9525" marT="9525" marB="0" anchor="b"/>
                </a:tc>
                <a:extLst>
                  <a:ext uri="{0D108BD9-81ED-4DB2-BD59-A6C34878D82A}">
                    <a16:rowId xmlns:a16="http://schemas.microsoft.com/office/drawing/2014/main" val="3884620102"/>
                  </a:ext>
                </a:extLst>
              </a:tr>
              <a:tr h="238125">
                <a:tc>
                  <a:txBody>
                    <a:bodyPr/>
                    <a:lstStyle/>
                    <a:p>
                      <a:pPr algn="l" fontAlgn="b"/>
                      <a:r>
                        <a:rPr lang="tr-TR" sz="1400" u="none" strike="noStrike" smtClean="0">
                          <a:solidFill>
                            <a:schemeClr val="bg1"/>
                          </a:solidFill>
                          <a:effectLst/>
                        </a:rPr>
                        <a:t>Bedrettin Toprak</a:t>
                      </a:r>
                      <a:endParaRPr lang="tr-TR" sz="1400" b="1" i="0" u="none" strike="noStrike" dirty="0">
                        <a:solidFill>
                          <a:schemeClr val="bg1"/>
                        </a:solidFill>
                        <a:effectLst/>
                        <a:latin typeface="Calibri" panose="020F0502020204030204" pitchFamily="34" charset="0"/>
                      </a:endParaRPr>
                    </a:p>
                  </a:txBody>
                  <a:tcPr marL="9525" marR="9525" marT="9525" marB="0" anchor="b">
                    <a:solidFill>
                      <a:schemeClr val="accent1">
                        <a:lumMod val="75000"/>
                      </a:schemeClr>
                    </a:solidFill>
                  </a:tcPr>
                </a:tc>
                <a:tc>
                  <a:txBody>
                    <a:bodyPr/>
                    <a:lstStyle/>
                    <a:p>
                      <a:pPr algn="r" fontAlgn="b"/>
                      <a:r>
                        <a:rPr lang="tr-TR" sz="1400" u="none" strike="noStrike" smtClean="0">
                          <a:effectLst/>
                        </a:rPr>
                        <a:t>255</a:t>
                      </a:r>
                      <a:endParaRPr lang="tr-TR" sz="1400" b="0" i="0" u="none" strike="noStrike" dirty="0">
                        <a:solidFill>
                          <a:srgbClr val="000000"/>
                        </a:solidFill>
                        <a:effectLst/>
                        <a:latin typeface="Calibri" panose="020F0502020204030204" pitchFamily="34" charset="0"/>
                      </a:endParaRPr>
                    </a:p>
                  </a:txBody>
                  <a:tcPr marL="9525" marR="9525" marT="9525" marB="0" anchor="b"/>
                </a:tc>
                <a:tc>
                  <a:txBody>
                    <a:bodyPr/>
                    <a:lstStyle/>
                    <a:p>
                      <a:pPr algn="r" fontAlgn="b"/>
                      <a:r>
                        <a:rPr lang="tr-TR" sz="1400" u="none" strike="noStrike" smtClean="0">
                          <a:effectLst/>
                        </a:rPr>
                        <a:t>186</a:t>
                      </a:r>
                      <a:endParaRPr lang="tr-TR" sz="1400" b="0" i="0" u="none" strike="noStrike">
                        <a:solidFill>
                          <a:srgbClr val="000000"/>
                        </a:solidFill>
                        <a:effectLst/>
                        <a:latin typeface="Calibri" panose="020F0502020204030204" pitchFamily="34" charset="0"/>
                      </a:endParaRPr>
                    </a:p>
                  </a:txBody>
                  <a:tcPr marL="9525" marR="9525" marT="9525" marB="0" anchor="b"/>
                </a:tc>
                <a:tc>
                  <a:txBody>
                    <a:bodyPr/>
                    <a:lstStyle/>
                    <a:p>
                      <a:pPr algn="r" fontAlgn="b"/>
                      <a:r>
                        <a:rPr lang="tr-TR" sz="1400" u="none" strike="noStrike" smtClean="0">
                          <a:effectLst/>
                        </a:rPr>
                        <a:t>175</a:t>
                      </a:r>
                      <a:endParaRPr lang="tr-TR" sz="1400" b="0" i="0" u="none" strike="noStrike" dirty="0">
                        <a:solidFill>
                          <a:srgbClr val="000000"/>
                        </a:solidFill>
                        <a:effectLst/>
                        <a:latin typeface="Calibri" panose="020F0502020204030204" pitchFamily="34" charset="0"/>
                      </a:endParaRPr>
                    </a:p>
                  </a:txBody>
                  <a:tcPr marL="9525" marR="9525" marT="9525" marB="0" anchor="b"/>
                </a:tc>
                <a:tc>
                  <a:txBody>
                    <a:bodyPr/>
                    <a:lstStyle/>
                    <a:p>
                      <a:pPr algn="r" fontAlgn="b"/>
                      <a:r>
                        <a:rPr lang="tr-TR" sz="1400" u="none" strike="noStrike" smtClean="0">
                          <a:effectLst/>
                        </a:rPr>
                        <a:t>205</a:t>
                      </a:r>
                      <a:endParaRPr lang="tr-TR" sz="1400" b="0" i="0" u="none" strike="noStrike">
                        <a:solidFill>
                          <a:srgbClr val="000000"/>
                        </a:solidFill>
                        <a:effectLst/>
                        <a:latin typeface="Calibri" panose="020F0502020204030204" pitchFamily="34" charset="0"/>
                      </a:endParaRPr>
                    </a:p>
                  </a:txBody>
                  <a:tcPr marL="9525" marR="9525" marT="9525" marB="0" anchor="b"/>
                </a:tc>
                <a:tc>
                  <a:txBody>
                    <a:bodyPr/>
                    <a:lstStyle/>
                    <a:p>
                      <a:pPr algn="r" fontAlgn="b"/>
                      <a:r>
                        <a:rPr lang="tr-TR" sz="1400" u="none" strike="noStrike" smtClean="0">
                          <a:effectLst/>
                        </a:rPr>
                        <a:t>137</a:t>
                      </a:r>
                      <a:endParaRPr lang="tr-TR" sz="1400" b="0" i="0" u="none" strike="noStrike">
                        <a:solidFill>
                          <a:srgbClr val="000000"/>
                        </a:solidFill>
                        <a:effectLst/>
                        <a:latin typeface="Calibri" panose="020F0502020204030204" pitchFamily="34" charset="0"/>
                      </a:endParaRPr>
                    </a:p>
                  </a:txBody>
                  <a:tcPr marL="9525" marR="9525" marT="9525" marB="0" anchor="b"/>
                </a:tc>
                <a:tc>
                  <a:txBody>
                    <a:bodyPr/>
                    <a:lstStyle/>
                    <a:p>
                      <a:pPr algn="r" fontAlgn="b"/>
                      <a:r>
                        <a:rPr lang="tr-TR" sz="1400" u="none" strike="noStrike" smtClean="0">
                          <a:effectLst/>
                        </a:rPr>
                        <a:t>185</a:t>
                      </a:r>
                      <a:endParaRPr lang="tr-TR" sz="1400" b="0" i="0" u="none" strike="noStrike">
                        <a:solidFill>
                          <a:srgbClr val="000000"/>
                        </a:solidFill>
                        <a:effectLst/>
                        <a:latin typeface="Calibri" panose="020F0502020204030204" pitchFamily="34" charset="0"/>
                      </a:endParaRPr>
                    </a:p>
                  </a:txBody>
                  <a:tcPr marL="9525" marR="9525" marT="9525" marB="0" anchor="b"/>
                </a:tc>
                <a:tc>
                  <a:txBody>
                    <a:bodyPr/>
                    <a:lstStyle/>
                    <a:p>
                      <a:pPr algn="r" fontAlgn="b"/>
                      <a:r>
                        <a:rPr lang="tr-TR" sz="1400" u="none" strike="noStrike" smtClean="0">
                          <a:effectLst/>
                        </a:rPr>
                        <a:t>171</a:t>
                      </a:r>
                      <a:endParaRPr lang="tr-TR" sz="1400" b="0" i="0" u="none" strike="noStrike">
                        <a:solidFill>
                          <a:srgbClr val="000000"/>
                        </a:solidFill>
                        <a:effectLst/>
                        <a:latin typeface="Calibri" panose="020F0502020204030204" pitchFamily="34" charset="0"/>
                      </a:endParaRPr>
                    </a:p>
                  </a:txBody>
                  <a:tcPr marL="9525" marR="9525" marT="9525" marB="0" anchor="b"/>
                </a:tc>
                <a:tc>
                  <a:txBody>
                    <a:bodyPr/>
                    <a:lstStyle/>
                    <a:p>
                      <a:pPr algn="r" fontAlgn="b"/>
                      <a:r>
                        <a:rPr lang="tr-TR" sz="1400" b="0" i="0" u="none" strike="noStrike" dirty="0" smtClean="0">
                          <a:solidFill>
                            <a:srgbClr val="000000"/>
                          </a:solidFill>
                          <a:effectLst/>
                          <a:latin typeface="Calibri" panose="020F0502020204030204" pitchFamily="34" charset="0"/>
                        </a:rPr>
                        <a:t>150</a:t>
                      </a:r>
                      <a:endParaRPr lang="tr-TR" sz="1400" b="0" i="0" u="none" strike="noStrike" dirty="0">
                        <a:solidFill>
                          <a:srgbClr val="000000"/>
                        </a:solidFill>
                        <a:effectLst/>
                        <a:latin typeface="Calibri" panose="020F0502020204030204" pitchFamily="34" charset="0"/>
                      </a:endParaRPr>
                    </a:p>
                  </a:txBody>
                  <a:tcPr marL="9525" marR="9525" marT="9525" marB="0" anchor="b"/>
                </a:tc>
                <a:extLst>
                  <a:ext uri="{0D108BD9-81ED-4DB2-BD59-A6C34878D82A}">
                    <a16:rowId xmlns:a16="http://schemas.microsoft.com/office/drawing/2014/main" val="3336138248"/>
                  </a:ext>
                </a:extLst>
              </a:tr>
              <a:tr h="238125">
                <a:tc>
                  <a:txBody>
                    <a:bodyPr/>
                    <a:lstStyle/>
                    <a:p>
                      <a:pPr algn="l" fontAlgn="b"/>
                      <a:r>
                        <a:rPr lang="tr-TR" sz="1400" u="none" strike="noStrike" smtClean="0">
                          <a:solidFill>
                            <a:schemeClr val="bg1"/>
                          </a:solidFill>
                          <a:effectLst/>
                        </a:rPr>
                        <a:t>Mesut Yıldız</a:t>
                      </a:r>
                      <a:endParaRPr lang="tr-TR" sz="1400" b="1" i="0" u="none" strike="noStrike" dirty="0">
                        <a:solidFill>
                          <a:schemeClr val="bg1"/>
                        </a:solidFill>
                        <a:effectLst/>
                        <a:latin typeface="Calibri" panose="020F0502020204030204" pitchFamily="34" charset="0"/>
                      </a:endParaRPr>
                    </a:p>
                  </a:txBody>
                  <a:tcPr marL="9525" marR="9525" marT="9525" marB="0" anchor="b">
                    <a:solidFill>
                      <a:schemeClr val="accent1">
                        <a:lumMod val="75000"/>
                      </a:schemeClr>
                    </a:solidFill>
                  </a:tcPr>
                </a:tc>
                <a:tc>
                  <a:txBody>
                    <a:bodyPr/>
                    <a:lstStyle/>
                    <a:p>
                      <a:pPr algn="l" fontAlgn="b"/>
                      <a:r>
                        <a:rPr lang="tr-TR" sz="1400" u="none" strike="noStrike" smtClean="0">
                          <a:effectLst/>
                        </a:rPr>
                        <a:t> </a:t>
                      </a:r>
                      <a:endParaRPr lang="tr-TR" sz="1400" b="0" i="0" u="none" strike="noStrike">
                        <a:solidFill>
                          <a:srgbClr val="000000"/>
                        </a:solidFill>
                        <a:effectLst/>
                        <a:latin typeface="Calibri" panose="020F0502020204030204" pitchFamily="34" charset="0"/>
                      </a:endParaRPr>
                    </a:p>
                  </a:txBody>
                  <a:tcPr marL="9525" marR="9525" marT="9525" marB="0" anchor="b"/>
                </a:tc>
                <a:tc>
                  <a:txBody>
                    <a:bodyPr/>
                    <a:lstStyle/>
                    <a:p>
                      <a:pPr algn="l" fontAlgn="b"/>
                      <a:r>
                        <a:rPr lang="tr-TR" sz="1400" u="none" strike="noStrike" smtClean="0">
                          <a:effectLst/>
                        </a:rPr>
                        <a:t> </a:t>
                      </a:r>
                      <a:endParaRPr lang="tr-TR" sz="1400" b="0" i="0" u="none" strike="noStrike">
                        <a:solidFill>
                          <a:srgbClr val="000000"/>
                        </a:solidFill>
                        <a:effectLst/>
                        <a:latin typeface="Calibri" panose="020F0502020204030204" pitchFamily="34" charset="0"/>
                      </a:endParaRPr>
                    </a:p>
                  </a:txBody>
                  <a:tcPr marL="9525" marR="9525" marT="9525" marB="0" anchor="b"/>
                </a:tc>
                <a:tc>
                  <a:txBody>
                    <a:bodyPr/>
                    <a:lstStyle/>
                    <a:p>
                      <a:pPr algn="l" fontAlgn="b"/>
                      <a:r>
                        <a:rPr lang="tr-TR" sz="1400" u="none" strike="noStrike" smtClean="0">
                          <a:effectLst/>
                        </a:rPr>
                        <a:t> </a:t>
                      </a:r>
                      <a:endParaRPr lang="tr-TR" sz="1400" b="0" i="0" u="none" strike="noStrike" dirty="0">
                        <a:solidFill>
                          <a:srgbClr val="000000"/>
                        </a:solidFill>
                        <a:effectLst/>
                        <a:latin typeface="Calibri" panose="020F0502020204030204" pitchFamily="34" charset="0"/>
                      </a:endParaRPr>
                    </a:p>
                  </a:txBody>
                  <a:tcPr marL="9525" marR="9525" marT="9525" marB="0" anchor="b"/>
                </a:tc>
                <a:tc>
                  <a:txBody>
                    <a:bodyPr/>
                    <a:lstStyle/>
                    <a:p>
                      <a:pPr algn="l" fontAlgn="b"/>
                      <a:r>
                        <a:rPr lang="tr-TR" sz="1400" u="none" strike="noStrike" smtClean="0">
                          <a:effectLst/>
                        </a:rPr>
                        <a:t> </a:t>
                      </a:r>
                      <a:endParaRPr lang="tr-TR" sz="1400" b="0" i="0" u="none" strike="noStrike">
                        <a:solidFill>
                          <a:srgbClr val="000000"/>
                        </a:solidFill>
                        <a:effectLst/>
                        <a:latin typeface="Calibri" panose="020F0502020204030204" pitchFamily="34" charset="0"/>
                      </a:endParaRPr>
                    </a:p>
                  </a:txBody>
                  <a:tcPr marL="9525" marR="9525" marT="9525" marB="0" anchor="b"/>
                </a:tc>
                <a:tc>
                  <a:txBody>
                    <a:bodyPr/>
                    <a:lstStyle/>
                    <a:p>
                      <a:pPr algn="r" fontAlgn="b"/>
                      <a:r>
                        <a:rPr lang="tr-TR" sz="1400" u="none" strike="noStrike" smtClean="0">
                          <a:effectLst/>
                        </a:rPr>
                        <a:t>88</a:t>
                      </a:r>
                      <a:endParaRPr lang="tr-TR" sz="1400" b="0" i="0" u="none" strike="noStrike">
                        <a:solidFill>
                          <a:srgbClr val="000000"/>
                        </a:solidFill>
                        <a:effectLst/>
                        <a:latin typeface="Calibri" panose="020F0502020204030204" pitchFamily="34" charset="0"/>
                      </a:endParaRPr>
                    </a:p>
                  </a:txBody>
                  <a:tcPr marL="9525" marR="9525" marT="9525" marB="0" anchor="b"/>
                </a:tc>
                <a:tc>
                  <a:txBody>
                    <a:bodyPr/>
                    <a:lstStyle/>
                    <a:p>
                      <a:pPr algn="r" fontAlgn="b"/>
                      <a:r>
                        <a:rPr lang="tr-TR" sz="1400" u="none" strike="noStrike" smtClean="0">
                          <a:effectLst/>
                        </a:rPr>
                        <a:t>167</a:t>
                      </a:r>
                      <a:endParaRPr lang="tr-TR" sz="1400" b="0" i="0" u="none" strike="noStrike">
                        <a:solidFill>
                          <a:srgbClr val="000000"/>
                        </a:solidFill>
                        <a:effectLst/>
                        <a:latin typeface="Calibri" panose="020F0502020204030204" pitchFamily="34" charset="0"/>
                      </a:endParaRPr>
                    </a:p>
                  </a:txBody>
                  <a:tcPr marL="9525" marR="9525" marT="9525" marB="0" anchor="b"/>
                </a:tc>
                <a:tc>
                  <a:txBody>
                    <a:bodyPr/>
                    <a:lstStyle/>
                    <a:p>
                      <a:pPr algn="r" fontAlgn="b"/>
                      <a:r>
                        <a:rPr lang="tr-TR" sz="1400" u="none" strike="noStrike" smtClean="0">
                          <a:effectLst/>
                        </a:rPr>
                        <a:t>206</a:t>
                      </a:r>
                      <a:endParaRPr lang="tr-TR" sz="1400" b="0" i="0" u="none" strike="noStrike">
                        <a:solidFill>
                          <a:srgbClr val="000000"/>
                        </a:solidFill>
                        <a:effectLst/>
                        <a:latin typeface="Calibri" panose="020F0502020204030204" pitchFamily="34" charset="0"/>
                      </a:endParaRPr>
                    </a:p>
                  </a:txBody>
                  <a:tcPr marL="9525" marR="9525" marT="9525" marB="0" anchor="b"/>
                </a:tc>
                <a:tc>
                  <a:txBody>
                    <a:bodyPr/>
                    <a:lstStyle/>
                    <a:p>
                      <a:pPr algn="r" fontAlgn="b"/>
                      <a:r>
                        <a:rPr lang="tr-TR" sz="1400" b="0" i="0" u="none" strike="noStrike" dirty="0" smtClean="0">
                          <a:solidFill>
                            <a:srgbClr val="000000"/>
                          </a:solidFill>
                          <a:effectLst/>
                          <a:latin typeface="Calibri" panose="020F0502020204030204" pitchFamily="34" charset="0"/>
                        </a:rPr>
                        <a:t>100</a:t>
                      </a:r>
                      <a:endParaRPr lang="tr-TR" sz="1400" b="0" i="0" u="none" strike="noStrike" dirty="0">
                        <a:solidFill>
                          <a:srgbClr val="000000"/>
                        </a:solidFill>
                        <a:effectLst/>
                        <a:latin typeface="Calibri" panose="020F0502020204030204" pitchFamily="34" charset="0"/>
                      </a:endParaRPr>
                    </a:p>
                  </a:txBody>
                  <a:tcPr marL="9525" marR="9525" marT="9525" marB="0" anchor="b"/>
                </a:tc>
                <a:extLst>
                  <a:ext uri="{0D108BD9-81ED-4DB2-BD59-A6C34878D82A}">
                    <a16:rowId xmlns:a16="http://schemas.microsoft.com/office/drawing/2014/main" val="1490025796"/>
                  </a:ext>
                </a:extLst>
              </a:tr>
              <a:tr h="238125">
                <a:tc>
                  <a:txBody>
                    <a:bodyPr/>
                    <a:lstStyle/>
                    <a:p>
                      <a:pPr algn="l" fontAlgn="b"/>
                      <a:r>
                        <a:rPr lang="tr-TR" sz="1400" u="none" strike="noStrike" smtClean="0">
                          <a:solidFill>
                            <a:schemeClr val="bg1"/>
                          </a:solidFill>
                          <a:effectLst/>
                        </a:rPr>
                        <a:t>Bilal Koç</a:t>
                      </a:r>
                      <a:endParaRPr lang="tr-TR" sz="1400" b="1" i="0" u="none" strike="noStrike" dirty="0">
                        <a:solidFill>
                          <a:schemeClr val="bg1"/>
                        </a:solidFill>
                        <a:effectLst/>
                        <a:latin typeface="Calibri" panose="020F0502020204030204" pitchFamily="34" charset="0"/>
                      </a:endParaRPr>
                    </a:p>
                  </a:txBody>
                  <a:tcPr marL="9525" marR="9525" marT="9525" marB="0" anchor="b">
                    <a:solidFill>
                      <a:schemeClr val="accent1">
                        <a:lumMod val="75000"/>
                      </a:schemeClr>
                    </a:solidFill>
                  </a:tcPr>
                </a:tc>
                <a:tc>
                  <a:txBody>
                    <a:bodyPr/>
                    <a:lstStyle/>
                    <a:p>
                      <a:pPr algn="r" fontAlgn="b"/>
                      <a:r>
                        <a:rPr lang="tr-TR" sz="1400" u="none" strike="noStrike" smtClean="0">
                          <a:effectLst/>
                        </a:rPr>
                        <a:t>358</a:t>
                      </a:r>
                      <a:endParaRPr lang="tr-TR" sz="1400" b="0" i="0" u="none" strike="noStrike">
                        <a:solidFill>
                          <a:srgbClr val="000000"/>
                        </a:solidFill>
                        <a:effectLst/>
                        <a:latin typeface="Calibri" panose="020F0502020204030204" pitchFamily="34" charset="0"/>
                      </a:endParaRPr>
                    </a:p>
                  </a:txBody>
                  <a:tcPr marL="9525" marR="9525" marT="9525" marB="0" anchor="b"/>
                </a:tc>
                <a:tc>
                  <a:txBody>
                    <a:bodyPr/>
                    <a:lstStyle/>
                    <a:p>
                      <a:pPr algn="r" fontAlgn="b"/>
                      <a:r>
                        <a:rPr lang="tr-TR" sz="1400" u="none" strike="noStrike" smtClean="0">
                          <a:effectLst/>
                        </a:rPr>
                        <a:t>414</a:t>
                      </a:r>
                      <a:endParaRPr lang="tr-TR" sz="1400" b="0" i="0" u="none" strike="noStrike">
                        <a:solidFill>
                          <a:srgbClr val="000000"/>
                        </a:solidFill>
                        <a:effectLst/>
                        <a:latin typeface="Calibri" panose="020F0502020204030204" pitchFamily="34" charset="0"/>
                      </a:endParaRPr>
                    </a:p>
                  </a:txBody>
                  <a:tcPr marL="9525" marR="9525" marT="9525" marB="0" anchor="b"/>
                </a:tc>
                <a:tc>
                  <a:txBody>
                    <a:bodyPr/>
                    <a:lstStyle/>
                    <a:p>
                      <a:pPr algn="r" fontAlgn="b"/>
                      <a:r>
                        <a:rPr lang="tr-TR" sz="1400" u="none" strike="noStrike" smtClean="0">
                          <a:effectLst/>
                        </a:rPr>
                        <a:t>359</a:t>
                      </a:r>
                      <a:endParaRPr lang="tr-TR" sz="1400" b="0" i="0" u="none" strike="noStrike">
                        <a:solidFill>
                          <a:srgbClr val="000000"/>
                        </a:solidFill>
                        <a:effectLst/>
                        <a:latin typeface="Calibri" panose="020F0502020204030204" pitchFamily="34" charset="0"/>
                      </a:endParaRPr>
                    </a:p>
                  </a:txBody>
                  <a:tcPr marL="9525" marR="9525" marT="9525" marB="0" anchor="b"/>
                </a:tc>
                <a:tc>
                  <a:txBody>
                    <a:bodyPr/>
                    <a:lstStyle/>
                    <a:p>
                      <a:pPr algn="r" fontAlgn="b"/>
                      <a:r>
                        <a:rPr lang="tr-TR" sz="1400" u="none" strike="noStrike" smtClean="0">
                          <a:effectLst/>
                        </a:rPr>
                        <a:t>193</a:t>
                      </a:r>
                      <a:endParaRPr lang="tr-TR" sz="1400" b="0" i="0" u="none" strike="noStrike" dirty="0">
                        <a:solidFill>
                          <a:srgbClr val="000000"/>
                        </a:solidFill>
                        <a:effectLst/>
                        <a:latin typeface="Calibri" panose="020F0502020204030204" pitchFamily="34" charset="0"/>
                      </a:endParaRPr>
                    </a:p>
                  </a:txBody>
                  <a:tcPr marL="9525" marR="9525" marT="9525" marB="0" anchor="b"/>
                </a:tc>
                <a:tc>
                  <a:txBody>
                    <a:bodyPr/>
                    <a:lstStyle/>
                    <a:p>
                      <a:pPr algn="r" fontAlgn="b"/>
                      <a:r>
                        <a:rPr lang="tr-TR" sz="1400" u="none" strike="noStrike" smtClean="0">
                          <a:effectLst/>
                        </a:rPr>
                        <a:t>78</a:t>
                      </a:r>
                      <a:endParaRPr lang="tr-TR" sz="1400" b="0" i="0" u="none" strike="noStrike">
                        <a:solidFill>
                          <a:srgbClr val="000000"/>
                        </a:solidFill>
                        <a:effectLst/>
                        <a:latin typeface="Calibri" panose="020F0502020204030204" pitchFamily="34" charset="0"/>
                      </a:endParaRPr>
                    </a:p>
                  </a:txBody>
                  <a:tcPr marL="9525" marR="9525" marT="9525" marB="0" anchor="b"/>
                </a:tc>
                <a:tc>
                  <a:txBody>
                    <a:bodyPr/>
                    <a:lstStyle/>
                    <a:p>
                      <a:pPr algn="r" fontAlgn="b"/>
                      <a:r>
                        <a:rPr lang="tr-TR" sz="1400" u="none" strike="noStrike" smtClean="0">
                          <a:effectLst/>
                        </a:rPr>
                        <a:t>110</a:t>
                      </a:r>
                      <a:endParaRPr lang="tr-TR" sz="1400" b="0" i="0" u="none" strike="noStrike">
                        <a:solidFill>
                          <a:srgbClr val="000000"/>
                        </a:solidFill>
                        <a:effectLst/>
                        <a:latin typeface="Calibri" panose="020F0502020204030204" pitchFamily="34" charset="0"/>
                      </a:endParaRPr>
                    </a:p>
                  </a:txBody>
                  <a:tcPr marL="9525" marR="9525" marT="9525" marB="0" anchor="b"/>
                </a:tc>
                <a:tc>
                  <a:txBody>
                    <a:bodyPr/>
                    <a:lstStyle/>
                    <a:p>
                      <a:pPr algn="r" fontAlgn="b"/>
                      <a:r>
                        <a:rPr lang="tr-TR" sz="1400" u="none" strike="noStrike" smtClean="0">
                          <a:effectLst/>
                        </a:rPr>
                        <a:t>69</a:t>
                      </a:r>
                      <a:endParaRPr lang="tr-TR" sz="1400" b="0" i="0" u="none" strike="noStrike">
                        <a:solidFill>
                          <a:srgbClr val="000000"/>
                        </a:solidFill>
                        <a:effectLst/>
                        <a:latin typeface="Calibri" panose="020F0502020204030204" pitchFamily="34" charset="0"/>
                      </a:endParaRPr>
                    </a:p>
                  </a:txBody>
                  <a:tcPr marL="9525" marR="9525" marT="9525" marB="0" anchor="b"/>
                </a:tc>
                <a:tc>
                  <a:txBody>
                    <a:bodyPr/>
                    <a:lstStyle/>
                    <a:p>
                      <a:pPr algn="r" fontAlgn="b"/>
                      <a:r>
                        <a:rPr lang="tr-TR" sz="1400" b="0" i="0" u="none" strike="noStrike" dirty="0" smtClean="0">
                          <a:solidFill>
                            <a:srgbClr val="000000"/>
                          </a:solidFill>
                          <a:effectLst/>
                          <a:latin typeface="Calibri" panose="020F0502020204030204" pitchFamily="34" charset="0"/>
                        </a:rPr>
                        <a:t>83</a:t>
                      </a:r>
                      <a:endParaRPr lang="tr-TR" sz="1400" b="0" i="0" u="none" strike="noStrike" dirty="0">
                        <a:solidFill>
                          <a:srgbClr val="000000"/>
                        </a:solidFill>
                        <a:effectLst/>
                        <a:latin typeface="Calibri" panose="020F0502020204030204" pitchFamily="34" charset="0"/>
                      </a:endParaRPr>
                    </a:p>
                  </a:txBody>
                  <a:tcPr marL="9525" marR="9525" marT="9525" marB="0" anchor="b"/>
                </a:tc>
                <a:extLst>
                  <a:ext uri="{0D108BD9-81ED-4DB2-BD59-A6C34878D82A}">
                    <a16:rowId xmlns:a16="http://schemas.microsoft.com/office/drawing/2014/main" val="1369449668"/>
                  </a:ext>
                </a:extLst>
              </a:tr>
              <a:tr h="238125">
                <a:tc>
                  <a:txBody>
                    <a:bodyPr/>
                    <a:lstStyle/>
                    <a:p>
                      <a:pPr algn="l" fontAlgn="b"/>
                      <a:r>
                        <a:rPr lang="tr-TR" sz="1400" u="none" strike="noStrike" smtClean="0">
                          <a:solidFill>
                            <a:schemeClr val="bg1"/>
                          </a:solidFill>
                          <a:effectLst/>
                        </a:rPr>
                        <a:t>Yıldırım Soylu</a:t>
                      </a:r>
                      <a:endParaRPr lang="tr-TR" sz="1400" b="1" i="0" u="none" strike="noStrike" dirty="0">
                        <a:solidFill>
                          <a:schemeClr val="bg1"/>
                        </a:solidFill>
                        <a:effectLst/>
                        <a:latin typeface="Calibri" panose="020F0502020204030204" pitchFamily="34" charset="0"/>
                      </a:endParaRPr>
                    </a:p>
                  </a:txBody>
                  <a:tcPr marL="9525" marR="9525" marT="9525" marB="0" anchor="b">
                    <a:solidFill>
                      <a:schemeClr val="accent1">
                        <a:lumMod val="75000"/>
                      </a:schemeClr>
                    </a:solidFill>
                  </a:tcPr>
                </a:tc>
                <a:tc>
                  <a:txBody>
                    <a:bodyPr/>
                    <a:lstStyle/>
                    <a:p>
                      <a:pPr algn="r" fontAlgn="b"/>
                      <a:r>
                        <a:rPr lang="tr-TR" sz="1400" u="none" strike="noStrike" smtClean="0">
                          <a:effectLst/>
                        </a:rPr>
                        <a:t>1</a:t>
                      </a:r>
                      <a:endParaRPr lang="tr-TR" sz="1400" b="0" i="0" u="none" strike="noStrike">
                        <a:solidFill>
                          <a:srgbClr val="000000"/>
                        </a:solidFill>
                        <a:effectLst/>
                        <a:latin typeface="Calibri" panose="020F0502020204030204" pitchFamily="34" charset="0"/>
                      </a:endParaRPr>
                    </a:p>
                  </a:txBody>
                  <a:tcPr marL="9525" marR="9525" marT="9525" marB="0" anchor="b"/>
                </a:tc>
                <a:tc>
                  <a:txBody>
                    <a:bodyPr/>
                    <a:lstStyle/>
                    <a:p>
                      <a:pPr algn="r" fontAlgn="b"/>
                      <a:r>
                        <a:rPr lang="tr-TR" sz="1400" u="none" strike="noStrike" smtClean="0">
                          <a:effectLst/>
                        </a:rPr>
                        <a:t>80</a:t>
                      </a:r>
                      <a:endParaRPr lang="tr-TR" sz="1400" b="0" i="0" u="none" strike="noStrike">
                        <a:solidFill>
                          <a:srgbClr val="000000"/>
                        </a:solidFill>
                        <a:effectLst/>
                        <a:latin typeface="Calibri" panose="020F0502020204030204" pitchFamily="34" charset="0"/>
                      </a:endParaRPr>
                    </a:p>
                  </a:txBody>
                  <a:tcPr marL="9525" marR="9525" marT="9525" marB="0" anchor="b"/>
                </a:tc>
                <a:tc>
                  <a:txBody>
                    <a:bodyPr/>
                    <a:lstStyle/>
                    <a:p>
                      <a:pPr algn="r" fontAlgn="b"/>
                      <a:r>
                        <a:rPr lang="tr-TR" sz="1400" u="none" strike="noStrike" smtClean="0">
                          <a:effectLst/>
                        </a:rPr>
                        <a:t>225</a:t>
                      </a:r>
                      <a:endParaRPr lang="tr-TR" sz="1400" b="0" i="0" u="none" strike="noStrike">
                        <a:solidFill>
                          <a:srgbClr val="000000"/>
                        </a:solidFill>
                        <a:effectLst/>
                        <a:latin typeface="Calibri" panose="020F0502020204030204" pitchFamily="34" charset="0"/>
                      </a:endParaRPr>
                    </a:p>
                  </a:txBody>
                  <a:tcPr marL="9525" marR="9525" marT="9525" marB="0" anchor="b"/>
                </a:tc>
                <a:tc>
                  <a:txBody>
                    <a:bodyPr/>
                    <a:lstStyle/>
                    <a:p>
                      <a:pPr algn="r" fontAlgn="b"/>
                      <a:r>
                        <a:rPr lang="tr-TR" sz="1400" u="none" strike="noStrike" smtClean="0">
                          <a:effectLst/>
                        </a:rPr>
                        <a:t>181</a:t>
                      </a:r>
                      <a:endParaRPr lang="tr-TR" sz="1400" b="0" i="0" u="none" strike="noStrike" dirty="0">
                        <a:solidFill>
                          <a:srgbClr val="000000"/>
                        </a:solidFill>
                        <a:effectLst/>
                        <a:latin typeface="Calibri" panose="020F0502020204030204" pitchFamily="34" charset="0"/>
                      </a:endParaRPr>
                    </a:p>
                  </a:txBody>
                  <a:tcPr marL="9525" marR="9525" marT="9525" marB="0" anchor="b"/>
                </a:tc>
                <a:tc>
                  <a:txBody>
                    <a:bodyPr/>
                    <a:lstStyle/>
                    <a:p>
                      <a:pPr algn="r" fontAlgn="b"/>
                      <a:r>
                        <a:rPr lang="tr-TR" sz="1400" u="none" strike="noStrike" smtClean="0">
                          <a:effectLst/>
                        </a:rPr>
                        <a:t>50</a:t>
                      </a:r>
                      <a:endParaRPr lang="tr-TR" sz="1400" b="0" i="0" u="none" strike="noStrike">
                        <a:solidFill>
                          <a:srgbClr val="000000"/>
                        </a:solidFill>
                        <a:effectLst/>
                        <a:latin typeface="Calibri" panose="020F0502020204030204" pitchFamily="34" charset="0"/>
                      </a:endParaRPr>
                    </a:p>
                  </a:txBody>
                  <a:tcPr marL="9525" marR="9525" marT="9525" marB="0" anchor="b"/>
                </a:tc>
                <a:tc>
                  <a:txBody>
                    <a:bodyPr/>
                    <a:lstStyle/>
                    <a:p>
                      <a:pPr algn="r" fontAlgn="b"/>
                      <a:r>
                        <a:rPr lang="tr-TR" sz="1400" u="none" strike="noStrike" smtClean="0">
                          <a:effectLst/>
                        </a:rPr>
                        <a:t>124</a:t>
                      </a:r>
                      <a:endParaRPr lang="tr-TR" sz="1400" b="0" i="0" u="none" strike="noStrike">
                        <a:solidFill>
                          <a:srgbClr val="000000"/>
                        </a:solidFill>
                        <a:effectLst/>
                        <a:latin typeface="Calibri" panose="020F0502020204030204" pitchFamily="34" charset="0"/>
                      </a:endParaRPr>
                    </a:p>
                  </a:txBody>
                  <a:tcPr marL="9525" marR="9525" marT="9525" marB="0" anchor="b"/>
                </a:tc>
                <a:tc>
                  <a:txBody>
                    <a:bodyPr/>
                    <a:lstStyle/>
                    <a:p>
                      <a:pPr algn="r" fontAlgn="b"/>
                      <a:r>
                        <a:rPr lang="tr-TR" sz="1400" u="none" strike="noStrike" smtClean="0">
                          <a:effectLst/>
                        </a:rPr>
                        <a:t>226</a:t>
                      </a:r>
                      <a:endParaRPr lang="tr-TR" sz="1400" b="0" i="0" u="none" strike="noStrike">
                        <a:solidFill>
                          <a:srgbClr val="000000"/>
                        </a:solidFill>
                        <a:effectLst/>
                        <a:latin typeface="Calibri" panose="020F0502020204030204" pitchFamily="34" charset="0"/>
                      </a:endParaRPr>
                    </a:p>
                  </a:txBody>
                  <a:tcPr marL="9525" marR="9525" marT="9525" marB="0" anchor="b"/>
                </a:tc>
                <a:tc>
                  <a:txBody>
                    <a:bodyPr/>
                    <a:lstStyle/>
                    <a:p>
                      <a:pPr algn="r" fontAlgn="b"/>
                      <a:r>
                        <a:rPr lang="tr-TR" sz="1400" b="0" i="0" u="none" strike="noStrike" dirty="0" smtClean="0">
                          <a:solidFill>
                            <a:srgbClr val="000000"/>
                          </a:solidFill>
                          <a:effectLst/>
                          <a:latin typeface="Calibri" panose="020F0502020204030204" pitchFamily="34" charset="0"/>
                        </a:rPr>
                        <a:t>302</a:t>
                      </a:r>
                      <a:endParaRPr lang="tr-TR" sz="1400" b="0" i="0" u="none" strike="noStrike" dirty="0">
                        <a:solidFill>
                          <a:srgbClr val="000000"/>
                        </a:solidFill>
                        <a:effectLst/>
                        <a:latin typeface="Calibri" panose="020F0502020204030204" pitchFamily="34" charset="0"/>
                      </a:endParaRPr>
                    </a:p>
                  </a:txBody>
                  <a:tcPr marL="9525" marR="9525" marT="9525" marB="0" anchor="b"/>
                </a:tc>
                <a:extLst>
                  <a:ext uri="{0D108BD9-81ED-4DB2-BD59-A6C34878D82A}">
                    <a16:rowId xmlns:a16="http://schemas.microsoft.com/office/drawing/2014/main" val="2031448964"/>
                  </a:ext>
                </a:extLst>
              </a:tr>
              <a:tr h="238125">
                <a:tc>
                  <a:txBody>
                    <a:bodyPr/>
                    <a:lstStyle/>
                    <a:p>
                      <a:pPr algn="l" fontAlgn="b"/>
                      <a:r>
                        <a:rPr lang="tr-TR" sz="1400" u="none" strike="noStrike" smtClean="0">
                          <a:solidFill>
                            <a:schemeClr val="bg1"/>
                          </a:solidFill>
                          <a:effectLst/>
                        </a:rPr>
                        <a:t>Münir İMRE</a:t>
                      </a:r>
                      <a:endParaRPr lang="tr-TR" sz="1400" b="1" i="0" u="none" strike="noStrike" dirty="0">
                        <a:solidFill>
                          <a:schemeClr val="bg1"/>
                        </a:solidFill>
                        <a:effectLst/>
                        <a:latin typeface="Calibri" panose="020F0502020204030204" pitchFamily="34" charset="0"/>
                      </a:endParaRPr>
                    </a:p>
                  </a:txBody>
                  <a:tcPr marL="9525" marR="9525" marT="9525" marB="0" anchor="b">
                    <a:solidFill>
                      <a:schemeClr val="accent1">
                        <a:lumMod val="75000"/>
                      </a:schemeClr>
                    </a:solidFill>
                  </a:tcPr>
                </a:tc>
                <a:tc>
                  <a:txBody>
                    <a:bodyPr/>
                    <a:lstStyle/>
                    <a:p>
                      <a:pPr algn="l" fontAlgn="b"/>
                      <a:r>
                        <a:rPr lang="tr-TR" sz="1400" u="none" strike="noStrike" smtClean="0">
                          <a:effectLst/>
                        </a:rPr>
                        <a:t> </a:t>
                      </a:r>
                      <a:endParaRPr lang="tr-TR" sz="1400" b="0" i="0" u="none" strike="noStrike">
                        <a:solidFill>
                          <a:srgbClr val="000000"/>
                        </a:solidFill>
                        <a:effectLst/>
                        <a:latin typeface="Calibri" panose="020F0502020204030204" pitchFamily="34" charset="0"/>
                      </a:endParaRPr>
                    </a:p>
                  </a:txBody>
                  <a:tcPr marL="9525" marR="9525" marT="9525" marB="0" anchor="b"/>
                </a:tc>
                <a:tc>
                  <a:txBody>
                    <a:bodyPr/>
                    <a:lstStyle/>
                    <a:p>
                      <a:pPr algn="l" fontAlgn="b"/>
                      <a:r>
                        <a:rPr lang="tr-TR" sz="1400" u="none" strike="noStrike" smtClean="0">
                          <a:effectLst/>
                        </a:rPr>
                        <a:t> </a:t>
                      </a:r>
                      <a:endParaRPr lang="tr-TR" sz="1400" b="0" i="0" u="none" strike="noStrike">
                        <a:solidFill>
                          <a:srgbClr val="000000"/>
                        </a:solidFill>
                        <a:effectLst/>
                        <a:latin typeface="Calibri" panose="020F0502020204030204" pitchFamily="34" charset="0"/>
                      </a:endParaRPr>
                    </a:p>
                  </a:txBody>
                  <a:tcPr marL="9525" marR="9525" marT="9525" marB="0" anchor="b"/>
                </a:tc>
                <a:tc>
                  <a:txBody>
                    <a:bodyPr/>
                    <a:lstStyle/>
                    <a:p>
                      <a:pPr algn="l" fontAlgn="b"/>
                      <a:r>
                        <a:rPr lang="tr-TR" sz="1400" u="none" strike="noStrike" smtClean="0">
                          <a:effectLst/>
                        </a:rPr>
                        <a:t> </a:t>
                      </a:r>
                      <a:endParaRPr lang="tr-TR" sz="1400" b="0" i="0" u="none" strike="noStrike">
                        <a:solidFill>
                          <a:srgbClr val="000000"/>
                        </a:solidFill>
                        <a:effectLst/>
                        <a:latin typeface="Calibri" panose="020F0502020204030204" pitchFamily="34" charset="0"/>
                      </a:endParaRPr>
                    </a:p>
                  </a:txBody>
                  <a:tcPr marL="9525" marR="9525" marT="9525" marB="0" anchor="b"/>
                </a:tc>
                <a:tc>
                  <a:txBody>
                    <a:bodyPr/>
                    <a:lstStyle/>
                    <a:p>
                      <a:pPr algn="l" fontAlgn="b"/>
                      <a:r>
                        <a:rPr lang="tr-TR" sz="1400" u="none" strike="noStrike" smtClean="0">
                          <a:effectLst/>
                        </a:rPr>
                        <a:t> </a:t>
                      </a:r>
                      <a:endParaRPr lang="tr-TR" sz="1400" b="0" i="0" u="none" strike="noStrike" dirty="0">
                        <a:solidFill>
                          <a:srgbClr val="000000"/>
                        </a:solidFill>
                        <a:effectLst/>
                        <a:latin typeface="Calibri" panose="020F0502020204030204" pitchFamily="34" charset="0"/>
                      </a:endParaRPr>
                    </a:p>
                  </a:txBody>
                  <a:tcPr marL="9525" marR="9525" marT="9525" marB="0" anchor="b"/>
                </a:tc>
                <a:tc>
                  <a:txBody>
                    <a:bodyPr/>
                    <a:lstStyle/>
                    <a:p>
                      <a:pPr algn="l" fontAlgn="b"/>
                      <a:r>
                        <a:rPr lang="tr-TR" sz="1400" u="none" strike="noStrike" smtClean="0">
                          <a:effectLst/>
                        </a:rPr>
                        <a:t> </a:t>
                      </a:r>
                      <a:endParaRPr lang="tr-TR" sz="1400" b="0" i="0" u="none" strike="noStrike" dirty="0">
                        <a:solidFill>
                          <a:srgbClr val="000000"/>
                        </a:solidFill>
                        <a:effectLst/>
                        <a:latin typeface="Calibri" panose="020F0502020204030204" pitchFamily="34" charset="0"/>
                      </a:endParaRPr>
                    </a:p>
                  </a:txBody>
                  <a:tcPr marL="9525" marR="9525" marT="9525" marB="0" anchor="b"/>
                </a:tc>
                <a:tc>
                  <a:txBody>
                    <a:bodyPr/>
                    <a:lstStyle/>
                    <a:p>
                      <a:pPr algn="l" fontAlgn="b"/>
                      <a:r>
                        <a:rPr lang="tr-TR" sz="1400" u="none" strike="noStrike" smtClean="0">
                          <a:effectLst/>
                        </a:rPr>
                        <a:t> </a:t>
                      </a:r>
                      <a:endParaRPr lang="tr-TR" sz="1400" b="0" i="0" u="none" strike="noStrike">
                        <a:solidFill>
                          <a:srgbClr val="000000"/>
                        </a:solidFill>
                        <a:effectLst/>
                        <a:latin typeface="Calibri" panose="020F0502020204030204" pitchFamily="34" charset="0"/>
                      </a:endParaRPr>
                    </a:p>
                  </a:txBody>
                  <a:tcPr marL="9525" marR="9525" marT="9525" marB="0" anchor="b"/>
                </a:tc>
                <a:tc>
                  <a:txBody>
                    <a:bodyPr/>
                    <a:lstStyle/>
                    <a:p>
                      <a:pPr algn="r" fontAlgn="b"/>
                      <a:r>
                        <a:rPr lang="tr-TR" sz="1400" u="none" strike="noStrike" smtClean="0">
                          <a:effectLst/>
                        </a:rPr>
                        <a:t>61</a:t>
                      </a:r>
                      <a:endParaRPr lang="tr-TR" sz="1400" b="0" i="0" u="none" strike="noStrike">
                        <a:solidFill>
                          <a:srgbClr val="000000"/>
                        </a:solidFill>
                        <a:effectLst/>
                        <a:latin typeface="Calibri" panose="020F0502020204030204" pitchFamily="34" charset="0"/>
                      </a:endParaRPr>
                    </a:p>
                  </a:txBody>
                  <a:tcPr marL="9525" marR="9525" marT="9525" marB="0" anchor="b"/>
                </a:tc>
                <a:tc>
                  <a:txBody>
                    <a:bodyPr/>
                    <a:lstStyle/>
                    <a:p>
                      <a:pPr algn="r" fontAlgn="b"/>
                      <a:r>
                        <a:rPr lang="tr-TR" sz="1400" b="0" i="0" u="none" strike="noStrike" dirty="0" smtClean="0">
                          <a:solidFill>
                            <a:srgbClr val="000000"/>
                          </a:solidFill>
                          <a:effectLst/>
                          <a:latin typeface="Calibri" panose="020F0502020204030204" pitchFamily="34" charset="0"/>
                        </a:rPr>
                        <a:t>60</a:t>
                      </a:r>
                      <a:endParaRPr lang="tr-TR" sz="1400" b="0" i="0" u="none" strike="noStrike" dirty="0">
                        <a:solidFill>
                          <a:srgbClr val="000000"/>
                        </a:solidFill>
                        <a:effectLst/>
                        <a:latin typeface="Calibri" panose="020F0502020204030204" pitchFamily="34" charset="0"/>
                      </a:endParaRPr>
                    </a:p>
                  </a:txBody>
                  <a:tcPr marL="9525" marR="9525" marT="9525" marB="0" anchor="b"/>
                </a:tc>
                <a:extLst>
                  <a:ext uri="{0D108BD9-81ED-4DB2-BD59-A6C34878D82A}">
                    <a16:rowId xmlns:a16="http://schemas.microsoft.com/office/drawing/2014/main" val="870547674"/>
                  </a:ext>
                </a:extLst>
              </a:tr>
              <a:tr h="238125">
                <a:tc>
                  <a:txBody>
                    <a:bodyPr/>
                    <a:lstStyle/>
                    <a:p>
                      <a:pPr algn="l" fontAlgn="b"/>
                      <a:r>
                        <a:rPr lang="tr-TR" sz="1400" u="none" strike="noStrike" smtClean="0">
                          <a:solidFill>
                            <a:schemeClr val="bg1"/>
                          </a:solidFill>
                          <a:effectLst/>
                        </a:rPr>
                        <a:t>Mehmet Aktuğ</a:t>
                      </a:r>
                      <a:endParaRPr lang="tr-TR" sz="1400" b="1" i="0" u="none" strike="noStrike" dirty="0">
                        <a:solidFill>
                          <a:schemeClr val="bg1"/>
                        </a:solidFill>
                        <a:effectLst/>
                        <a:latin typeface="Calibri" panose="020F0502020204030204" pitchFamily="34" charset="0"/>
                      </a:endParaRPr>
                    </a:p>
                  </a:txBody>
                  <a:tcPr marL="9525" marR="9525" marT="9525" marB="0" anchor="b">
                    <a:solidFill>
                      <a:schemeClr val="accent1">
                        <a:lumMod val="75000"/>
                      </a:schemeClr>
                    </a:solidFill>
                  </a:tcPr>
                </a:tc>
                <a:tc>
                  <a:txBody>
                    <a:bodyPr/>
                    <a:lstStyle/>
                    <a:p>
                      <a:pPr algn="r" fontAlgn="b"/>
                      <a:r>
                        <a:rPr lang="tr-TR" sz="1400" u="none" strike="noStrike" smtClean="0">
                          <a:effectLst/>
                        </a:rPr>
                        <a:t>65</a:t>
                      </a:r>
                      <a:endParaRPr lang="tr-TR" sz="1400" b="0" i="0" u="none" strike="noStrike">
                        <a:solidFill>
                          <a:srgbClr val="000000"/>
                        </a:solidFill>
                        <a:effectLst/>
                        <a:latin typeface="Calibri" panose="020F0502020204030204" pitchFamily="34" charset="0"/>
                      </a:endParaRPr>
                    </a:p>
                  </a:txBody>
                  <a:tcPr marL="9525" marR="9525" marT="9525" marB="0" anchor="b"/>
                </a:tc>
                <a:tc>
                  <a:txBody>
                    <a:bodyPr/>
                    <a:lstStyle/>
                    <a:p>
                      <a:pPr algn="r" fontAlgn="b"/>
                      <a:r>
                        <a:rPr lang="tr-TR" sz="1400" u="none" strike="noStrike" smtClean="0">
                          <a:effectLst/>
                        </a:rPr>
                        <a:t>69</a:t>
                      </a:r>
                      <a:endParaRPr lang="tr-TR" sz="1400" b="0" i="0" u="none" strike="noStrike">
                        <a:solidFill>
                          <a:srgbClr val="000000"/>
                        </a:solidFill>
                        <a:effectLst/>
                        <a:latin typeface="Calibri" panose="020F0502020204030204" pitchFamily="34" charset="0"/>
                      </a:endParaRPr>
                    </a:p>
                  </a:txBody>
                  <a:tcPr marL="9525" marR="9525" marT="9525" marB="0" anchor="b"/>
                </a:tc>
                <a:tc>
                  <a:txBody>
                    <a:bodyPr/>
                    <a:lstStyle/>
                    <a:p>
                      <a:pPr algn="r" fontAlgn="b"/>
                      <a:r>
                        <a:rPr lang="tr-TR" sz="1400" u="none" strike="noStrike" smtClean="0">
                          <a:effectLst/>
                        </a:rPr>
                        <a:t>154</a:t>
                      </a:r>
                      <a:endParaRPr lang="tr-TR" sz="1400" b="0" i="0" u="none" strike="noStrike">
                        <a:solidFill>
                          <a:srgbClr val="000000"/>
                        </a:solidFill>
                        <a:effectLst/>
                        <a:latin typeface="Calibri" panose="020F0502020204030204" pitchFamily="34" charset="0"/>
                      </a:endParaRPr>
                    </a:p>
                  </a:txBody>
                  <a:tcPr marL="9525" marR="9525" marT="9525" marB="0" anchor="b"/>
                </a:tc>
                <a:tc>
                  <a:txBody>
                    <a:bodyPr/>
                    <a:lstStyle/>
                    <a:p>
                      <a:pPr algn="r" fontAlgn="b"/>
                      <a:r>
                        <a:rPr lang="tr-TR" sz="1400" u="none" strike="noStrike" smtClean="0">
                          <a:effectLst/>
                        </a:rPr>
                        <a:t>102</a:t>
                      </a:r>
                      <a:endParaRPr lang="tr-TR" sz="1400" b="0" i="0" u="none" strike="noStrike">
                        <a:solidFill>
                          <a:srgbClr val="000000"/>
                        </a:solidFill>
                        <a:effectLst/>
                        <a:latin typeface="Calibri" panose="020F0502020204030204" pitchFamily="34" charset="0"/>
                      </a:endParaRPr>
                    </a:p>
                  </a:txBody>
                  <a:tcPr marL="9525" marR="9525" marT="9525" marB="0" anchor="b"/>
                </a:tc>
                <a:tc>
                  <a:txBody>
                    <a:bodyPr/>
                    <a:lstStyle/>
                    <a:p>
                      <a:pPr algn="r" fontAlgn="b"/>
                      <a:r>
                        <a:rPr lang="tr-TR" sz="1400" u="none" strike="noStrike" smtClean="0">
                          <a:effectLst/>
                        </a:rPr>
                        <a:t>48</a:t>
                      </a:r>
                      <a:endParaRPr lang="tr-TR" sz="1400" b="0" i="0" u="none" strike="noStrike" dirty="0">
                        <a:solidFill>
                          <a:srgbClr val="000000"/>
                        </a:solidFill>
                        <a:effectLst/>
                        <a:latin typeface="Calibri" panose="020F0502020204030204" pitchFamily="34" charset="0"/>
                      </a:endParaRPr>
                    </a:p>
                  </a:txBody>
                  <a:tcPr marL="9525" marR="9525" marT="9525" marB="0" anchor="b"/>
                </a:tc>
                <a:tc>
                  <a:txBody>
                    <a:bodyPr/>
                    <a:lstStyle/>
                    <a:p>
                      <a:pPr algn="r" fontAlgn="b"/>
                      <a:r>
                        <a:rPr lang="tr-TR" sz="1400" u="none" strike="noStrike" smtClean="0">
                          <a:effectLst/>
                        </a:rPr>
                        <a:t>89</a:t>
                      </a:r>
                      <a:endParaRPr lang="tr-TR" sz="1400" b="0" i="0" u="none" strike="noStrike">
                        <a:solidFill>
                          <a:srgbClr val="000000"/>
                        </a:solidFill>
                        <a:effectLst/>
                        <a:latin typeface="Calibri" panose="020F0502020204030204" pitchFamily="34" charset="0"/>
                      </a:endParaRPr>
                    </a:p>
                  </a:txBody>
                  <a:tcPr marL="9525" marR="9525" marT="9525" marB="0" anchor="b"/>
                </a:tc>
                <a:tc>
                  <a:txBody>
                    <a:bodyPr/>
                    <a:lstStyle/>
                    <a:p>
                      <a:pPr algn="r" fontAlgn="b"/>
                      <a:r>
                        <a:rPr lang="tr-TR" sz="1400" u="none" strike="noStrike" smtClean="0">
                          <a:effectLst/>
                        </a:rPr>
                        <a:t>99</a:t>
                      </a:r>
                      <a:endParaRPr lang="tr-TR" sz="1400" b="0" i="0" u="none" strike="noStrike">
                        <a:solidFill>
                          <a:srgbClr val="000000"/>
                        </a:solidFill>
                        <a:effectLst/>
                        <a:latin typeface="Calibri" panose="020F0502020204030204" pitchFamily="34" charset="0"/>
                      </a:endParaRPr>
                    </a:p>
                  </a:txBody>
                  <a:tcPr marL="9525" marR="9525" marT="9525" marB="0" anchor="b"/>
                </a:tc>
                <a:tc>
                  <a:txBody>
                    <a:bodyPr/>
                    <a:lstStyle/>
                    <a:p>
                      <a:pPr algn="r" fontAlgn="b"/>
                      <a:r>
                        <a:rPr lang="tr-TR" sz="1400" b="0" i="0" u="none" strike="noStrike" dirty="0" smtClean="0">
                          <a:solidFill>
                            <a:srgbClr val="000000"/>
                          </a:solidFill>
                          <a:effectLst/>
                          <a:latin typeface="Calibri" panose="020F0502020204030204" pitchFamily="34" charset="0"/>
                        </a:rPr>
                        <a:t>47</a:t>
                      </a:r>
                      <a:endParaRPr lang="tr-TR" sz="1400" b="0" i="0" u="none" strike="noStrike" dirty="0">
                        <a:solidFill>
                          <a:srgbClr val="000000"/>
                        </a:solidFill>
                        <a:effectLst/>
                        <a:latin typeface="Calibri" panose="020F0502020204030204" pitchFamily="34" charset="0"/>
                      </a:endParaRPr>
                    </a:p>
                  </a:txBody>
                  <a:tcPr marL="9525" marR="9525" marT="9525" marB="0" anchor="b"/>
                </a:tc>
                <a:extLst>
                  <a:ext uri="{0D108BD9-81ED-4DB2-BD59-A6C34878D82A}">
                    <a16:rowId xmlns:a16="http://schemas.microsoft.com/office/drawing/2014/main" val="2375395515"/>
                  </a:ext>
                </a:extLst>
              </a:tr>
              <a:tr h="238125">
                <a:tc>
                  <a:txBody>
                    <a:bodyPr/>
                    <a:lstStyle/>
                    <a:p>
                      <a:pPr algn="l" fontAlgn="b"/>
                      <a:r>
                        <a:rPr lang="tr-TR" sz="1400" u="none" strike="noStrike" dirty="0" err="1" smtClean="0">
                          <a:solidFill>
                            <a:schemeClr val="bg1"/>
                          </a:solidFill>
                          <a:effectLst/>
                        </a:rPr>
                        <a:t>Abdulhalik</a:t>
                      </a:r>
                      <a:r>
                        <a:rPr lang="tr-TR" sz="1400" u="none" strike="noStrike" dirty="0" smtClean="0">
                          <a:solidFill>
                            <a:schemeClr val="bg1"/>
                          </a:solidFill>
                          <a:effectLst/>
                        </a:rPr>
                        <a:t> Oğuz</a:t>
                      </a:r>
                      <a:endParaRPr lang="tr-TR" sz="1400" b="1" i="0" u="none" strike="noStrike" dirty="0">
                        <a:solidFill>
                          <a:schemeClr val="bg1"/>
                        </a:solidFill>
                        <a:effectLst/>
                        <a:latin typeface="Calibri" panose="020F0502020204030204" pitchFamily="34" charset="0"/>
                      </a:endParaRPr>
                    </a:p>
                  </a:txBody>
                  <a:tcPr marL="9525" marR="9525" marT="9525" marB="0" anchor="b">
                    <a:solidFill>
                      <a:schemeClr val="accent1">
                        <a:lumMod val="75000"/>
                      </a:schemeClr>
                    </a:solidFill>
                  </a:tcPr>
                </a:tc>
                <a:tc>
                  <a:txBody>
                    <a:bodyPr/>
                    <a:lstStyle/>
                    <a:p>
                      <a:pPr algn="l" fontAlgn="b"/>
                      <a:r>
                        <a:rPr lang="tr-TR" sz="1400" u="none" strike="noStrike" smtClean="0">
                          <a:effectLst/>
                        </a:rPr>
                        <a:t> </a:t>
                      </a:r>
                      <a:endParaRPr lang="tr-TR" sz="1400" b="0" i="0" u="none" strike="noStrike">
                        <a:solidFill>
                          <a:srgbClr val="000000"/>
                        </a:solidFill>
                        <a:effectLst/>
                        <a:latin typeface="Calibri" panose="020F0502020204030204" pitchFamily="34" charset="0"/>
                      </a:endParaRPr>
                    </a:p>
                  </a:txBody>
                  <a:tcPr marL="9525" marR="9525" marT="9525" marB="0" anchor="b"/>
                </a:tc>
                <a:tc>
                  <a:txBody>
                    <a:bodyPr/>
                    <a:lstStyle/>
                    <a:p>
                      <a:pPr algn="l" fontAlgn="b"/>
                      <a:r>
                        <a:rPr lang="tr-TR" sz="1400" u="none" strike="noStrike" smtClean="0">
                          <a:effectLst/>
                        </a:rPr>
                        <a:t> </a:t>
                      </a:r>
                      <a:endParaRPr lang="tr-TR" sz="1400" b="0" i="0" u="none" strike="noStrike">
                        <a:solidFill>
                          <a:srgbClr val="000000"/>
                        </a:solidFill>
                        <a:effectLst/>
                        <a:latin typeface="Calibri" panose="020F0502020204030204" pitchFamily="34" charset="0"/>
                      </a:endParaRPr>
                    </a:p>
                  </a:txBody>
                  <a:tcPr marL="9525" marR="9525" marT="9525" marB="0" anchor="b"/>
                </a:tc>
                <a:tc>
                  <a:txBody>
                    <a:bodyPr/>
                    <a:lstStyle/>
                    <a:p>
                      <a:pPr algn="l" fontAlgn="b"/>
                      <a:r>
                        <a:rPr lang="tr-TR" sz="1400" u="none" strike="noStrike" smtClean="0">
                          <a:effectLst/>
                        </a:rPr>
                        <a:t> </a:t>
                      </a:r>
                      <a:endParaRPr lang="tr-TR" sz="1400" b="0" i="0" u="none" strike="noStrike">
                        <a:solidFill>
                          <a:srgbClr val="000000"/>
                        </a:solidFill>
                        <a:effectLst/>
                        <a:latin typeface="Calibri" panose="020F0502020204030204" pitchFamily="34" charset="0"/>
                      </a:endParaRPr>
                    </a:p>
                  </a:txBody>
                  <a:tcPr marL="9525" marR="9525" marT="9525" marB="0" anchor="b"/>
                </a:tc>
                <a:tc>
                  <a:txBody>
                    <a:bodyPr/>
                    <a:lstStyle/>
                    <a:p>
                      <a:pPr algn="l" fontAlgn="b"/>
                      <a:r>
                        <a:rPr lang="tr-TR" sz="1400" u="none" strike="noStrike" smtClean="0">
                          <a:effectLst/>
                        </a:rPr>
                        <a:t> </a:t>
                      </a:r>
                      <a:endParaRPr lang="tr-TR" sz="1400" b="0" i="0" u="none" strike="noStrike" dirty="0">
                        <a:solidFill>
                          <a:srgbClr val="000000"/>
                        </a:solidFill>
                        <a:effectLst/>
                        <a:latin typeface="Calibri" panose="020F0502020204030204" pitchFamily="34" charset="0"/>
                      </a:endParaRPr>
                    </a:p>
                  </a:txBody>
                  <a:tcPr marL="9525" marR="9525" marT="9525" marB="0" anchor="b"/>
                </a:tc>
                <a:tc>
                  <a:txBody>
                    <a:bodyPr/>
                    <a:lstStyle/>
                    <a:p>
                      <a:pPr algn="l" fontAlgn="b"/>
                      <a:r>
                        <a:rPr lang="tr-TR" sz="1400" u="none" strike="noStrike" smtClean="0">
                          <a:effectLst/>
                        </a:rPr>
                        <a:t> </a:t>
                      </a:r>
                      <a:endParaRPr lang="tr-TR" sz="1400" b="0" i="0" u="none" strike="noStrike">
                        <a:solidFill>
                          <a:srgbClr val="000000"/>
                        </a:solidFill>
                        <a:effectLst/>
                        <a:latin typeface="Calibri" panose="020F0502020204030204" pitchFamily="34" charset="0"/>
                      </a:endParaRPr>
                    </a:p>
                  </a:txBody>
                  <a:tcPr marL="9525" marR="9525" marT="9525" marB="0" anchor="b"/>
                </a:tc>
                <a:tc>
                  <a:txBody>
                    <a:bodyPr/>
                    <a:lstStyle/>
                    <a:p>
                      <a:pPr algn="l" fontAlgn="b"/>
                      <a:r>
                        <a:rPr lang="tr-TR" sz="1400" u="none" strike="noStrike" dirty="0" smtClean="0">
                          <a:effectLst/>
                        </a:rPr>
                        <a:t> </a:t>
                      </a:r>
                      <a:endParaRPr lang="tr-TR" sz="1400" b="0" i="0" u="none" strike="noStrike" dirty="0">
                        <a:solidFill>
                          <a:srgbClr val="000000"/>
                        </a:solidFill>
                        <a:effectLst/>
                        <a:latin typeface="Calibri" panose="020F0502020204030204" pitchFamily="34" charset="0"/>
                      </a:endParaRPr>
                    </a:p>
                  </a:txBody>
                  <a:tcPr marL="9525" marR="9525" marT="9525" marB="0" anchor="b"/>
                </a:tc>
                <a:tc>
                  <a:txBody>
                    <a:bodyPr/>
                    <a:lstStyle/>
                    <a:p>
                      <a:pPr algn="r" fontAlgn="b"/>
                      <a:r>
                        <a:rPr lang="tr-TR" sz="1400" u="none" strike="noStrike" dirty="0" smtClean="0">
                          <a:effectLst/>
                        </a:rPr>
                        <a:t>0</a:t>
                      </a:r>
                      <a:endParaRPr lang="tr-TR" sz="1400" b="0" i="0" u="none" strike="noStrike" dirty="0">
                        <a:solidFill>
                          <a:srgbClr val="000000"/>
                        </a:solidFill>
                        <a:effectLst/>
                        <a:latin typeface="Calibri" panose="020F0502020204030204" pitchFamily="34" charset="0"/>
                      </a:endParaRPr>
                    </a:p>
                  </a:txBody>
                  <a:tcPr marL="9525" marR="9525" marT="9525" marB="0" anchor="b"/>
                </a:tc>
                <a:tc>
                  <a:txBody>
                    <a:bodyPr/>
                    <a:lstStyle/>
                    <a:p>
                      <a:pPr algn="r" fontAlgn="b"/>
                      <a:r>
                        <a:rPr lang="tr-TR" sz="1400" b="0" i="0" u="none" strike="noStrike" dirty="0" smtClean="0">
                          <a:solidFill>
                            <a:srgbClr val="000000"/>
                          </a:solidFill>
                          <a:effectLst/>
                          <a:latin typeface="Calibri" panose="020F0502020204030204" pitchFamily="34" charset="0"/>
                        </a:rPr>
                        <a:t>2</a:t>
                      </a:r>
                      <a:endParaRPr lang="tr-TR" sz="1400" b="0" i="0" u="none" strike="noStrike" dirty="0">
                        <a:solidFill>
                          <a:srgbClr val="000000"/>
                        </a:solidFill>
                        <a:effectLst/>
                        <a:latin typeface="Calibri" panose="020F0502020204030204" pitchFamily="34" charset="0"/>
                      </a:endParaRPr>
                    </a:p>
                  </a:txBody>
                  <a:tcPr marL="9525" marR="9525" marT="9525" marB="0" anchor="b"/>
                </a:tc>
                <a:extLst>
                  <a:ext uri="{0D108BD9-81ED-4DB2-BD59-A6C34878D82A}">
                    <a16:rowId xmlns:a16="http://schemas.microsoft.com/office/drawing/2014/main" val="3555586070"/>
                  </a:ext>
                </a:extLst>
              </a:tr>
            </a:tbl>
          </a:graphicData>
        </a:graphic>
      </p:graphicFrame>
      <p:graphicFrame>
        <p:nvGraphicFramePr>
          <p:cNvPr id="8" name="Grafik 7"/>
          <p:cNvGraphicFramePr>
            <a:graphicFrameLocks/>
          </p:cNvGraphicFramePr>
          <p:nvPr>
            <p:extLst>
              <p:ext uri="{D42A27DB-BD31-4B8C-83A1-F6EECF244321}">
                <p14:modId xmlns:p14="http://schemas.microsoft.com/office/powerpoint/2010/main" val="3003028138"/>
              </p:ext>
            </p:extLst>
          </p:nvPr>
        </p:nvGraphicFramePr>
        <p:xfrm>
          <a:off x="1186448" y="2235264"/>
          <a:ext cx="4572000" cy="2743200"/>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15564421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Dikdörtgen 15"/>
          <p:cNvSpPr/>
          <p:nvPr/>
        </p:nvSpPr>
        <p:spPr>
          <a:xfrm>
            <a:off x="0" y="5310901"/>
            <a:ext cx="12192000" cy="154709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pic>
        <p:nvPicPr>
          <p:cNvPr id="8" name="Resim 7"/>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68358" y="3230174"/>
            <a:ext cx="3734321" cy="1114581"/>
          </a:xfrm>
          <a:prstGeom prst="rect">
            <a:avLst/>
          </a:prstGeom>
        </p:spPr>
      </p:pic>
      <p:sp>
        <p:nvSpPr>
          <p:cNvPr id="4" name="Metin kutusu 3"/>
          <p:cNvSpPr txBox="1"/>
          <p:nvPr/>
        </p:nvSpPr>
        <p:spPr>
          <a:xfrm>
            <a:off x="1695621" y="612868"/>
            <a:ext cx="6764482" cy="461665"/>
          </a:xfrm>
          <a:prstGeom prst="rect">
            <a:avLst/>
          </a:prstGeom>
          <a:noFill/>
        </p:spPr>
        <p:txBody>
          <a:bodyPr wrap="square" rtlCol="0">
            <a:spAutoFit/>
          </a:bodyPr>
          <a:lstStyle/>
          <a:p>
            <a:r>
              <a:rPr lang="tr-TR" sz="2400" b="1" dirty="0" smtClean="0"/>
              <a:t>2023 YILI ALT YAPI GÜÇLENDİRME ÇALIŞMALARI</a:t>
            </a:r>
            <a:endParaRPr lang="tr-TR" sz="2400" b="1" dirty="0"/>
          </a:p>
        </p:txBody>
      </p:sp>
      <p:pic>
        <p:nvPicPr>
          <p:cNvPr id="6" name="Resim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11477" y="1189874"/>
            <a:ext cx="4827214" cy="1561746"/>
          </a:xfrm>
          <a:prstGeom prst="rect">
            <a:avLst/>
          </a:prstGeom>
        </p:spPr>
      </p:pic>
      <p:pic>
        <p:nvPicPr>
          <p:cNvPr id="7" name="Resim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68359" y="2298088"/>
            <a:ext cx="3734321" cy="1114581"/>
          </a:xfrm>
          <a:prstGeom prst="rect">
            <a:avLst/>
          </a:prstGeom>
        </p:spPr>
      </p:pic>
      <p:pic>
        <p:nvPicPr>
          <p:cNvPr id="9" name="Resim 8"/>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19123" y="5191543"/>
            <a:ext cx="4432787" cy="1248180"/>
          </a:xfrm>
          <a:prstGeom prst="rect">
            <a:avLst/>
          </a:prstGeom>
        </p:spPr>
      </p:pic>
      <p:sp>
        <p:nvSpPr>
          <p:cNvPr id="10" name="Metin kutusu 9"/>
          <p:cNvSpPr txBox="1"/>
          <p:nvPr/>
        </p:nvSpPr>
        <p:spPr>
          <a:xfrm>
            <a:off x="1187792" y="4357017"/>
            <a:ext cx="3095451" cy="400110"/>
          </a:xfrm>
          <a:prstGeom prst="rect">
            <a:avLst/>
          </a:prstGeom>
          <a:noFill/>
        </p:spPr>
        <p:txBody>
          <a:bodyPr wrap="square" rtlCol="0">
            <a:spAutoFit/>
          </a:bodyPr>
          <a:lstStyle/>
          <a:p>
            <a:r>
              <a:rPr lang="tr-TR" sz="2000" b="1" dirty="0" smtClean="0"/>
              <a:t>3 adet DELL R750 Sunucu </a:t>
            </a:r>
            <a:endParaRPr lang="tr-TR" sz="2000" b="1" dirty="0"/>
          </a:p>
        </p:txBody>
      </p:sp>
      <p:sp>
        <p:nvSpPr>
          <p:cNvPr id="11" name="Metin kutusu 10"/>
          <p:cNvSpPr txBox="1"/>
          <p:nvPr/>
        </p:nvSpPr>
        <p:spPr>
          <a:xfrm>
            <a:off x="6379401" y="2653234"/>
            <a:ext cx="3879128" cy="400110"/>
          </a:xfrm>
          <a:prstGeom prst="rect">
            <a:avLst/>
          </a:prstGeom>
          <a:noFill/>
        </p:spPr>
        <p:txBody>
          <a:bodyPr wrap="square" rtlCol="0">
            <a:spAutoFit/>
          </a:bodyPr>
          <a:lstStyle/>
          <a:p>
            <a:r>
              <a:rPr lang="tr-TR" sz="2000" b="1" dirty="0" smtClean="0"/>
              <a:t>1 adet 32 TB DELL ME5024 Storage </a:t>
            </a:r>
            <a:endParaRPr lang="tr-TR" sz="2000" b="1" dirty="0"/>
          </a:p>
        </p:txBody>
      </p:sp>
      <p:pic>
        <p:nvPicPr>
          <p:cNvPr id="5" name="Resim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68358" y="1387167"/>
            <a:ext cx="3734321" cy="1114581"/>
          </a:xfrm>
          <a:prstGeom prst="rect">
            <a:avLst/>
          </a:prstGeom>
        </p:spPr>
      </p:pic>
      <p:sp>
        <p:nvSpPr>
          <p:cNvPr id="14" name="Metin kutusu 13"/>
          <p:cNvSpPr txBox="1"/>
          <p:nvPr/>
        </p:nvSpPr>
        <p:spPr>
          <a:xfrm>
            <a:off x="193377" y="6391845"/>
            <a:ext cx="5250245" cy="400110"/>
          </a:xfrm>
          <a:prstGeom prst="rect">
            <a:avLst/>
          </a:prstGeom>
          <a:noFill/>
        </p:spPr>
        <p:txBody>
          <a:bodyPr wrap="square" rtlCol="0">
            <a:spAutoFit/>
          </a:bodyPr>
          <a:lstStyle/>
          <a:p>
            <a:r>
              <a:rPr lang="tr-TR" sz="2000" b="1" dirty="0" smtClean="0"/>
              <a:t>1 </a:t>
            </a:r>
            <a:r>
              <a:rPr lang="tr-TR" sz="2000" b="1" dirty="0"/>
              <a:t>adet EXTREME </a:t>
            </a:r>
            <a:r>
              <a:rPr lang="tr-TR" sz="2000" b="1" dirty="0" smtClean="0"/>
              <a:t>VSP7400 SFP Omurga Switch</a:t>
            </a:r>
            <a:endParaRPr lang="tr-TR" sz="2000" b="1" dirty="0"/>
          </a:p>
        </p:txBody>
      </p:sp>
      <p:pic>
        <p:nvPicPr>
          <p:cNvPr id="15" name="Resim 14"/>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276152" y="3559340"/>
            <a:ext cx="2192474" cy="834000"/>
          </a:xfrm>
          <a:prstGeom prst="rect">
            <a:avLst/>
          </a:prstGeom>
        </p:spPr>
      </p:pic>
      <p:sp>
        <p:nvSpPr>
          <p:cNvPr id="17" name="Metin kutusu 16"/>
          <p:cNvSpPr txBox="1"/>
          <p:nvPr/>
        </p:nvSpPr>
        <p:spPr>
          <a:xfrm>
            <a:off x="6868676" y="4393340"/>
            <a:ext cx="3182853" cy="400110"/>
          </a:xfrm>
          <a:prstGeom prst="rect">
            <a:avLst/>
          </a:prstGeom>
          <a:noFill/>
        </p:spPr>
        <p:txBody>
          <a:bodyPr wrap="square" rtlCol="0">
            <a:spAutoFit/>
          </a:bodyPr>
          <a:lstStyle/>
          <a:p>
            <a:r>
              <a:rPr lang="tr-TR" sz="2000" b="1" dirty="0" smtClean="0"/>
              <a:t>103 </a:t>
            </a:r>
            <a:r>
              <a:rPr lang="tr-TR" sz="2000" b="1" dirty="0"/>
              <a:t>adet EXTREME </a:t>
            </a:r>
            <a:r>
              <a:rPr lang="tr-TR" sz="2000" b="1" dirty="0" smtClean="0"/>
              <a:t>10 G SFP</a:t>
            </a:r>
            <a:endParaRPr lang="tr-TR" sz="2000" b="1" dirty="0"/>
          </a:p>
        </p:txBody>
      </p:sp>
      <p:pic>
        <p:nvPicPr>
          <p:cNvPr id="18" name="Resim 17"/>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176393" y="5174830"/>
            <a:ext cx="2391991" cy="905240"/>
          </a:xfrm>
          <a:prstGeom prst="rect">
            <a:avLst/>
          </a:prstGeom>
        </p:spPr>
      </p:pic>
      <p:sp>
        <p:nvSpPr>
          <p:cNvPr id="19" name="Metin kutusu 18"/>
          <p:cNvSpPr txBox="1"/>
          <p:nvPr/>
        </p:nvSpPr>
        <p:spPr>
          <a:xfrm>
            <a:off x="7114580" y="6191603"/>
            <a:ext cx="2914750" cy="400110"/>
          </a:xfrm>
          <a:prstGeom prst="rect">
            <a:avLst/>
          </a:prstGeom>
          <a:noFill/>
        </p:spPr>
        <p:txBody>
          <a:bodyPr wrap="square" rtlCol="0">
            <a:spAutoFit/>
          </a:bodyPr>
          <a:lstStyle/>
          <a:p>
            <a:r>
              <a:rPr lang="tr-TR" sz="2000" b="1" dirty="0"/>
              <a:t>9</a:t>
            </a:r>
            <a:r>
              <a:rPr lang="tr-TR" sz="2000" b="1" dirty="0" smtClean="0"/>
              <a:t> </a:t>
            </a:r>
            <a:r>
              <a:rPr lang="tr-TR" sz="2000" b="1" dirty="0"/>
              <a:t>adet EXTREME </a:t>
            </a:r>
            <a:r>
              <a:rPr lang="tr-TR" sz="2000" b="1" dirty="0" smtClean="0"/>
              <a:t>1 G SFP</a:t>
            </a:r>
            <a:endParaRPr lang="tr-TR" sz="2000" b="1" dirty="0"/>
          </a:p>
        </p:txBody>
      </p:sp>
      <p:sp>
        <p:nvSpPr>
          <p:cNvPr id="20" name="Metin kutusu 19"/>
          <p:cNvSpPr txBox="1"/>
          <p:nvPr/>
        </p:nvSpPr>
        <p:spPr>
          <a:xfrm>
            <a:off x="356055" y="1156335"/>
            <a:ext cx="2679132" cy="461665"/>
          </a:xfrm>
          <a:prstGeom prst="rect">
            <a:avLst/>
          </a:prstGeom>
          <a:noFill/>
        </p:spPr>
        <p:txBody>
          <a:bodyPr wrap="square" rtlCol="0">
            <a:spAutoFit/>
          </a:bodyPr>
          <a:lstStyle/>
          <a:p>
            <a:r>
              <a:rPr lang="tr-TR" sz="2400" b="1" dirty="0" smtClean="0"/>
              <a:t>ALINAN CİHAZLAR</a:t>
            </a:r>
            <a:endParaRPr lang="tr-TR" sz="2400" b="1" dirty="0"/>
          </a:p>
        </p:txBody>
      </p:sp>
    </p:spTree>
    <p:extLst>
      <p:ext uri="{BB962C8B-B14F-4D97-AF65-F5344CB8AC3E}">
        <p14:creationId xmlns:p14="http://schemas.microsoft.com/office/powerpoint/2010/main" val="38605213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20"/>
                                        </p:tgtEl>
                                        <p:attrNameLst>
                                          <p:attrName>style.visibility</p:attrName>
                                        </p:attrNameLst>
                                      </p:cBhvr>
                                      <p:to>
                                        <p:strVal val="visible"/>
                                      </p:to>
                                    </p:set>
                                    <p:animEffect transition="in" filter="wipe(left)">
                                      <p:cBhvr>
                                        <p:cTn id="10"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20"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Metin kutusu 3"/>
          <p:cNvSpPr txBox="1"/>
          <p:nvPr/>
        </p:nvSpPr>
        <p:spPr>
          <a:xfrm>
            <a:off x="808930" y="2127053"/>
            <a:ext cx="6764482" cy="461665"/>
          </a:xfrm>
          <a:prstGeom prst="rect">
            <a:avLst/>
          </a:prstGeom>
          <a:noFill/>
        </p:spPr>
        <p:txBody>
          <a:bodyPr wrap="square" rtlCol="0">
            <a:spAutoFit/>
          </a:bodyPr>
          <a:lstStyle/>
          <a:p>
            <a:r>
              <a:rPr lang="tr-TR" sz="2400" b="1" dirty="0" smtClean="0"/>
              <a:t>ALINAN YAZILIMLAR</a:t>
            </a:r>
            <a:endParaRPr lang="tr-TR" sz="2400" b="1" dirty="0"/>
          </a:p>
        </p:txBody>
      </p:sp>
      <p:sp>
        <p:nvSpPr>
          <p:cNvPr id="20" name="Metin kutusu 19"/>
          <p:cNvSpPr txBox="1"/>
          <p:nvPr/>
        </p:nvSpPr>
        <p:spPr>
          <a:xfrm>
            <a:off x="1695621" y="610969"/>
            <a:ext cx="6764482" cy="461665"/>
          </a:xfrm>
          <a:prstGeom prst="rect">
            <a:avLst/>
          </a:prstGeom>
          <a:noFill/>
        </p:spPr>
        <p:txBody>
          <a:bodyPr wrap="square" rtlCol="0">
            <a:spAutoFit/>
          </a:bodyPr>
          <a:lstStyle/>
          <a:p>
            <a:r>
              <a:rPr lang="tr-TR" sz="2400" b="1" dirty="0" smtClean="0"/>
              <a:t>2023 YILI ALT YAPI GÜÇLENDİRME ÇALIŞMALARI</a:t>
            </a:r>
            <a:endParaRPr lang="tr-TR" sz="2400" b="1" dirty="0"/>
          </a:p>
        </p:txBody>
      </p:sp>
      <p:sp>
        <p:nvSpPr>
          <p:cNvPr id="21" name="Metin kutusu 20"/>
          <p:cNvSpPr txBox="1"/>
          <p:nvPr/>
        </p:nvSpPr>
        <p:spPr>
          <a:xfrm>
            <a:off x="1366395" y="2775117"/>
            <a:ext cx="5250245" cy="400110"/>
          </a:xfrm>
          <a:prstGeom prst="rect">
            <a:avLst/>
          </a:prstGeom>
          <a:noFill/>
        </p:spPr>
        <p:txBody>
          <a:bodyPr wrap="square" rtlCol="0">
            <a:spAutoFit/>
          </a:bodyPr>
          <a:lstStyle/>
          <a:p>
            <a:pPr marL="342900" indent="-342900">
              <a:buFont typeface="Arial" panose="020B0604020202020204" pitchFamily="34" charset="0"/>
              <a:buChar char="•"/>
            </a:pPr>
            <a:r>
              <a:rPr lang="tr-TR" sz="2000" b="1" dirty="0"/>
              <a:t>Ağ Yönetim Yazılımı Alımı &amp; NAC </a:t>
            </a:r>
          </a:p>
        </p:txBody>
      </p:sp>
      <p:sp>
        <p:nvSpPr>
          <p:cNvPr id="22" name="Metin kutusu 21"/>
          <p:cNvSpPr txBox="1"/>
          <p:nvPr/>
        </p:nvSpPr>
        <p:spPr>
          <a:xfrm>
            <a:off x="1366395" y="3361626"/>
            <a:ext cx="5250245" cy="400110"/>
          </a:xfrm>
          <a:prstGeom prst="rect">
            <a:avLst/>
          </a:prstGeom>
          <a:noFill/>
        </p:spPr>
        <p:txBody>
          <a:bodyPr wrap="square" rtlCol="0">
            <a:spAutoFit/>
          </a:bodyPr>
          <a:lstStyle/>
          <a:p>
            <a:pPr marL="342900" indent="-342900">
              <a:buFont typeface="Arial" panose="020B0604020202020204" pitchFamily="34" charset="0"/>
              <a:buChar char="•"/>
            </a:pPr>
            <a:r>
              <a:rPr lang="tr-TR" sz="2000" b="1" dirty="0" err="1"/>
              <a:t>Vmware</a:t>
            </a:r>
            <a:r>
              <a:rPr lang="tr-TR" sz="2000" b="1" dirty="0"/>
              <a:t> Sanallaştırma Yazılımı</a:t>
            </a:r>
          </a:p>
        </p:txBody>
      </p:sp>
    </p:spTree>
    <p:extLst>
      <p:ext uri="{BB962C8B-B14F-4D97-AF65-F5344CB8AC3E}">
        <p14:creationId xmlns:p14="http://schemas.microsoft.com/office/powerpoint/2010/main" val="2406000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20"/>
                                        </p:tgtEl>
                                        <p:attrNameLst>
                                          <p:attrName>style.visibility</p:attrName>
                                        </p:attrNameLst>
                                      </p:cBhvr>
                                      <p:to>
                                        <p:strVal val="visible"/>
                                      </p:to>
                                    </p:set>
                                    <p:animEffect transition="in" filter="wipe(left)">
                                      <p:cBhvr>
                                        <p:cTn id="10"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20"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Tablo 4"/>
          <p:cNvGraphicFramePr>
            <a:graphicFrameLocks noGrp="1"/>
          </p:cNvGraphicFramePr>
          <p:nvPr>
            <p:extLst/>
          </p:nvPr>
        </p:nvGraphicFramePr>
        <p:xfrm>
          <a:off x="1905575" y="1085119"/>
          <a:ext cx="6093118" cy="5105568"/>
        </p:xfrm>
        <a:graphic>
          <a:graphicData uri="http://schemas.openxmlformats.org/drawingml/2006/table">
            <a:tbl>
              <a:tblPr firstRow="1" bandRow="1">
                <a:tableStyleId>{5C22544A-7EE6-4342-B048-85BDC9FD1C3A}</a:tableStyleId>
              </a:tblPr>
              <a:tblGrid>
                <a:gridCol w="6093118">
                  <a:extLst>
                    <a:ext uri="{9D8B030D-6E8A-4147-A177-3AD203B41FA5}">
                      <a16:colId xmlns:a16="http://schemas.microsoft.com/office/drawing/2014/main" val="1227423622"/>
                    </a:ext>
                  </a:extLst>
                </a:gridCol>
              </a:tblGrid>
              <a:tr h="355307">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800" dirty="0" err="1" smtClean="0">
                          <a:effectLst/>
                        </a:rPr>
                        <a:t>Yazılım</a:t>
                      </a:r>
                      <a:r>
                        <a:rPr lang="en-US" sz="1800" dirty="0" smtClean="0">
                          <a:effectLst/>
                        </a:rPr>
                        <a:t>-Program </a:t>
                      </a:r>
                      <a:r>
                        <a:rPr lang="en-US" sz="1800" dirty="0" err="1" smtClean="0">
                          <a:effectLst/>
                        </a:rPr>
                        <a:t>Adı</a:t>
                      </a:r>
                      <a:endParaRPr lang="tr-TR" sz="1600" dirty="0" smtClean="0">
                        <a:effectLst/>
                        <a:latin typeface="Calibri" panose="020F0502020204030204" pitchFamily="34" charset="0"/>
                        <a:ea typeface="Calibri" panose="020F0502020204030204" pitchFamily="34" charset="0"/>
                        <a:cs typeface="Times New Roman" panose="02020603050405020304" pitchFamily="18" charset="0"/>
                      </a:endParaRPr>
                    </a:p>
                  </a:txBody>
                  <a:tcPr/>
                </a:tc>
                <a:extLst>
                  <a:ext uri="{0D108BD9-81ED-4DB2-BD59-A6C34878D82A}">
                    <a16:rowId xmlns:a16="http://schemas.microsoft.com/office/drawing/2014/main" val="955962103"/>
                  </a:ext>
                </a:extLst>
              </a:tr>
              <a:tr h="256227">
                <a:tc>
                  <a:txBody>
                    <a:bodyPr/>
                    <a:lstStyle/>
                    <a:p>
                      <a:pPr marL="69215" marR="340360" algn="l">
                        <a:lnSpc>
                          <a:spcPct val="100000"/>
                        </a:lnSpc>
                        <a:spcAft>
                          <a:spcPts val="0"/>
                        </a:spcAft>
                      </a:pPr>
                      <a:r>
                        <a:rPr lang="tr-TR" sz="1600" b="1" dirty="0" err="1" smtClean="0">
                          <a:effectLst/>
                        </a:rPr>
                        <a:t>Proliz</a:t>
                      </a:r>
                      <a:r>
                        <a:rPr lang="tr-TR" sz="1600" b="1" dirty="0" smtClean="0">
                          <a:effectLst/>
                        </a:rPr>
                        <a:t> </a:t>
                      </a:r>
                      <a:r>
                        <a:rPr lang="en-US" sz="1600" b="1" dirty="0" err="1" smtClean="0">
                          <a:effectLst/>
                        </a:rPr>
                        <a:t>Öğrenci</a:t>
                      </a:r>
                      <a:r>
                        <a:rPr lang="en-US" sz="1600" b="1" dirty="0" smtClean="0">
                          <a:effectLst/>
                        </a:rPr>
                        <a:t> </a:t>
                      </a:r>
                      <a:r>
                        <a:rPr lang="en-US" sz="1600" b="1" dirty="0" err="1">
                          <a:effectLst/>
                        </a:rPr>
                        <a:t>Bilgi</a:t>
                      </a:r>
                      <a:r>
                        <a:rPr lang="en-US" sz="1600" b="1" dirty="0">
                          <a:effectLst/>
                        </a:rPr>
                        <a:t> </a:t>
                      </a:r>
                      <a:r>
                        <a:rPr lang="en-US" sz="1600" b="1" dirty="0" err="1">
                          <a:effectLst/>
                        </a:rPr>
                        <a:t>Sistemi</a:t>
                      </a:r>
                      <a:r>
                        <a:rPr lang="en-US" sz="1600" b="1" dirty="0">
                          <a:effectLst/>
                        </a:rPr>
                        <a:t> </a:t>
                      </a:r>
                      <a:r>
                        <a:rPr lang="en-US" sz="1600" b="1" dirty="0" err="1">
                          <a:effectLst/>
                        </a:rPr>
                        <a:t>Otomasyonu</a:t>
                      </a:r>
                      <a:endParaRPr lang="tr-TR" sz="1600" b="1"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984764229"/>
                  </a:ext>
                </a:extLst>
              </a:tr>
              <a:tr h="246989">
                <a:tc>
                  <a:txBody>
                    <a:bodyPr/>
                    <a:lstStyle/>
                    <a:p>
                      <a:pPr marL="69215" marR="340360" algn="l">
                        <a:lnSpc>
                          <a:spcPct val="100000"/>
                        </a:lnSpc>
                        <a:spcAft>
                          <a:spcPts val="0"/>
                        </a:spcAft>
                      </a:pPr>
                      <a:r>
                        <a:rPr lang="tr-TR" sz="1600" b="1" dirty="0" err="1" smtClean="0">
                          <a:effectLst/>
                        </a:rPr>
                        <a:t>Netiket</a:t>
                      </a:r>
                      <a:r>
                        <a:rPr lang="tr-TR" sz="1600" b="1" dirty="0" smtClean="0">
                          <a:effectLst/>
                        </a:rPr>
                        <a:t> </a:t>
                      </a:r>
                      <a:r>
                        <a:rPr lang="en-US" sz="1600" b="1" dirty="0" err="1" smtClean="0">
                          <a:effectLst/>
                        </a:rPr>
                        <a:t>Personel</a:t>
                      </a:r>
                      <a:r>
                        <a:rPr lang="en-US" sz="1600" b="1" dirty="0" smtClean="0">
                          <a:effectLst/>
                        </a:rPr>
                        <a:t> </a:t>
                      </a:r>
                      <a:r>
                        <a:rPr lang="en-US" sz="1600" b="1" dirty="0" err="1">
                          <a:effectLst/>
                        </a:rPr>
                        <a:t>Bilgi</a:t>
                      </a:r>
                      <a:r>
                        <a:rPr lang="en-US" sz="1600" b="1" dirty="0">
                          <a:effectLst/>
                        </a:rPr>
                        <a:t> </a:t>
                      </a:r>
                      <a:r>
                        <a:rPr lang="en-US" sz="1600" b="1" dirty="0" err="1">
                          <a:effectLst/>
                        </a:rPr>
                        <a:t>Sistemi</a:t>
                      </a:r>
                      <a:r>
                        <a:rPr lang="en-US" sz="1600" b="1" dirty="0">
                          <a:effectLst/>
                        </a:rPr>
                        <a:t> </a:t>
                      </a:r>
                      <a:r>
                        <a:rPr lang="en-US" sz="1600" b="1" dirty="0" err="1">
                          <a:effectLst/>
                        </a:rPr>
                        <a:t>Otomasyonu</a:t>
                      </a:r>
                      <a:endParaRPr lang="tr-TR" sz="1600" b="1"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2426621440"/>
                  </a:ext>
                </a:extLst>
              </a:tr>
              <a:tr h="234593">
                <a:tc>
                  <a:txBody>
                    <a:bodyPr/>
                    <a:lstStyle/>
                    <a:p>
                      <a:pPr marL="69215" marR="340360" algn="l">
                        <a:lnSpc>
                          <a:spcPct val="100000"/>
                        </a:lnSpc>
                        <a:spcAft>
                          <a:spcPts val="0"/>
                        </a:spcAft>
                      </a:pPr>
                      <a:r>
                        <a:rPr lang="tr-TR" sz="1600" b="1" dirty="0" err="1" smtClean="0">
                          <a:effectLst/>
                        </a:rPr>
                        <a:t>Envision</a:t>
                      </a:r>
                      <a:r>
                        <a:rPr lang="tr-TR" sz="1600" b="1" dirty="0" smtClean="0">
                          <a:effectLst/>
                        </a:rPr>
                        <a:t> </a:t>
                      </a:r>
                      <a:r>
                        <a:rPr lang="en-US" sz="1600" b="1" dirty="0" err="1" smtClean="0">
                          <a:effectLst/>
                        </a:rPr>
                        <a:t>Elektronik</a:t>
                      </a:r>
                      <a:r>
                        <a:rPr lang="en-US" sz="1600" b="1" dirty="0" smtClean="0">
                          <a:effectLst/>
                        </a:rPr>
                        <a:t> </a:t>
                      </a:r>
                      <a:r>
                        <a:rPr lang="en-US" sz="1600" b="1" dirty="0" err="1">
                          <a:effectLst/>
                        </a:rPr>
                        <a:t>Belge</a:t>
                      </a:r>
                      <a:r>
                        <a:rPr lang="en-US" sz="1600" b="1" dirty="0">
                          <a:effectLst/>
                        </a:rPr>
                        <a:t> </a:t>
                      </a:r>
                      <a:r>
                        <a:rPr lang="en-US" sz="1600" b="1" dirty="0" err="1">
                          <a:effectLst/>
                        </a:rPr>
                        <a:t>Yönetim</a:t>
                      </a:r>
                      <a:r>
                        <a:rPr lang="en-US" sz="1600" b="1" dirty="0">
                          <a:effectLst/>
                        </a:rPr>
                        <a:t> </a:t>
                      </a:r>
                      <a:r>
                        <a:rPr lang="en-US" sz="1600" b="1" dirty="0" err="1">
                          <a:effectLst/>
                        </a:rPr>
                        <a:t>Sistemi</a:t>
                      </a:r>
                      <a:r>
                        <a:rPr lang="en-US" sz="1600" b="1" dirty="0">
                          <a:effectLst/>
                        </a:rPr>
                        <a:t> (EBYS) </a:t>
                      </a:r>
                      <a:r>
                        <a:rPr lang="en-US" sz="1600" b="1" dirty="0" err="1">
                          <a:effectLst/>
                        </a:rPr>
                        <a:t>Otomasyonu</a:t>
                      </a:r>
                      <a:endParaRPr lang="tr-TR" sz="1600" b="1"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757303278"/>
                  </a:ext>
                </a:extLst>
              </a:tr>
              <a:tr h="207263">
                <a:tc>
                  <a:txBody>
                    <a:bodyPr/>
                    <a:lstStyle/>
                    <a:p>
                      <a:pPr marR="340360" algn="l">
                        <a:lnSpc>
                          <a:spcPct val="100000"/>
                        </a:lnSpc>
                        <a:spcAft>
                          <a:spcPts val="0"/>
                        </a:spcAft>
                      </a:pPr>
                      <a:r>
                        <a:rPr lang="en-US" sz="1600" b="1" dirty="0">
                          <a:effectLst/>
                        </a:rPr>
                        <a:t> </a:t>
                      </a:r>
                      <a:r>
                        <a:rPr lang="tr-TR" sz="1600" b="1" dirty="0" err="1" smtClean="0">
                          <a:effectLst/>
                        </a:rPr>
                        <a:t>TalenSoft</a:t>
                      </a:r>
                      <a:r>
                        <a:rPr lang="tr-TR" sz="1600" b="1" dirty="0" smtClean="0">
                          <a:effectLst/>
                        </a:rPr>
                        <a:t> </a:t>
                      </a:r>
                      <a:r>
                        <a:rPr lang="en-US" sz="1600" b="1" dirty="0" smtClean="0">
                          <a:effectLst/>
                        </a:rPr>
                        <a:t>BAP </a:t>
                      </a:r>
                      <a:r>
                        <a:rPr lang="en-US" sz="1600" b="1" dirty="0" err="1">
                          <a:effectLst/>
                        </a:rPr>
                        <a:t>Ödeme</a:t>
                      </a:r>
                      <a:r>
                        <a:rPr lang="en-US" sz="1600" b="1" dirty="0">
                          <a:effectLst/>
                        </a:rPr>
                        <a:t> </a:t>
                      </a:r>
                      <a:r>
                        <a:rPr lang="en-US" sz="1600" b="1" dirty="0" err="1">
                          <a:effectLst/>
                        </a:rPr>
                        <a:t>Otomasyonu</a:t>
                      </a:r>
                      <a:endParaRPr lang="tr-TR" sz="1600" b="1"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3818459210"/>
                  </a:ext>
                </a:extLst>
              </a:tr>
              <a:tr h="225035">
                <a:tc>
                  <a:txBody>
                    <a:bodyPr/>
                    <a:lstStyle/>
                    <a:p>
                      <a:pPr marR="340360" algn="l">
                        <a:lnSpc>
                          <a:spcPct val="100000"/>
                        </a:lnSpc>
                        <a:spcAft>
                          <a:spcPts val="0"/>
                        </a:spcAft>
                      </a:pPr>
                      <a:r>
                        <a:rPr lang="en-US" sz="1600" b="1" dirty="0">
                          <a:effectLst/>
                        </a:rPr>
                        <a:t> </a:t>
                      </a:r>
                      <a:r>
                        <a:rPr lang="en-US" sz="1600" b="1" dirty="0" err="1">
                          <a:effectLst/>
                        </a:rPr>
                        <a:t>Ek-Ders</a:t>
                      </a:r>
                      <a:r>
                        <a:rPr lang="en-US" sz="1600" b="1" dirty="0">
                          <a:effectLst/>
                        </a:rPr>
                        <a:t> </a:t>
                      </a:r>
                      <a:r>
                        <a:rPr lang="en-US" sz="1600" b="1" dirty="0" err="1">
                          <a:effectLst/>
                        </a:rPr>
                        <a:t>Otomasyonu</a:t>
                      </a:r>
                      <a:endParaRPr lang="tr-TR" sz="1600" b="1"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2434741248"/>
                  </a:ext>
                </a:extLst>
              </a:tr>
              <a:tr h="243281">
                <a:tc>
                  <a:txBody>
                    <a:bodyPr/>
                    <a:lstStyle/>
                    <a:p>
                      <a:pPr marR="340360" algn="l">
                        <a:lnSpc>
                          <a:spcPct val="100000"/>
                        </a:lnSpc>
                        <a:spcAft>
                          <a:spcPts val="0"/>
                        </a:spcAft>
                      </a:pPr>
                      <a:r>
                        <a:rPr lang="en-US" sz="1600" b="1" dirty="0">
                          <a:effectLst/>
                        </a:rPr>
                        <a:t> E-</a:t>
                      </a:r>
                      <a:r>
                        <a:rPr lang="en-US" sz="1600" b="1" dirty="0" err="1">
                          <a:effectLst/>
                        </a:rPr>
                        <a:t>Kampüs</a:t>
                      </a:r>
                      <a:r>
                        <a:rPr lang="en-US" sz="1600" b="1" dirty="0">
                          <a:effectLst/>
                        </a:rPr>
                        <a:t> </a:t>
                      </a:r>
                      <a:r>
                        <a:rPr lang="en-US" sz="1600" b="1" dirty="0" err="1">
                          <a:effectLst/>
                        </a:rPr>
                        <a:t>Bilgi</a:t>
                      </a:r>
                      <a:r>
                        <a:rPr lang="en-US" sz="1600" b="1" dirty="0">
                          <a:effectLst/>
                        </a:rPr>
                        <a:t> </a:t>
                      </a:r>
                      <a:r>
                        <a:rPr lang="en-US" sz="1600" b="1" dirty="0" err="1">
                          <a:effectLst/>
                        </a:rPr>
                        <a:t>Yönetim</a:t>
                      </a:r>
                      <a:r>
                        <a:rPr lang="en-US" sz="1600" b="1" dirty="0">
                          <a:effectLst/>
                        </a:rPr>
                        <a:t> </a:t>
                      </a:r>
                      <a:r>
                        <a:rPr lang="en-US" sz="1600" b="1" dirty="0" err="1">
                          <a:effectLst/>
                        </a:rPr>
                        <a:t>Sistemi</a:t>
                      </a:r>
                      <a:endParaRPr lang="tr-TR" sz="1600" b="1"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546291250"/>
                  </a:ext>
                </a:extLst>
              </a:tr>
              <a:tr h="207263">
                <a:tc>
                  <a:txBody>
                    <a:bodyPr/>
                    <a:lstStyle/>
                    <a:p>
                      <a:pPr marR="340360" algn="l">
                        <a:lnSpc>
                          <a:spcPct val="100000"/>
                        </a:lnSpc>
                        <a:spcAft>
                          <a:spcPts val="0"/>
                        </a:spcAft>
                      </a:pPr>
                      <a:r>
                        <a:rPr lang="en-US" sz="1600" b="1" dirty="0">
                          <a:effectLst/>
                        </a:rPr>
                        <a:t> </a:t>
                      </a:r>
                      <a:r>
                        <a:rPr lang="tr-TR" sz="1600" b="1" dirty="0" err="1" smtClean="0">
                          <a:effectLst/>
                        </a:rPr>
                        <a:t>Advancity</a:t>
                      </a:r>
                      <a:r>
                        <a:rPr lang="tr-TR" sz="1600" b="1" baseline="0" dirty="0" smtClean="0">
                          <a:effectLst/>
                        </a:rPr>
                        <a:t> </a:t>
                      </a:r>
                      <a:r>
                        <a:rPr lang="en-US" sz="1600" b="1" dirty="0" err="1" smtClean="0">
                          <a:effectLst/>
                        </a:rPr>
                        <a:t>Uzaktan</a:t>
                      </a:r>
                      <a:r>
                        <a:rPr lang="en-US" sz="1600" b="1" dirty="0" smtClean="0">
                          <a:effectLst/>
                        </a:rPr>
                        <a:t> </a:t>
                      </a:r>
                      <a:r>
                        <a:rPr lang="en-US" sz="1600" b="1" dirty="0" err="1">
                          <a:effectLst/>
                        </a:rPr>
                        <a:t>Eğitim</a:t>
                      </a:r>
                      <a:r>
                        <a:rPr lang="en-US" sz="1600" b="1" dirty="0">
                          <a:effectLst/>
                        </a:rPr>
                        <a:t> </a:t>
                      </a:r>
                      <a:r>
                        <a:rPr lang="en-US" sz="1600" b="1" dirty="0" err="1">
                          <a:effectLst/>
                        </a:rPr>
                        <a:t>Yazılımı</a:t>
                      </a:r>
                      <a:r>
                        <a:rPr lang="en-US" sz="1600" b="1" dirty="0">
                          <a:effectLst/>
                        </a:rPr>
                        <a:t>- </a:t>
                      </a:r>
                      <a:r>
                        <a:rPr lang="en-US" sz="1600" b="1" dirty="0" err="1">
                          <a:effectLst/>
                        </a:rPr>
                        <a:t>Sanal</a:t>
                      </a:r>
                      <a:r>
                        <a:rPr lang="en-US" sz="1600" b="1" dirty="0">
                          <a:effectLst/>
                        </a:rPr>
                        <a:t> </a:t>
                      </a:r>
                      <a:r>
                        <a:rPr lang="en-US" sz="1600" b="1" dirty="0" err="1">
                          <a:effectLst/>
                        </a:rPr>
                        <a:t>Sınıf</a:t>
                      </a:r>
                      <a:r>
                        <a:rPr lang="en-US" sz="1600" b="1" dirty="0">
                          <a:effectLst/>
                        </a:rPr>
                        <a:t> </a:t>
                      </a:r>
                      <a:r>
                        <a:rPr lang="en-US" sz="1600" b="1" dirty="0" err="1">
                          <a:effectLst/>
                        </a:rPr>
                        <a:t>Uygulaması</a:t>
                      </a:r>
                      <a:endParaRPr lang="tr-TR" sz="1600" b="1"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1575601587"/>
                  </a:ext>
                </a:extLst>
              </a:tr>
              <a:tr h="207263">
                <a:tc>
                  <a:txBody>
                    <a:bodyPr/>
                    <a:lstStyle/>
                    <a:p>
                      <a:pPr marR="340360" algn="l">
                        <a:lnSpc>
                          <a:spcPct val="100000"/>
                        </a:lnSpc>
                        <a:spcAft>
                          <a:spcPts val="0"/>
                        </a:spcAft>
                      </a:pPr>
                      <a:r>
                        <a:rPr lang="en-US" sz="1600" b="1" dirty="0">
                          <a:effectLst/>
                        </a:rPr>
                        <a:t> </a:t>
                      </a:r>
                      <a:r>
                        <a:rPr lang="en-US" sz="1600" b="1" dirty="0" err="1">
                          <a:effectLst/>
                        </a:rPr>
                        <a:t>Yordam</a:t>
                      </a:r>
                      <a:r>
                        <a:rPr lang="en-US" sz="1600" b="1" dirty="0">
                          <a:effectLst/>
                        </a:rPr>
                        <a:t> </a:t>
                      </a:r>
                      <a:r>
                        <a:rPr lang="en-US" sz="1600" b="1" dirty="0" err="1">
                          <a:effectLst/>
                        </a:rPr>
                        <a:t>Kütüphane</a:t>
                      </a:r>
                      <a:r>
                        <a:rPr lang="en-US" sz="1600" b="1" dirty="0">
                          <a:effectLst/>
                        </a:rPr>
                        <a:t> </a:t>
                      </a:r>
                      <a:r>
                        <a:rPr lang="en-US" sz="1600" b="1" dirty="0" err="1">
                          <a:effectLst/>
                        </a:rPr>
                        <a:t>Otomasyonu</a:t>
                      </a:r>
                      <a:endParaRPr lang="tr-TR" sz="1600" b="1"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2845857509"/>
                  </a:ext>
                </a:extLst>
              </a:tr>
              <a:tr h="207263">
                <a:tc>
                  <a:txBody>
                    <a:bodyPr/>
                    <a:lstStyle/>
                    <a:p>
                      <a:pPr marR="340360" algn="l">
                        <a:lnSpc>
                          <a:spcPct val="100000"/>
                        </a:lnSpc>
                        <a:spcAft>
                          <a:spcPts val="0"/>
                        </a:spcAft>
                      </a:pPr>
                      <a:r>
                        <a:rPr lang="en-US" sz="1600" b="1" dirty="0">
                          <a:effectLst/>
                        </a:rPr>
                        <a:t> </a:t>
                      </a:r>
                      <a:r>
                        <a:rPr lang="en-US" sz="1600" b="1" dirty="0" err="1">
                          <a:effectLst/>
                        </a:rPr>
                        <a:t>Dspace</a:t>
                      </a:r>
                      <a:r>
                        <a:rPr lang="en-US" sz="1600" b="1" dirty="0">
                          <a:effectLst/>
                        </a:rPr>
                        <a:t> </a:t>
                      </a:r>
                      <a:r>
                        <a:rPr lang="en-US" sz="1600" b="1" dirty="0" err="1">
                          <a:effectLst/>
                        </a:rPr>
                        <a:t>Açık</a:t>
                      </a:r>
                      <a:r>
                        <a:rPr lang="en-US" sz="1600" b="1" dirty="0">
                          <a:effectLst/>
                        </a:rPr>
                        <a:t> </a:t>
                      </a:r>
                      <a:r>
                        <a:rPr lang="en-US" sz="1600" b="1" dirty="0" err="1">
                          <a:effectLst/>
                        </a:rPr>
                        <a:t>erişim</a:t>
                      </a:r>
                      <a:r>
                        <a:rPr lang="en-US" sz="1600" b="1" dirty="0">
                          <a:effectLst/>
                        </a:rPr>
                        <a:t> </a:t>
                      </a:r>
                      <a:r>
                        <a:rPr lang="en-US" sz="1600" b="1" dirty="0" err="1">
                          <a:effectLst/>
                        </a:rPr>
                        <a:t>Yazılımı</a:t>
                      </a:r>
                      <a:endParaRPr lang="tr-TR" sz="1600" b="1"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1172436360"/>
                  </a:ext>
                </a:extLst>
              </a:tr>
              <a:tr h="207263">
                <a:tc>
                  <a:txBody>
                    <a:bodyPr/>
                    <a:lstStyle/>
                    <a:p>
                      <a:pPr marR="340360" algn="l">
                        <a:lnSpc>
                          <a:spcPct val="100000"/>
                        </a:lnSpc>
                        <a:spcAft>
                          <a:spcPts val="0"/>
                        </a:spcAft>
                      </a:pPr>
                      <a:r>
                        <a:rPr lang="en-US" sz="1600" b="1" dirty="0">
                          <a:effectLst/>
                        </a:rPr>
                        <a:t> Online </a:t>
                      </a:r>
                      <a:r>
                        <a:rPr lang="en-US" sz="1600" b="1" dirty="0" err="1">
                          <a:effectLst/>
                        </a:rPr>
                        <a:t>Başvuru</a:t>
                      </a:r>
                      <a:r>
                        <a:rPr lang="en-US" sz="1600" b="1" dirty="0">
                          <a:effectLst/>
                        </a:rPr>
                        <a:t> </a:t>
                      </a:r>
                      <a:r>
                        <a:rPr lang="en-US" sz="1600" b="1" dirty="0" err="1">
                          <a:effectLst/>
                        </a:rPr>
                        <a:t>Otomasyonu</a:t>
                      </a:r>
                      <a:endParaRPr lang="tr-TR" sz="1600" b="1"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4093178262"/>
                  </a:ext>
                </a:extLst>
              </a:tr>
              <a:tr h="207263">
                <a:tc>
                  <a:txBody>
                    <a:bodyPr/>
                    <a:lstStyle/>
                    <a:p>
                      <a:pPr marR="340360" algn="l">
                        <a:lnSpc>
                          <a:spcPct val="100000"/>
                        </a:lnSpc>
                        <a:spcAft>
                          <a:spcPts val="0"/>
                        </a:spcAft>
                      </a:pPr>
                      <a:r>
                        <a:rPr lang="en-US" sz="1600" b="1" dirty="0">
                          <a:effectLst/>
                        </a:rPr>
                        <a:t> </a:t>
                      </a:r>
                      <a:r>
                        <a:rPr lang="en-US" sz="1600" b="1" dirty="0" err="1">
                          <a:effectLst/>
                        </a:rPr>
                        <a:t>Slocus</a:t>
                      </a:r>
                      <a:r>
                        <a:rPr lang="en-US" sz="1600" b="1" dirty="0">
                          <a:effectLst/>
                        </a:rPr>
                        <a:t> Captive </a:t>
                      </a:r>
                      <a:r>
                        <a:rPr lang="en-US" sz="1600" b="1" dirty="0" err="1">
                          <a:effectLst/>
                        </a:rPr>
                        <a:t>Personel</a:t>
                      </a:r>
                      <a:r>
                        <a:rPr lang="en-US" sz="1600" b="1" dirty="0">
                          <a:effectLst/>
                        </a:rPr>
                        <a:t> Portal </a:t>
                      </a:r>
                      <a:r>
                        <a:rPr lang="en-US" sz="1600" b="1" dirty="0" err="1">
                          <a:effectLst/>
                        </a:rPr>
                        <a:t>Otomasyonu</a:t>
                      </a:r>
                      <a:endParaRPr lang="tr-TR" sz="1600" b="1"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2767263279"/>
                  </a:ext>
                </a:extLst>
              </a:tr>
              <a:tr h="207263">
                <a:tc>
                  <a:txBody>
                    <a:bodyPr/>
                    <a:lstStyle/>
                    <a:p>
                      <a:pPr marR="340360" algn="l">
                        <a:lnSpc>
                          <a:spcPct val="100000"/>
                        </a:lnSpc>
                        <a:spcAft>
                          <a:spcPts val="0"/>
                        </a:spcAft>
                      </a:pPr>
                      <a:r>
                        <a:rPr lang="tr-TR" sz="1600" b="1" dirty="0" smtClean="0">
                          <a:effectLst/>
                        </a:rPr>
                        <a:t> </a:t>
                      </a:r>
                      <a:r>
                        <a:rPr lang="tr-TR" sz="1600" b="1" dirty="0" err="1" smtClean="0">
                          <a:effectLst/>
                        </a:rPr>
                        <a:t>Klog</a:t>
                      </a:r>
                      <a:r>
                        <a:rPr lang="en-US" sz="1600" b="1" dirty="0" smtClean="0">
                          <a:effectLst/>
                        </a:rPr>
                        <a:t> </a:t>
                      </a:r>
                      <a:r>
                        <a:rPr lang="en-US" sz="1600" b="1" dirty="0">
                          <a:effectLst/>
                        </a:rPr>
                        <a:t>Zaman </a:t>
                      </a:r>
                      <a:r>
                        <a:rPr lang="en-US" sz="1600" b="1" dirty="0" err="1">
                          <a:effectLst/>
                        </a:rPr>
                        <a:t>Damgası</a:t>
                      </a:r>
                      <a:endParaRPr lang="tr-TR" sz="1600" b="1"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3906910427"/>
                  </a:ext>
                </a:extLst>
              </a:tr>
              <a:tr h="207263">
                <a:tc>
                  <a:txBody>
                    <a:bodyPr/>
                    <a:lstStyle/>
                    <a:p>
                      <a:pPr marR="340360" algn="l">
                        <a:lnSpc>
                          <a:spcPct val="100000"/>
                        </a:lnSpc>
                        <a:spcAft>
                          <a:spcPts val="0"/>
                        </a:spcAft>
                      </a:pPr>
                      <a:r>
                        <a:rPr lang="en-US" sz="1600" b="1" dirty="0">
                          <a:effectLst/>
                        </a:rPr>
                        <a:t> Trend-Micro DLP &amp; </a:t>
                      </a:r>
                      <a:r>
                        <a:rPr lang="en-US" sz="1600" b="1" dirty="0" err="1">
                          <a:effectLst/>
                        </a:rPr>
                        <a:t>Antivirüs</a:t>
                      </a:r>
                      <a:r>
                        <a:rPr lang="en-US" sz="1600" b="1" dirty="0">
                          <a:effectLst/>
                        </a:rPr>
                        <a:t> </a:t>
                      </a:r>
                      <a:r>
                        <a:rPr lang="en-US" sz="1600" b="1" dirty="0" err="1">
                          <a:effectLst/>
                        </a:rPr>
                        <a:t>Yazılımı</a:t>
                      </a:r>
                      <a:endParaRPr lang="tr-TR" sz="1600" b="1"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458874176"/>
                  </a:ext>
                </a:extLst>
              </a:tr>
              <a:tr h="207263">
                <a:tc>
                  <a:txBody>
                    <a:bodyPr/>
                    <a:lstStyle/>
                    <a:p>
                      <a:pPr marR="340360" algn="l">
                        <a:lnSpc>
                          <a:spcPct val="100000"/>
                        </a:lnSpc>
                        <a:spcAft>
                          <a:spcPts val="0"/>
                        </a:spcAft>
                      </a:pPr>
                      <a:r>
                        <a:rPr lang="en-US" sz="1600" b="1" dirty="0">
                          <a:effectLst/>
                        </a:rPr>
                        <a:t> VMware </a:t>
                      </a:r>
                      <a:r>
                        <a:rPr lang="en-US" sz="1600" b="1" dirty="0" err="1">
                          <a:effectLst/>
                        </a:rPr>
                        <a:t>Sanallaştırma</a:t>
                      </a:r>
                      <a:r>
                        <a:rPr lang="en-US" sz="1600" b="1" dirty="0">
                          <a:effectLst/>
                        </a:rPr>
                        <a:t> </a:t>
                      </a:r>
                      <a:r>
                        <a:rPr lang="en-US" sz="1600" b="1" dirty="0" err="1">
                          <a:effectLst/>
                        </a:rPr>
                        <a:t>Yazılımı</a:t>
                      </a:r>
                      <a:endParaRPr lang="tr-TR" sz="1600" b="1"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4064351310"/>
                  </a:ext>
                </a:extLst>
              </a:tr>
              <a:tr h="207263">
                <a:tc>
                  <a:txBody>
                    <a:bodyPr/>
                    <a:lstStyle/>
                    <a:p>
                      <a:pPr marR="340360" algn="l">
                        <a:lnSpc>
                          <a:spcPct val="100000"/>
                        </a:lnSpc>
                        <a:spcAft>
                          <a:spcPts val="0"/>
                        </a:spcAft>
                      </a:pPr>
                      <a:r>
                        <a:rPr lang="en-US" sz="1600" b="1" dirty="0">
                          <a:effectLst/>
                        </a:rPr>
                        <a:t> </a:t>
                      </a:r>
                      <a:r>
                        <a:rPr lang="tr-TR" sz="1600" b="1" dirty="0" smtClean="0">
                          <a:effectLst/>
                        </a:rPr>
                        <a:t>PPDM</a:t>
                      </a:r>
                      <a:r>
                        <a:rPr lang="en-US" sz="1600" b="1" dirty="0" smtClean="0">
                          <a:effectLst/>
                        </a:rPr>
                        <a:t> </a:t>
                      </a:r>
                      <a:r>
                        <a:rPr lang="en-US" sz="1600" b="1" dirty="0" err="1">
                          <a:effectLst/>
                        </a:rPr>
                        <a:t>Yedekleme</a:t>
                      </a:r>
                      <a:r>
                        <a:rPr lang="en-US" sz="1600" b="1" dirty="0">
                          <a:effectLst/>
                        </a:rPr>
                        <a:t> </a:t>
                      </a:r>
                      <a:r>
                        <a:rPr lang="en-US" sz="1600" b="1" dirty="0" err="1">
                          <a:effectLst/>
                        </a:rPr>
                        <a:t>Yazımı</a:t>
                      </a:r>
                      <a:endParaRPr lang="tr-TR" sz="1600" b="1"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2544329902"/>
                  </a:ext>
                </a:extLst>
              </a:tr>
              <a:tr h="207263">
                <a:tc>
                  <a:txBody>
                    <a:bodyPr/>
                    <a:lstStyle/>
                    <a:p>
                      <a:pPr marR="340360" algn="l">
                        <a:lnSpc>
                          <a:spcPct val="100000"/>
                        </a:lnSpc>
                        <a:spcAft>
                          <a:spcPts val="0"/>
                        </a:spcAft>
                      </a:pPr>
                      <a:r>
                        <a:rPr lang="en-US" sz="1600" b="1" dirty="0">
                          <a:effectLst/>
                        </a:rPr>
                        <a:t> </a:t>
                      </a:r>
                      <a:r>
                        <a:rPr lang="en-US" sz="1600" b="1" dirty="0" err="1">
                          <a:effectLst/>
                        </a:rPr>
                        <a:t>Teknik</a:t>
                      </a:r>
                      <a:r>
                        <a:rPr lang="en-US" sz="1600" b="1" dirty="0">
                          <a:effectLst/>
                        </a:rPr>
                        <a:t> </a:t>
                      </a:r>
                      <a:r>
                        <a:rPr lang="en-US" sz="1600" b="1" dirty="0" err="1">
                          <a:effectLst/>
                        </a:rPr>
                        <a:t>Destek</a:t>
                      </a:r>
                      <a:r>
                        <a:rPr lang="en-US" sz="1600" b="1" dirty="0">
                          <a:effectLst/>
                        </a:rPr>
                        <a:t> </a:t>
                      </a:r>
                      <a:r>
                        <a:rPr lang="en-US" sz="1600" b="1" dirty="0" err="1">
                          <a:effectLst/>
                        </a:rPr>
                        <a:t>Yazılımı</a:t>
                      </a:r>
                      <a:endParaRPr lang="tr-TR" sz="1600" b="1"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2282871602"/>
                  </a:ext>
                </a:extLst>
              </a:tr>
              <a:tr h="243281">
                <a:tc>
                  <a:txBody>
                    <a:bodyPr/>
                    <a:lstStyle/>
                    <a:p>
                      <a:pPr marR="340360" algn="l">
                        <a:lnSpc>
                          <a:spcPct val="100000"/>
                        </a:lnSpc>
                        <a:spcAft>
                          <a:spcPts val="0"/>
                        </a:spcAft>
                      </a:pPr>
                      <a:r>
                        <a:rPr lang="en-US" sz="1600" b="1" dirty="0">
                          <a:effectLst/>
                        </a:rPr>
                        <a:t> </a:t>
                      </a:r>
                      <a:r>
                        <a:rPr lang="en-US" sz="1600" b="1" dirty="0" err="1">
                          <a:effectLst/>
                        </a:rPr>
                        <a:t>Dosya</a:t>
                      </a:r>
                      <a:r>
                        <a:rPr lang="en-US" sz="1600" b="1" dirty="0">
                          <a:effectLst/>
                        </a:rPr>
                        <a:t> </a:t>
                      </a:r>
                      <a:r>
                        <a:rPr lang="en-US" sz="1600" b="1" dirty="0" err="1">
                          <a:effectLst/>
                        </a:rPr>
                        <a:t>Paylaşım</a:t>
                      </a:r>
                      <a:r>
                        <a:rPr lang="en-US" sz="1600" b="1" dirty="0">
                          <a:effectLst/>
                        </a:rPr>
                        <a:t> </a:t>
                      </a:r>
                      <a:r>
                        <a:rPr lang="en-US" sz="1600" b="1" dirty="0" err="1">
                          <a:effectLst/>
                        </a:rPr>
                        <a:t>Otomasyonu</a:t>
                      </a:r>
                      <a:r>
                        <a:rPr lang="en-US" sz="1600" b="1" dirty="0">
                          <a:effectLst/>
                        </a:rPr>
                        <a:t> </a:t>
                      </a:r>
                      <a:endParaRPr lang="tr-TR" sz="1600" b="1"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4045923116"/>
                  </a:ext>
                </a:extLst>
              </a:tr>
              <a:tr h="137554">
                <a:tc>
                  <a:txBody>
                    <a:bodyPr/>
                    <a:lstStyle/>
                    <a:p>
                      <a:pPr marR="340360" algn="l">
                        <a:lnSpc>
                          <a:spcPct val="100000"/>
                        </a:lnSpc>
                        <a:spcAft>
                          <a:spcPts val="0"/>
                        </a:spcAft>
                      </a:pPr>
                      <a:r>
                        <a:rPr lang="tr-TR" sz="1600" b="1" dirty="0" smtClean="0">
                          <a:effectLst/>
                          <a:latin typeface="Calibri" panose="020F0502020204030204" pitchFamily="34" charset="0"/>
                          <a:ea typeface="Calibri" panose="020F0502020204030204" pitchFamily="34" charset="0"/>
                          <a:cs typeface="Times New Roman" panose="02020603050405020304" pitchFamily="18" charset="0"/>
                        </a:rPr>
                        <a:t> Akademik</a:t>
                      </a:r>
                      <a:r>
                        <a:rPr lang="tr-TR" sz="1600" b="1" baseline="0" dirty="0" smtClean="0">
                          <a:effectLst/>
                          <a:latin typeface="Calibri" panose="020F0502020204030204" pitchFamily="34" charset="0"/>
                          <a:ea typeface="Calibri" panose="020F0502020204030204" pitchFamily="34" charset="0"/>
                          <a:cs typeface="Times New Roman" panose="02020603050405020304" pitchFamily="18" charset="0"/>
                        </a:rPr>
                        <a:t> Teşvik Otomasyonu</a:t>
                      </a:r>
                      <a:endParaRPr lang="tr-TR" sz="1600" b="1"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2537488371"/>
                  </a:ext>
                </a:extLst>
              </a:tr>
              <a:tr h="335152">
                <a:tc>
                  <a:txBody>
                    <a:bodyPr/>
                    <a:lstStyle/>
                    <a:p>
                      <a:pPr marR="340360" algn="l">
                        <a:lnSpc>
                          <a:spcPct val="100000"/>
                        </a:lnSpc>
                        <a:spcAft>
                          <a:spcPts val="0"/>
                        </a:spcAft>
                      </a:pPr>
                      <a:r>
                        <a:rPr lang="tr-TR" sz="1600" b="1" baseline="0" dirty="0" smtClean="0">
                          <a:effectLst/>
                          <a:latin typeface="Calibri" panose="020F0502020204030204" pitchFamily="34" charset="0"/>
                          <a:ea typeface="Calibri" panose="020F0502020204030204" pitchFamily="34" charset="0"/>
                          <a:cs typeface="Times New Roman" panose="02020603050405020304" pitchFamily="18" charset="0"/>
                        </a:rPr>
                        <a:t> Apsis Akademik Veriler Otomasyonu</a:t>
                      </a:r>
                      <a:endParaRPr lang="tr-TR" sz="1600" b="1"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3247147326"/>
                  </a:ext>
                </a:extLst>
              </a:tr>
            </a:tbl>
          </a:graphicData>
        </a:graphic>
      </p:graphicFrame>
      <p:sp>
        <p:nvSpPr>
          <p:cNvPr id="6" name="Metin kutusu 5"/>
          <p:cNvSpPr txBox="1"/>
          <p:nvPr/>
        </p:nvSpPr>
        <p:spPr>
          <a:xfrm>
            <a:off x="1776846" y="623454"/>
            <a:ext cx="6764482" cy="461665"/>
          </a:xfrm>
          <a:prstGeom prst="rect">
            <a:avLst/>
          </a:prstGeom>
          <a:noFill/>
        </p:spPr>
        <p:txBody>
          <a:bodyPr wrap="square" rtlCol="0">
            <a:spAutoFit/>
          </a:bodyPr>
          <a:lstStyle/>
          <a:p>
            <a:r>
              <a:rPr lang="tr-TR" sz="2400" b="1" dirty="0" smtClean="0"/>
              <a:t>KULLANILAN OTOMASYON YAZILIMLARI</a:t>
            </a:r>
            <a:endParaRPr lang="tr-TR" sz="2400" b="1" dirty="0"/>
          </a:p>
        </p:txBody>
      </p:sp>
    </p:spTree>
    <p:extLst>
      <p:ext uri="{BB962C8B-B14F-4D97-AF65-F5344CB8AC3E}">
        <p14:creationId xmlns:p14="http://schemas.microsoft.com/office/powerpoint/2010/main" val="10411441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left)">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1785203" y="597396"/>
            <a:ext cx="6764482" cy="461665"/>
          </a:xfrm>
          <a:prstGeom prst="rect">
            <a:avLst/>
          </a:prstGeom>
          <a:noFill/>
        </p:spPr>
        <p:txBody>
          <a:bodyPr wrap="square" rtlCol="0">
            <a:spAutoFit/>
          </a:bodyPr>
          <a:lstStyle/>
          <a:p>
            <a:pPr lvl="0">
              <a:defRPr/>
            </a:pPr>
            <a:r>
              <a:rPr kumimoji="0" lang="tr-TR" sz="2400" b="1" i="0" u="none" strike="noStrike" kern="1200" cap="none" spc="0" normalizeH="0" baseline="0" noProof="0" dirty="0" smtClean="0">
                <a:ln>
                  <a:noFill/>
                </a:ln>
                <a:solidFill>
                  <a:prstClr val="black"/>
                </a:solidFill>
                <a:effectLst/>
                <a:uLnTx/>
                <a:uFillTx/>
                <a:latin typeface="Calibri"/>
                <a:ea typeface="+mn-ea"/>
                <a:cs typeface="+mn-cs"/>
              </a:rPr>
              <a:t>2023 YILI HEDEFLERİ </a:t>
            </a:r>
            <a:r>
              <a:rPr lang="tr-TR" sz="2400" b="1" dirty="0">
                <a:solidFill>
                  <a:prstClr val="black"/>
                </a:solidFill>
              </a:rPr>
              <a:t>VE GERÇEKLEŞMELERİ</a:t>
            </a:r>
            <a:endParaRPr kumimoji="0" lang="tr-TR" sz="2400" b="1" i="0" u="none" strike="noStrike" kern="1200" cap="none" spc="0" normalizeH="0" baseline="0" noProof="0" dirty="0">
              <a:ln>
                <a:noFill/>
              </a:ln>
              <a:solidFill>
                <a:prstClr val="black"/>
              </a:solidFill>
              <a:effectLst/>
              <a:uLnTx/>
              <a:uFillTx/>
              <a:latin typeface="Calibri"/>
              <a:ea typeface="+mn-ea"/>
              <a:cs typeface="+mn-cs"/>
            </a:endParaRPr>
          </a:p>
        </p:txBody>
      </p:sp>
      <p:sp>
        <p:nvSpPr>
          <p:cNvPr id="3" name="Dikdörtgen 2"/>
          <p:cNvSpPr/>
          <p:nvPr/>
        </p:nvSpPr>
        <p:spPr>
          <a:xfrm>
            <a:off x="1913761" y="1085873"/>
            <a:ext cx="8301600" cy="322024"/>
          </a:xfrm>
          <a:prstGeom prst="rect">
            <a:avLst/>
          </a:prstGeom>
          <a:solidFill>
            <a:schemeClr val="accent5">
              <a:lumMod val="60000"/>
              <a:lumOff val="40000"/>
            </a:schemeClr>
          </a:solidFill>
        </p:spPr>
        <p:style>
          <a:lnRef idx="0">
            <a:schemeClr val="accent6"/>
          </a:lnRef>
          <a:fillRef idx="3">
            <a:schemeClr val="accent6"/>
          </a:fillRef>
          <a:effectRef idx="3">
            <a:schemeClr val="accent6"/>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tr-TR" sz="1800" b="0" i="0" u="none" strike="noStrike" kern="1200" cap="none" spc="0" normalizeH="0" baseline="0" noProof="0">
              <a:ln>
                <a:noFill/>
              </a:ln>
              <a:solidFill>
                <a:prstClr val="white"/>
              </a:solidFill>
              <a:effectLst/>
              <a:uLnTx/>
              <a:uFillTx/>
              <a:latin typeface="Calibri"/>
              <a:ea typeface="+mn-ea"/>
              <a:cs typeface="+mn-cs"/>
            </a:endParaRPr>
          </a:p>
        </p:txBody>
      </p:sp>
      <p:sp>
        <p:nvSpPr>
          <p:cNvPr id="4" name="Metin kutusu 3"/>
          <p:cNvSpPr txBox="1"/>
          <p:nvPr/>
        </p:nvSpPr>
        <p:spPr>
          <a:xfrm>
            <a:off x="2086212" y="1050112"/>
            <a:ext cx="7466963"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tr-TR" sz="1800" b="1" i="0" u="none" strike="noStrike" kern="1200" cap="none" spc="0" normalizeH="0" baseline="0" noProof="0" dirty="0" smtClean="0">
                <a:ln>
                  <a:noFill/>
                </a:ln>
                <a:solidFill>
                  <a:prstClr val="black"/>
                </a:solidFill>
                <a:effectLst/>
                <a:uLnTx/>
                <a:uFillTx/>
                <a:latin typeface="Calibri"/>
                <a:ea typeface="+mn-ea"/>
                <a:cs typeface="+mn-cs"/>
              </a:rPr>
              <a:t>Stratejik Plan Ek Modül</a:t>
            </a:r>
            <a:r>
              <a:rPr kumimoji="0" lang="tr-TR" sz="1800" b="1" i="0" u="none" strike="noStrike" kern="1200" cap="none" spc="0" normalizeH="0" noProof="0" dirty="0" smtClean="0">
                <a:ln>
                  <a:noFill/>
                </a:ln>
                <a:solidFill>
                  <a:prstClr val="black"/>
                </a:solidFill>
                <a:effectLst/>
                <a:uLnTx/>
                <a:uFillTx/>
                <a:latin typeface="Calibri"/>
                <a:ea typeface="+mn-ea"/>
                <a:cs typeface="+mn-cs"/>
              </a:rPr>
              <a:t> </a:t>
            </a:r>
            <a:r>
              <a:rPr kumimoji="0" lang="tr-TR" sz="1800" b="1" i="0" u="none" strike="noStrike" kern="1200" cap="none" spc="0" normalizeH="0" baseline="0" noProof="0" dirty="0" smtClean="0">
                <a:ln>
                  <a:noFill/>
                </a:ln>
                <a:solidFill>
                  <a:prstClr val="black"/>
                </a:solidFill>
                <a:effectLst/>
                <a:uLnTx/>
                <a:uFillTx/>
                <a:latin typeface="Calibri"/>
                <a:ea typeface="+mn-ea"/>
                <a:cs typeface="+mn-cs"/>
              </a:rPr>
              <a:t>Otomasyonu			</a:t>
            </a:r>
            <a:r>
              <a:rPr kumimoji="0" lang="tr-TR" sz="1800" b="1" i="0" u="none" strike="noStrike" kern="1200" cap="none" spc="0" normalizeH="0" baseline="0" noProof="0" dirty="0" smtClean="0">
                <a:ln>
                  <a:noFill/>
                </a:ln>
                <a:solidFill>
                  <a:prstClr val="black"/>
                </a:solidFill>
                <a:effectLst/>
                <a:uLnTx/>
                <a:uFillTx/>
                <a:latin typeface="Calibri"/>
                <a:ea typeface="+mn-ea"/>
                <a:cs typeface="+mn-cs"/>
              </a:rPr>
              <a:t>:</a:t>
            </a:r>
            <a:endParaRPr kumimoji="0" lang="tr-TR" sz="1800" b="1" i="0" u="none" strike="noStrike" kern="1200" cap="none" spc="0" normalizeH="0" baseline="0" noProof="0" dirty="0">
              <a:ln>
                <a:noFill/>
              </a:ln>
              <a:solidFill>
                <a:prstClr val="black"/>
              </a:solidFill>
              <a:effectLst/>
              <a:uLnTx/>
              <a:uFillTx/>
              <a:latin typeface="Calibri"/>
              <a:ea typeface="+mn-ea"/>
              <a:cs typeface="+mn-cs"/>
            </a:endParaRPr>
          </a:p>
        </p:txBody>
      </p:sp>
      <p:sp>
        <p:nvSpPr>
          <p:cNvPr id="5" name="Dikdörtgen 4"/>
          <p:cNvSpPr/>
          <p:nvPr/>
        </p:nvSpPr>
        <p:spPr>
          <a:xfrm>
            <a:off x="1913761" y="1496746"/>
            <a:ext cx="8301600" cy="322024"/>
          </a:xfrm>
          <a:prstGeom prst="rect">
            <a:avLst/>
          </a:prstGeom>
          <a:solidFill>
            <a:schemeClr val="accent5">
              <a:lumMod val="60000"/>
              <a:lumOff val="40000"/>
            </a:schemeClr>
          </a:solidFill>
        </p:spPr>
        <p:style>
          <a:lnRef idx="0">
            <a:schemeClr val="accent6"/>
          </a:lnRef>
          <a:fillRef idx="3">
            <a:schemeClr val="accent6"/>
          </a:fillRef>
          <a:effectRef idx="3">
            <a:schemeClr val="accent6"/>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tr-TR" sz="1800" b="0" i="0" u="none" strike="noStrike" kern="1200" cap="none" spc="0" normalizeH="0" baseline="0" noProof="0">
              <a:ln>
                <a:noFill/>
              </a:ln>
              <a:solidFill>
                <a:prstClr val="white"/>
              </a:solidFill>
              <a:effectLst/>
              <a:uLnTx/>
              <a:uFillTx/>
              <a:latin typeface="Calibri"/>
              <a:ea typeface="+mn-ea"/>
              <a:cs typeface="+mn-cs"/>
            </a:endParaRPr>
          </a:p>
        </p:txBody>
      </p:sp>
      <p:sp>
        <p:nvSpPr>
          <p:cNvPr id="6" name="Metin kutusu 5"/>
          <p:cNvSpPr txBox="1"/>
          <p:nvPr/>
        </p:nvSpPr>
        <p:spPr>
          <a:xfrm>
            <a:off x="2086212" y="1460985"/>
            <a:ext cx="7871902"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tr-TR" sz="1800" b="1" i="0" u="none" strike="noStrike" kern="1200" cap="none" spc="0" normalizeH="0" baseline="0" noProof="0" dirty="0" smtClean="0">
                <a:ln>
                  <a:noFill/>
                </a:ln>
                <a:solidFill>
                  <a:prstClr val="black"/>
                </a:solidFill>
                <a:effectLst/>
                <a:uLnTx/>
                <a:uFillTx/>
                <a:latin typeface="Calibri"/>
                <a:ea typeface="+mn-ea"/>
                <a:cs typeface="+mn-cs"/>
              </a:rPr>
              <a:t>Omurga ve Kenar</a:t>
            </a:r>
            <a:r>
              <a:rPr kumimoji="0" lang="tr-TR" sz="1800" b="1" i="0" u="none" strike="noStrike" kern="1200" cap="none" spc="0" normalizeH="0" noProof="0" dirty="0" smtClean="0">
                <a:ln>
                  <a:noFill/>
                </a:ln>
                <a:solidFill>
                  <a:prstClr val="black"/>
                </a:solidFill>
                <a:effectLst/>
                <a:uLnTx/>
                <a:uFillTx/>
                <a:latin typeface="Calibri"/>
                <a:ea typeface="+mn-ea"/>
                <a:cs typeface="+mn-cs"/>
              </a:rPr>
              <a:t> Switch Alımı</a:t>
            </a:r>
            <a:r>
              <a:rPr kumimoji="0" lang="tr-TR" sz="1800" b="1" i="0" u="none" strike="noStrike" kern="1200" cap="none" spc="0" normalizeH="0" baseline="0" noProof="0" dirty="0">
                <a:ln>
                  <a:noFill/>
                </a:ln>
                <a:solidFill>
                  <a:prstClr val="black"/>
                </a:solidFill>
                <a:effectLst/>
                <a:uLnTx/>
                <a:uFillTx/>
                <a:latin typeface="Calibri"/>
                <a:ea typeface="+mn-ea"/>
                <a:cs typeface="+mn-cs"/>
              </a:rPr>
              <a:t>	</a:t>
            </a:r>
            <a:r>
              <a:rPr kumimoji="0" lang="tr-TR" sz="1800" b="1" i="0" u="none" strike="noStrike" kern="1200" cap="none" spc="0" normalizeH="0" baseline="0" noProof="0" dirty="0" smtClean="0">
                <a:ln>
                  <a:noFill/>
                </a:ln>
                <a:solidFill>
                  <a:prstClr val="black"/>
                </a:solidFill>
                <a:effectLst/>
                <a:uLnTx/>
                <a:uFillTx/>
                <a:latin typeface="Calibri"/>
                <a:ea typeface="+mn-ea"/>
                <a:cs typeface="+mn-cs"/>
              </a:rPr>
              <a:t>		</a:t>
            </a:r>
            <a:r>
              <a:rPr kumimoji="0" lang="tr-TR" sz="1800" b="1" i="0" u="none" strike="noStrike" kern="1200" cap="none" spc="0" normalizeH="0" baseline="0" noProof="0" dirty="0" smtClean="0">
                <a:ln>
                  <a:noFill/>
                </a:ln>
                <a:solidFill>
                  <a:prstClr val="black"/>
                </a:solidFill>
                <a:effectLst/>
                <a:uLnTx/>
                <a:uFillTx/>
                <a:latin typeface="Calibri"/>
                <a:ea typeface="+mn-ea"/>
                <a:cs typeface="+mn-cs"/>
              </a:rPr>
              <a:t>:</a:t>
            </a:r>
            <a:endParaRPr kumimoji="0" lang="tr-TR" sz="1800" b="1" i="0" u="none" strike="noStrike" kern="1200" cap="none" spc="0" normalizeH="0" baseline="0" noProof="0" dirty="0">
              <a:ln>
                <a:noFill/>
              </a:ln>
              <a:solidFill>
                <a:prstClr val="black"/>
              </a:solidFill>
              <a:effectLst/>
              <a:uLnTx/>
              <a:uFillTx/>
              <a:latin typeface="Calibri"/>
              <a:ea typeface="+mn-ea"/>
              <a:cs typeface="+mn-cs"/>
            </a:endParaRPr>
          </a:p>
        </p:txBody>
      </p:sp>
      <p:sp>
        <p:nvSpPr>
          <p:cNvPr id="7" name="Dikdörtgen 6"/>
          <p:cNvSpPr/>
          <p:nvPr/>
        </p:nvSpPr>
        <p:spPr>
          <a:xfrm>
            <a:off x="1913761" y="1887447"/>
            <a:ext cx="8301600" cy="322024"/>
          </a:xfrm>
          <a:prstGeom prst="rect">
            <a:avLst/>
          </a:prstGeom>
          <a:solidFill>
            <a:schemeClr val="accent5">
              <a:lumMod val="60000"/>
              <a:lumOff val="40000"/>
            </a:schemeClr>
          </a:solidFill>
        </p:spPr>
        <p:style>
          <a:lnRef idx="0">
            <a:schemeClr val="accent6"/>
          </a:lnRef>
          <a:fillRef idx="3">
            <a:schemeClr val="accent6"/>
          </a:fillRef>
          <a:effectRef idx="3">
            <a:schemeClr val="accent6"/>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tr-TR"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Metin kutusu 7"/>
          <p:cNvSpPr txBox="1"/>
          <p:nvPr/>
        </p:nvSpPr>
        <p:spPr>
          <a:xfrm>
            <a:off x="2086213" y="1851686"/>
            <a:ext cx="7466962"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tr-TR" sz="1800" b="1" i="0" u="none" strike="noStrike" kern="1200" cap="none" spc="0" normalizeH="0" baseline="0" noProof="0" dirty="0" smtClean="0">
                <a:ln>
                  <a:noFill/>
                </a:ln>
                <a:solidFill>
                  <a:prstClr val="black"/>
                </a:solidFill>
                <a:effectLst/>
                <a:uLnTx/>
                <a:uFillTx/>
                <a:latin typeface="Calibri"/>
                <a:ea typeface="+mn-ea"/>
                <a:cs typeface="+mn-cs"/>
              </a:rPr>
              <a:t>Sızma (</a:t>
            </a:r>
            <a:r>
              <a:rPr kumimoji="0" lang="tr-TR" sz="1800" b="1" i="0" u="none" strike="noStrike" kern="1200" cap="none" spc="0" normalizeH="0" baseline="0" noProof="0" dirty="0" err="1" smtClean="0">
                <a:ln>
                  <a:noFill/>
                </a:ln>
                <a:solidFill>
                  <a:prstClr val="black"/>
                </a:solidFill>
                <a:effectLst/>
                <a:uLnTx/>
                <a:uFillTx/>
                <a:latin typeface="Calibri"/>
                <a:ea typeface="+mn-ea"/>
                <a:cs typeface="+mn-cs"/>
              </a:rPr>
              <a:t>Pentest</a:t>
            </a:r>
            <a:r>
              <a:rPr kumimoji="0" lang="tr-TR" sz="1800" b="1" i="0" u="none" strike="noStrike" kern="1200" cap="none" spc="0" normalizeH="0" baseline="0" noProof="0" dirty="0" smtClean="0">
                <a:ln>
                  <a:noFill/>
                </a:ln>
                <a:solidFill>
                  <a:prstClr val="black"/>
                </a:solidFill>
                <a:effectLst/>
                <a:uLnTx/>
                <a:uFillTx/>
                <a:latin typeface="Calibri"/>
                <a:ea typeface="+mn-ea"/>
                <a:cs typeface="+mn-cs"/>
              </a:rPr>
              <a:t>) Testi</a:t>
            </a:r>
            <a:r>
              <a:rPr kumimoji="0" lang="tr-TR" sz="1800" b="1" i="0" u="none" strike="noStrike" kern="1200" cap="none" spc="0" normalizeH="0" baseline="0" noProof="0" dirty="0">
                <a:ln>
                  <a:noFill/>
                </a:ln>
                <a:solidFill>
                  <a:prstClr val="black"/>
                </a:solidFill>
                <a:effectLst/>
                <a:uLnTx/>
                <a:uFillTx/>
                <a:latin typeface="Calibri"/>
                <a:ea typeface="+mn-ea"/>
                <a:cs typeface="+mn-cs"/>
              </a:rPr>
              <a:t>	</a:t>
            </a:r>
            <a:r>
              <a:rPr kumimoji="0" lang="tr-TR" sz="1800" b="1" i="0" u="none" strike="noStrike" kern="1200" cap="none" spc="0" normalizeH="0" baseline="0" noProof="0" dirty="0" smtClean="0">
                <a:ln>
                  <a:noFill/>
                </a:ln>
                <a:solidFill>
                  <a:prstClr val="black"/>
                </a:solidFill>
                <a:effectLst/>
                <a:uLnTx/>
                <a:uFillTx/>
                <a:latin typeface="Calibri"/>
                <a:ea typeface="+mn-ea"/>
                <a:cs typeface="+mn-cs"/>
              </a:rPr>
              <a:t>			</a:t>
            </a:r>
            <a:r>
              <a:rPr kumimoji="0" lang="tr-TR" sz="1800" b="1" i="0" u="none" strike="noStrike" kern="1200" cap="none" spc="0" normalizeH="0" baseline="0" noProof="0" dirty="0" smtClean="0">
                <a:ln>
                  <a:noFill/>
                </a:ln>
                <a:solidFill>
                  <a:prstClr val="black"/>
                </a:solidFill>
                <a:effectLst/>
                <a:uLnTx/>
                <a:uFillTx/>
                <a:latin typeface="Calibri"/>
                <a:ea typeface="+mn-ea"/>
                <a:cs typeface="+mn-cs"/>
              </a:rPr>
              <a:t>:</a:t>
            </a:r>
            <a:endParaRPr kumimoji="0" lang="tr-TR" sz="1800" b="1" i="0" u="none" strike="noStrike" kern="1200" cap="none" spc="0" normalizeH="0" baseline="0" noProof="0" dirty="0">
              <a:ln>
                <a:noFill/>
              </a:ln>
              <a:solidFill>
                <a:prstClr val="black"/>
              </a:solidFill>
              <a:effectLst/>
              <a:uLnTx/>
              <a:uFillTx/>
              <a:latin typeface="Calibri"/>
              <a:ea typeface="+mn-ea"/>
              <a:cs typeface="+mn-cs"/>
            </a:endParaRPr>
          </a:p>
        </p:txBody>
      </p:sp>
      <p:sp>
        <p:nvSpPr>
          <p:cNvPr id="9" name="Dikdörtgen 8"/>
          <p:cNvSpPr/>
          <p:nvPr/>
        </p:nvSpPr>
        <p:spPr>
          <a:xfrm>
            <a:off x="1913761" y="2274567"/>
            <a:ext cx="8301600" cy="322024"/>
          </a:xfrm>
          <a:prstGeom prst="rect">
            <a:avLst/>
          </a:prstGeom>
          <a:solidFill>
            <a:schemeClr val="accent5">
              <a:lumMod val="60000"/>
              <a:lumOff val="40000"/>
            </a:schemeClr>
          </a:solidFill>
        </p:spPr>
        <p:style>
          <a:lnRef idx="0">
            <a:schemeClr val="accent6"/>
          </a:lnRef>
          <a:fillRef idx="3">
            <a:schemeClr val="accent6"/>
          </a:fillRef>
          <a:effectRef idx="3">
            <a:schemeClr val="accent6"/>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tr-TR" sz="1800" b="0" i="0" u="none" strike="noStrike" kern="1200" cap="none" spc="0" normalizeH="0" baseline="0" noProof="0">
              <a:ln>
                <a:noFill/>
              </a:ln>
              <a:solidFill>
                <a:prstClr val="white"/>
              </a:solidFill>
              <a:effectLst/>
              <a:uLnTx/>
              <a:uFillTx/>
              <a:latin typeface="Calibri"/>
              <a:ea typeface="+mn-ea"/>
              <a:cs typeface="+mn-cs"/>
            </a:endParaRPr>
          </a:p>
        </p:txBody>
      </p:sp>
      <p:sp>
        <p:nvSpPr>
          <p:cNvPr id="10" name="Metin kutusu 9"/>
          <p:cNvSpPr txBox="1"/>
          <p:nvPr/>
        </p:nvSpPr>
        <p:spPr>
          <a:xfrm>
            <a:off x="2086212" y="2238806"/>
            <a:ext cx="7871902"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Calibri"/>
                <a:ea typeface="+mn-ea"/>
                <a:cs typeface="+mn-cs"/>
              </a:rPr>
              <a:t>Academic VMware vSphere 7 Essentials </a:t>
            </a:r>
            <a:r>
              <a:rPr kumimoji="0" lang="en-US" sz="1800" b="1" i="0" u="none" strike="noStrike" kern="1200" cap="none" spc="0" normalizeH="0" baseline="0" noProof="0" dirty="0" smtClean="0">
                <a:ln>
                  <a:noFill/>
                </a:ln>
                <a:solidFill>
                  <a:prstClr val="black"/>
                </a:solidFill>
                <a:effectLst/>
                <a:uLnTx/>
                <a:uFillTx/>
                <a:latin typeface="Calibri"/>
                <a:ea typeface="+mn-ea"/>
                <a:cs typeface="+mn-cs"/>
              </a:rPr>
              <a:t>Plus</a:t>
            </a:r>
            <a:r>
              <a:rPr kumimoji="0" lang="tr-TR" sz="1800" b="1" i="0" u="none" strike="noStrike" kern="1200" cap="none" spc="0" normalizeH="0" baseline="0" noProof="0" dirty="0" smtClean="0">
                <a:ln>
                  <a:noFill/>
                </a:ln>
                <a:solidFill>
                  <a:prstClr val="black"/>
                </a:solidFill>
                <a:effectLst/>
                <a:uLnTx/>
                <a:uFillTx/>
                <a:latin typeface="Calibri"/>
                <a:ea typeface="+mn-ea"/>
                <a:cs typeface="+mn-cs"/>
              </a:rPr>
              <a:t>		</a:t>
            </a:r>
            <a:r>
              <a:rPr kumimoji="0" lang="tr-TR" sz="1800" b="1" i="0" u="none" strike="noStrike" kern="1200" cap="none" spc="0" normalizeH="0" baseline="0" noProof="0" dirty="0" smtClean="0">
                <a:ln>
                  <a:noFill/>
                </a:ln>
                <a:solidFill>
                  <a:prstClr val="black"/>
                </a:solidFill>
                <a:effectLst/>
                <a:uLnTx/>
                <a:uFillTx/>
                <a:latin typeface="Calibri"/>
                <a:ea typeface="+mn-ea"/>
                <a:cs typeface="+mn-cs"/>
              </a:rPr>
              <a:t>:</a:t>
            </a:r>
            <a:endParaRPr kumimoji="0" lang="tr-TR" sz="1800" b="1" i="0" u="none" strike="noStrike" kern="1200" cap="none" spc="0" normalizeH="0" baseline="0" noProof="0" dirty="0">
              <a:ln>
                <a:noFill/>
              </a:ln>
              <a:solidFill>
                <a:prstClr val="black"/>
              </a:solidFill>
              <a:effectLst/>
              <a:uLnTx/>
              <a:uFillTx/>
              <a:latin typeface="Calibri"/>
              <a:ea typeface="+mn-ea"/>
              <a:cs typeface="+mn-cs"/>
            </a:endParaRPr>
          </a:p>
        </p:txBody>
      </p:sp>
      <p:sp>
        <p:nvSpPr>
          <p:cNvPr id="11" name="Dikdörtgen 10"/>
          <p:cNvSpPr/>
          <p:nvPr/>
        </p:nvSpPr>
        <p:spPr>
          <a:xfrm>
            <a:off x="1913761" y="2672394"/>
            <a:ext cx="8301600" cy="322024"/>
          </a:xfrm>
          <a:prstGeom prst="rect">
            <a:avLst/>
          </a:prstGeom>
          <a:solidFill>
            <a:schemeClr val="accent5">
              <a:lumMod val="60000"/>
              <a:lumOff val="40000"/>
            </a:schemeClr>
          </a:solidFill>
        </p:spPr>
        <p:style>
          <a:lnRef idx="0">
            <a:schemeClr val="accent6"/>
          </a:lnRef>
          <a:fillRef idx="3">
            <a:schemeClr val="accent6"/>
          </a:fillRef>
          <a:effectRef idx="3">
            <a:schemeClr val="accent6"/>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tr-TR" sz="1800" b="0" i="0" u="none" strike="noStrike" kern="1200" cap="none" spc="0" normalizeH="0" baseline="0" noProof="0">
              <a:ln>
                <a:noFill/>
              </a:ln>
              <a:solidFill>
                <a:prstClr val="white"/>
              </a:solidFill>
              <a:effectLst/>
              <a:uLnTx/>
              <a:uFillTx/>
              <a:latin typeface="Calibri"/>
              <a:ea typeface="+mn-ea"/>
              <a:cs typeface="+mn-cs"/>
            </a:endParaRPr>
          </a:p>
        </p:txBody>
      </p:sp>
      <p:sp>
        <p:nvSpPr>
          <p:cNvPr id="12" name="Metin kutusu 11"/>
          <p:cNvSpPr txBox="1"/>
          <p:nvPr/>
        </p:nvSpPr>
        <p:spPr>
          <a:xfrm>
            <a:off x="2086212" y="2636633"/>
            <a:ext cx="7871902"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tr-TR" sz="1800" b="1" i="0" u="none" strike="noStrike" kern="1200" cap="none" spc="0" normalizeH="0" baseline="0" noProof="0" dirty="0" smtClean="0">
                <a:ln>
                  <a:noFill/>
                </a:ln>
                <a:solidFill>
                  <a:prstClr val="black"/>
                </a:solidFill>
                <a:effectLst/>
                <a:uLnTx/>
                <a:uFillTx/>
                <a:latin typeface="Calibri"/>
                <a:ea typeface="+mn-ea"/>
                <a:cs typeface="+mn-cs"/>
              </a:rPr>
              <a:t>BGYS Eğitimleri (Tüm Personeller için)			</a:t>
            </a:r>
            <a:r>
              <a:rPr kumimoji="0" lang="tr-TR" sz="1800" b="1" i="0" u="none" strike="noStrike" kern="1200" cap="none" spc="0" normalizeH="0" baseline="0" noProof="0" dirty="0" smtClean="0">
                <a:ln>
                  <a:noFill/>
                </a:ln>
                <a:solidFill>
                  <a:prstClr val="black"/>
                </a:solidFill>
                <a:effectLst/>
                <a:uLnTx/>
                <a:uFillTx/>
                <a:latin typeface="Calibri"/>
                <a:ea typeface="+mn-ea"/>
                <a:cs typeface="+mn-cs"/>
              </a:rPr>
              <a:t>:</a:t>
            </a:r>
            <a:endParaRPr kumimoji="0" lang="tr-TR" sz="1800" b="1" i="0" u="none" strike="noStrike" kern="1200" cap="none" spc="0" normalizeH="0" baseline="0" noProof="0" dirty="0">
              <a:ln>
                <a:noFill/>
              </a:ln>
              <a:solidFill>
                <a:prstClr val="black"/>
              </a:solidFill>
              <a:effectLst/>
              <a:uLnTx/>
              <a:uFillTx/>
              <a:latin typeface="Calibri"/>
              <a:ea typeface="+mn-ea"/>
              <a:cs typeface="+mn-cs"/>
            </a:endParaRPr>
          </a:p>
        </p:txBody>
      </p:sp>
      <p:sp>
        <p:nvSpPr>
          <p:cNvPr id="13" name="Dikdörtgen 12"/>
          <p:cNvSpPr/>
          <p:nvPr/>
        </p:nvSpPr>
        <p:spPr>
          <a:xfrm>
            <a:off x="1916075" y="3061996"/>
            <a:ext cx="8301600" cy="322024"/>
          </a:xfrm>
          <a:prstGeom prst="rect">
            <a:avLst/>
          </a:prstGeom>
          <a:solidFill>
            <a:schemeClr val="accent5">
              <a:lumMod val="60000"/>
              <a:lumOff val="40000"/>
            </a:schemeClr>
          </a:solidFill>
        </p:spPr>
        <p:style>
          <a:lnRef idx="0">
            <a:schemeClr val="accent6"/>
          </a:lnRef>
          <a:fillRef idx="3">
            <a:schemeClr val="accent6"/>
          </a:fillRef>
          <a:effectRef idx="3">
            <a:schemeClr val="accent6"/>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tr-TR" sz="1800" b="0" i="0" u="none" strike="noStrike" kern="1200" cap="none" spc="0" normalizeH="0" baseline="0" noProof="0">
              <a:ln>
                <a:noFill/>
              </a:ln>
              <a:solidFill>
                <a:prstClr val="white"/>
              </a:solidFill>
              <a:effectLst/>
              <a:uLnTx/>
              <a:uFillTx/>
              <a:latin typeface="Calibri"/>
              <a:ea typeface="+mn-ea"/>
              <a:cs typeface="+mn-cs"/>
            </a:endParaRPr>
          </a:p>
        </p:txBody>
      </p:sp>
      <p:sp>
        <p:nvSpPr>
          <p:cNvPr id="14" name="Metin kutusu 13"/>
          <p:cNvSpPr txBox="1"/>
          <p:nvPr/>
        </p:nvSpPr>
        <p:spPr>
          <a:xfrm>
            <a:off x="2115704" y="3041296"/>
            <a:ext cx="7791263"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tr-TR" sz="1800" b="1" i="0" u="none" strike="noStrike" kern="1200" cap="none" spc="0" normalizeH="0" baseline="0" noProof="0" dirty="0" smtClean="0">
                <a:ln>
                  <a:noFill/>
                </a:ln>
                <a:solidFill>
                  <a:prstClr val="black"/>
                </a:solidFill>
                <a:effectLst/>
                <a:uLnTx/>
                <a:uFillTx/>
                <a:latin typeface="Calibri"/>
                <a:ea typeface="+mn-ea"/>
                <a:cs typeface="+mn-cs"/>
              </a:rPr>
              <a:t>Windows 10 Pro ve Office 2019 Pro  Lisans Alımı		</a:t>
            </a:r>
            <a:r>
              <a:rPr kumimoji="0" lang="tr-TR" sz="1800" b="1" i="0" u="none" strike="noStrike" kern="1200" cap="none" spc="0" normalizeH="0" baseline="0" noProof="0" dirty="0" smtClean="0">
                <a:ln>
                  <a:noFill/>
                </a:ln>
                <a:solidFill>
                  <a:prstClr val="black"/>
                </a:solidFill>
                <a:effectLst/>
                <a:uLnTx/>
                <a:uFillTx/>
                <a:latin typeface="Calibri"/>
                <a:ea typeface="+mn-ea"/>
                <a:cs typeface="+mn-cs"/>
              </a:rPr>
              <a:t>:</a:t>
            </a:r>
            <a:endParaRPr kumimoji="0" lang="tr-TR" sz="1800" b="1" i="0" u="none" strike="noStrike" kern="1200" cap="none" spc="0" normalizeH="0" baseline="0" noProof="0" dirty="0">
              <a:ln>
                <a:noFill/>
              </a:ln>
              <a:solidFill>
                <a:prstClr val="black"/>
              </a:solidFill>
              <a:effectLst/>
              <a:uLnTx/>
              <a:uFillTx/>
              <a:latin typeface="Calibri"/>
              <a:ea typeface="+mn-ea"/>
              <a:cs typeface="+mn-cs"/>
            </a:endParaRPr>
          </a:p>
        </p:txBody>
      </p:sp>
      <p:sp>
        <p:nvSpPr>
          <p:cNvPr id="15" name="Dikdörtgen 14"/>
          <p:cNvSpPr/>
          <p:nvPr/>
        </p:nvSpPr>
        <p:spPr>
          <a:xfrm>
            <a:off x="1913761" y="3439537"/>
            <a:ext cx="8301600" cy="322024"/>
          </a:xfrm>
          <a:prstGeom prst="rect">
            <a:avLst/>
          </a:prstGeom>
          <a:solidFill>
            <a:schemeClr val="accent5">
              <a:lumMod val="60000"/>
              <a:lumOff val="40000"/>
            </a:schemeClr>
          </a:solidFill>
        </p:spPr>
        <p:style>
          <a:lnRef idx="0">
            <a:schemeClr val="accent6"/>
          </a:lnRef>
          <a:fillRef idx="3">
            <a:schemeClr val="accent6"/>
          </a:fillRef>
          <a:effectRef idx="3">
            <a:schemeClr val="accent6"/>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tr-TR" sz="1800" b="0" i="0" u="none" strike="noStrike" kern="1200" cap="none" spc="0" normalizeH="0" baseline="0" noProof="0">
              <a:ln>
                <a:noFill/>
              </a:ln>
              <a:solidFill>
                <a:prstClr val="white"/>
              </a:solidFill>
              <a:effectLst/>
              <a:uLnTx/>
              <a:uFillTx/>
              <a:latin typeface="Calibri"/>
              <a:ea typeface="+mn-ea"/>
              <a:cs typeface="+mn-cs"/>
            </a:endParaRPr>
          </a:p>
        </p:txBody>
      </p:sp>
      <p:sp>
        <p:nvSpPr>
          <p:cNvPr id="16" name="Metin kutusu 15"/>
          <p:cNvSpPr txBox="1"/>
          <p:nvPr/>
        </p:nvSpPr>
        <p:spPr>
          <a:xfrm>
            <a:off x="2086212" y="3403776"/>
            <a:ext cx="7871902"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tr-TR" b="1" dirty="0" smtClean="0">
                <a:solidFill>
                  <a:prstClr val="black"/>
                </a:solidFill>
                <a:latin typeface="Calibri"/>
              </a:rPr>
              <a:t>NAC Alımı		</a:t>
            </a:r>
            <a:r>
              <a:rPr kumimoji="0" lang="tr-TR" sz="1800" b="1" i="0" u="none" strike="noStrike" kern="1200" cap="none" spc="0" normalizeH="0" baseline="0" noProof="0" dirty="0" smtClean="0">
                <a:ln>
                  <a:noFill/>
                </a:ln>
                <a:solidFill>
                  <a:prstClr val="black"/>
                </a:solidFill>
                <a:effectLst/>
                <a:uLnTx/>
                <a:uFillTx/>
                <a:latin typeface="Calibri"/>
                <a:ea typeface="+mn-ea"/>
                <a:cs typeface="+mn-cs"/>
              </a:rPr>
              <a:t>			</a:t>
            </a:r>
            <a:r>
              <a:rPr kumimoji="0" lang="tr-TR" sz="1800" b="1" i="0" u="none" strike="noStrike" kern="1200" cap="none" spc="0" normalizeH="0" baseline="0" noProof="0" dirty="0" smtClean="0">
                <a:ln>
                  <a:noFill/>
                </a:ln>
                <a:solidFill>
                  <a:prstClr val="black"/>
                </a:solidFill>
                <a:effectLst/>
                <a:uLnTx/>
                <a:uFillTx/>
                <a:latin typeface="Calibri"/>
                <a:ea typeface="+mn-ea"/>
                <a:cs typeface="+mn-cs"/>
              </a:rPr>
              <a:t>:</a:t>
            </a:r>
            <a:endParaRPr kumimoji="0" lang="tr-TR" sz="1800" b="1" i="0" u="none" strike="noStrike" kern="1200" cap="none" spc="0" normalizeH="0" baseline="0" noProof="0" dirty="0">
              <a:ln>
                <a:noFill/>
              </a:ln>
              <a:solidFill>
                <a:prstClr val="black"/>
              </a:solidFill>
              <a:effectLst/>
              <a:uLnTx/>
              <a:uFillTx/>
              <a:latin typeface="Calibri"/>
              <a:ea typeface="+mn-ea"/>
              <a:cs typeface="+mn-cs"/>
            </a:endParaRPr>
          </a:p>
        </p:txBody>
      </p:sp>
      <p:sp>
        <p:nvSpPr>
          <p:cNvPr id="17" name="Dikdörtgen 16"/>
          <p:cNvSpPr/>
          <p:nvPr/>
        </p:nvSpPr>
        <p:spPr>
          <a:xfrm>
            <a:off x="1913761" y="3833794"/>
            <a:ext cx="8301600" cy="322024"/>
          </a:xfrm>
          <a:prstGeom prst="rect">
            <a:avLst/>
          </a:prstGeom>
          <a:solidFill>
            <a:schemeClr val="accent5">
              <a:lumMod val="60000"/>
              <a:lumOff val="40000"/>
            </a:schemeClr>
          </a:solidFill>
        </p:spPr>
        <p:style>
          <a:lnRef idx="0">
            <a:schemeClr val="accent6"/>
          </a:lnRef>
          <a:fillRef idx="3">
            <a:schemeClr val="accent6"/>
          </a:fillRef>
          <a:effectRef idx="3">
            <a:schemeClr val="accent6"/>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tr-TR" sz="1800" b="0" i="0" u="none" strike="noStrike" kern="1200" cap="none" spc="0" normalizeH="0" baseline="0" noProof="0">
              <a:ln>
                <a:noFill/>
              </a:ln>
              <a:solidFill>
                <a:prstClr val="white"/>
              </a:solidFill>
              <a:effectLst/>
              <a:uLnTx/>
              <a:uFillTx/>
              <a:latin typeface="Calibri"/>
              <a:ea typeface="+mn-ea"/>
              <a:cs typeface="+mn-cs"/>
            </a:endParaRPr>
          </a:p>
        </p:txBody>
      </p:sp>
      <p:sp>
        <p:nvSpPr>
          <p:cNvPr id="18" name="Metin kutusu 17"/>
          <p:cNvSpPr txBox="1"/>
          <p:nvPr/>
        </p:nvSpPr>
        <p:spPr>
          <a:xfrm>
            <a:off x="2086212" y="3798033"/>
            <a:ext cx="7871902"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tr-TR" b="1" dirty="0" smtClean="0">
                <a:solidFill>
                  <a:prstClr val="black"/>
                </a:solidFill>
                <a:latin typeface="Calibri"/>
              </a:rPr>
              <a:t>Sunucu ve Storage Alımları		</a:t>
            </a:r>
            <a:r>
              <a:rPr kumimoji="0" lang="tr-TR" sz="1800" b="1" i="0" u="none" strike="noStrike" kern="1200" cap="none" spc="0" normalizeH="0" baseline="0" noProof="0" dirty="0" smtClean="0">
                <a:ln>
                  <a:noFill/>
                </a:ln>
                <a:solidFill>
                  <a:prstClr val="black"/>
                </a:solidFill>
                <a:effectLst/>
                <a:uLnTx/>
                <a:uFillTx/>
                <a:latin typeface="Calibri"/>
                <a:ea typeface="+mn-ea"/>
                <a:cs typeface="+mn-cs"/>
              </a:rPr>
              <a:t>		</a:t>
            </a:r>
            <a:r>
              <a:rPr kumimoji="0" lang="tr-TR" sz="1800" b="1" i="0" u="none" strike="noStrike" kern="1200" cap="none" spc="0" normalizeH="0" baseline="0" noProof="0" dirty="0" smtClean="0">
                <a:ln>
                  <a:noFill/>
                </a:ln>
                <a:solidFill>
                  <a:prstClr val="black"/>
                </a:solidFill>
                <a:effectLst/>
                <a:uLnTx/>
                <a:uFillTx/>
                <a:latin typeface="Calibri"/>
                <a:ea typeface="+mn-ea"/>
                <a:cs typeface="+mn-cs"/>
              </a:rPr>
              <a:t>:</a:t>
            </a:r>
            <a:endParaRPr kumimoji="0" lang="tr-TR" sz="1800" b="1" i="0" u="none" strike="noStrike" kern="1200" cap="none" spc="0" normalizeH="0" baseline="0" noProof="0" dirty="0">
              <a:ln>
                <a:noFill/>
              </a:ln>
              <a:solidFill>
                <a:prstClr val="black"/>
              </a:solidFill>
              <a:effectLst/>
              <a:uLnTx/>
              <a:uFillTx/>
              <a:latin typeface="Calibri"/>
              <a:ea typeface="+mn-ea"/>
              <a:cs typeface="+mn-cs"/>
            </a:endParaRPr>
          </a:p>
        </p:txBody>
      </p:sp>
      <p:sp>
        <p:nvSpPr>
          <p:cNvPr id="21" name="Dikdörtgen 20"/>
          <p:cNvSpPr/>
          <p:nvPr/>
        </p:nvSpPr>
        <p:spPr>
          <a:xfrm>
            <a:off x="1907835" y="4212016"/>
            <a:ext cx="8301600" cy="322024"/>
          </a:xfrm>
          <a:prstGeom prst="rect">
            <a:avLst/>
          </a:prstGeom>
          <a:solidFill>
            <a:schemeClr val="accent5">
              <a:lumMod val="60000"/>
              <a:lumOff val="40000"/>
            </a:schemeClr>
          </a:solidFill>
        </p:spPr>
        <p:style>
          <a:lnRef idx="0">
            <a:schemeClr val="accent6"/>
          </a:lnRef>
          <a:fillRef idx="3">
            <a:schemeClr val="accent6"/>
          </a:fillRef>
          <a:effectRef idx="3">
            <a:schemeClr val="accent6"/>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tr-TR" sz="1800" b="0" i="0" u="none" strike="noStrike" kern="1200" cap="none" spc="0" normalizeH="0" baseline="0" noProof="0">
              <a:ln>
                <a:noFill/>
              </a:ln>
              <a:solidFill>
                <a:prstClr val="white"/>
              </a:solidFill>
              <a:effectLst/>
              <a:uLnTx/>
              <a:uFillTx/>
              <a:latin typeface="Calibri"/>
              <a:ea typeface="+mn-ea"/>
              <a:cs typeface="+mn-cs"/>
            </a:endParaRPr>
          </a:p>
        </p:txBody>
      </p:sp>
      <p:sp>
        <p:nvSpPr>
          <p:cNvPr id="22" name="Dikdörtgen 21"/>
          <p:cNvSpPr/>
          <p:nvPr/>
        </p:nvSpPr>
        <p:spPr>
          <a:xfrm>
            <a:off x="2094525" y="4207757"/>
            <a:ext cx="7469849" cy="369332"/>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tr-TR" sz="1800" b="1" i="0" u="none" strike="noStrike" kern="1200" cap="none" spc="0" normalizeH="0" baseline="0" noProof="0" dirty="0" smtClean="0">
                <a:ln>
                  <a:noFill/>
                </a:ln>
                <a:solidFill>
                  <a:prstClr val="black"/>
                </a:solidFill>
                <a:effectLst/>
                <a:uLnTx/>
                <a:uFillTx/>
                <a:latin typeface="Calibri"/>
                <a:ea typeface="+mn-ea"/>
                <a:cs typeface="+mn-cs"/>
              </a:rPr>
              <a:t>E-mail Sunucu Kurulumu				</a:t>
            </a:r>
            <a:r>
              <a:rPr kumimoji="0" lang="tr-TR" sz="1800" b="1" i="0" u="none" strike="noStrike" kern="1200" cap="none" spc="0" normalizeH="0" baseline="0" noProof="0" dirty="0" smtClean="0">
                <a:ln>
                  <a:noFill/>
                </a:ln>
                <a:solidFill>
                  <a:prstClr val="black"/>
                </a:solidFill>
                <a:effectLst/>
                <a:uLnTx/>
                <a:uFillTx/>
                <a:latin typeface="Calibri"/>
                <a:ea typeface="+mn-ea"/>
                <a:cs typeface="+mn-cs"/>
              </a:rPr>
              <a:t>:</a:t>
            </a:r>
            <a:endParaRPr kumimoji="0" lang="tr-TR" sz="1800" b="1" i="0" u="none" strike="noStrike" kern="1200" cap="none" spc="0" normalizeH="0" baseline="0" noProof="0" dirty="0">
              <a:ln>
                <a:noFill/>
              </a:ln>
              <a:solidFill>
                <a:prstClr val="black"/>
              </a:solidFill>
              <a:effectLst/>
              <a:uLnTx/>
              <a:uFillTx/>
              <a:latin typeface="Calibri"/>
              <a:ea typeface="+mn-ea"/>
              <a:cs typeface="+mn-cs"/>
            </a:endParaRPr>
          </a:p>
        </p:txBody>
      </p:sp>
      <p:sp>
        <p:nvSpPr>
          <p:cNvPr id="23" name="Dikdörtgen 22"/>
          <p:cNvSpPr/>
          <p:nvPr/>
        </p:nvSpPr>
        <p:spPr>
          <a:xfrm>
            <a:off x="1902433" y="4973948"/>
            <a:ext cx="8301600" cy="322024"/>
          </a:xfrm>
          <a:prstGeom prst="rect">
            <a:avLst/>
          </a:prstGeom>
          <a:solidFill>
            <a:schemeClr val="accent5">
              <a:lumMod val="60000"/>
              <a:lumOff val="40000"/>
            </a:schemeClr>
          </a:solidFill>
        </p:spPr>
        <p:style>
          <a:lnRef idx="0">
            <a:schemeClr val="accent6"/>
          </a:lnRef>
          <a:fillRef idx="3">
            <a:schemeClr val="accent6"/>
          </a:fillRef>
          <a:effectRef idx="3">
            <a:schemeClr val="accent6"/>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tr-TR" sz="1800" b="0" i="0" u="none" strike="noStrike" kern="1200" cap="none" spc="0" normalizeH="0" baseline="0" noProof="0">
              <a:ln>
                <a:noFill/>
              </a:ln>
              <a:solidFill>
                <a:prstClr val="black"/>
              </a:solidFill>
              <a:effectLst/>
              <a:uLnTx/>
              <a:uFillTx/>
              <a:latin typeface="Calibri"/>
              <a:ea typeface="+mn-ea"/>
              <a:cs typeface="+mn-cs"/>
            </a:endParaRPr>
          </a:p>
        </p:txBody>
      </p:sp>
      <p:sp>
        <p:nvSpPr>
          <p:cNvPr id="24" name="Metin kutusu 23"/>
          <p:cNvSpPr txBox="1"/>
          <p:nvPr/>
        </p:nvSpPr>
        <p:spPr>
          <a:xfrm>
            <a:off x="2098412" y="4932615"/>
            <a:ext cx="7885982"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tr-TR" sz="1800" b="1" i="0" u="none" strike="noStrike" kern="1200" cap="none" spc="0" normalizeH="0" baseline="0" noProof="0" dirty="0" smtClean="0">
                <a:ln>
                  <a:noFill/>
                </a:ln>
                <a:solidFill>
                  <a:prstClr val="black"/>
                </a:solidFill>
                <a:effectLst/>
                <a:uLnTx/>
                <a:uFillTx/>
                <a:latin typeface="Calibri"/>
                <a:ea typeface="+mn-ea"/>
                <a:cs typeface="+mn-cs"/>
              </a:rPr>
              <a:t>SİEM (</a:t>
            </a:r>
            <a:r>
              <a:rPr kumimoji="0" lang="en-US" sz="1800" b="1" i="0" u="none" strike="noStrike" kern="1200" cap="none" spc="0" normalizeH="0" baseline="0" noProof="0" dirty="0">
                <a:ln>
                  <a:noFill/>
                </a:ln>
                <a:solidFill>
                  <a:prstClr val="black"/>
                </a:solidFill>
                <a:effectLst/>
                <a:uLnTx/>
                <a:uFillTx/>
                <a:latin typeface="Calibri"/>
                <a:ea typeface="+mn-ea"/>
                <a:cs typeface="+mn-cs"/>
              </a:rPr>
              <a:t>Security information and event management </a:t>
            </a:r>
            <a:r>
              <a:rPr kumimoji="0" lang="tr-TR" sz="1800" b="1" i="0" u="none" strike="noStrike" kern="1200" cap="none" spc="0" normalizeH="0" baseline="0" noProof="0" dirty="0" smtClean="0">
                <a:ln>
                  <a:noFill/>
                </a:ln>
                <a:solidFill>
                  <a:prstClr val="black"/>
                </a:solidFill>
                <a:effectLst/>
                <a:uLnTx/>
                <a:uFillTx/>
                <a:latin typeface="Calibri"/>
                <a:ea typeface="+mn-ea"/>
                <a:cs typeface="+mn-cs"/>
              </a:rPr>
              <a:t>)	</a:t>
            </a:r>
            <a:r>
              <a:rPr kumimoji="0" lang="tr-TR" sz="1800" b="1" i="0" u="none" strike="noStrike" kern="1200" cap="none" spc="0" normalizeH="0" baseline="0" noProof="0" dirty="0" smtClean="0">
                <a:ln>
                  <a:noFill/>
                </a:ln>
                <a:solidFill>
                  <a:prstClr val="black"/>
                </a:solidFill>
                <a:effectLst/>
                <a:uLnTx/>
                <a:uFillTx/>
                <a:latin typeface="Calibri"/>
                <a:ea typeface="+mn-ea"/>
                <a:cs typeface="+mn-cs"/>
              </a:rPr>
              <a:t>:</a:t>
            </a:r>
            <a:endParaRPr kumimoji="0" lang="tr-TR" sz="1800" b="1" i="0" u="none" strike="noStrike" kern="1200" cap="none" spc="0" normalizeH="0" baseline="0" noProof="0" dirty="0">
              <a:ln>
                <a:noFill/>
              </a:ln>
              <a:solidFill>
                <a:prstClr val="black"/>
              </a:solidFill>
              <a:effectLst/>
              <a:uLnTx/>
              <a:uFillTx/>
              <a:latin typeface="Calibri"/>
              <a:ea typeface="+mn-ea"/>
              <a:cs typeface="+mn-cs"/>
            </a:endParaRPr>
          </a:p>
        </p:txBody>
      </p:sp>
      <p:sp>
        <p:nvSpPr>
          <p:cNvPr id="25" name="Dikdörtgen 24"/>
          <p:cNvSpPr/>
          <p:nvPr/>
        </p:nvSpPr>
        <p:spPr>
          <a:xfrm>
            <a:off x="1902294" y="4597174"/>
            <a:ext cx="8301600" cy="322024"/>
          </a:xfrm>
          <a:prstGeom prst="rect">
            <a:avLst/>
          </a:prstGeom>
          <a:solidFill>
            <a:schemeClr val="accent5">
              <a:lumMod val="60000"/>
              <a:lumOff val="40000"/>
            </a:schemeClr>
          </a:solidFill>
        </p:spPr>
        <p:style>
          <a:lnRef idx="0">
            <a:schemeClr val="accent6"/>
          </a:lnRef>
          <a:fillRef idx="3">
            <a:schemeClr val="accent6"/>
          </a:fillRef>
          <a:effectRef idx="3">
            <a:schemeClr val="accent6"/>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tr-TR" sz="1800" b="0" i="0" u="none" strike="noStrike" kern="1200" cap="none" spc="0" normalizeH="0" baseline="0" noProof="0">
              <a:ln>
                <a:noFill/>
              </a:ln>
              <a:solidFill>
                <a:prstClr val="white"/>
              </a:solidFill>
              <a:effectLst/>
              <a:uLnTx/>
              <a:uFillTx/>
              <a:latin typeface="Calibri"/>
              <a:ea typeface="+mn-ea"/>
              <a:cs typeface="+mn-cs"/>
            </a:endParaRPr>
          </a:p>
        </p:txBody>
      </p:sp>
      <p:sp>
        <p:nvSpPr>
          <p:cNvPr id="26" name="Dikdörtgen 25"/>
          <p:cNvSpPr/>
          <p:nvPr/>
        </p:nvSpPr>
        <p:spPr>
          <a:xfrm>
            <a:off x="2088984" y="4603712"/>
            <a:ext cx="7464191" cy="369332"/>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tr-TR" sz="1800" b="1" i="0" u="none" strike="noStrike" kern="1200" cap="none" spc="0" normalizeH="0" baseline="0" noProof="0" dirty="0" smtClean="0">
                <a:ln>
                  <a:noFill/>
                </a:ln>
                <a:solidFill>
                  <a:prstClr val="black"/>
                </a:solidFill>
                <a:effectLst/>
                <a:uLnTx/>
                <a:uFillTx/>
                <a:latin typeface="Calibri"/>
                <a:ea typeface="+mn-ea"/>
                <a:cs typeface="+mn-cs"/>
              </a:rPr>
              <a:t>İki aşamalı Doğrulama Sistemi			</a:t>
            </a:r>
            <a:r>
              <a:rPr kumimoji="0" lang="tr-TR" sz="1800" b="1" i="0" u="none" strike="noStrike" kern="1200" cap="none" spc="0" normalizeH="0" baseline="0" noProof="0" dirty="0" smtClean="0">
                <a:ln>
                  <a:noFill/>
                </a:ln>
                <a:solidFill>
                  <a:prstClr val="black"/>
                </a:solidFill>
                <a:effectLst/>
                <a:uLnTx/>
                <a:uFillTx/>
                <a:latin typeface="Calibri"/>
                <a:ea typeface="+mn-ea"/>
                <a:cs typeface="+mn-cs"/>
              </a:rPr>
              <a:t>:</a:t>
            </a:r>
            <a:endParaRPr kumimoji="0" lang="tr-TR" sz="1800" b="1" i="0" u="none" strike="noStrike" kern="1200" cap="none" spc="0" normalizeH="0" baseline="0" noProof="0" dirty="0">
              <a:ln>
                <a:noFill/>
              </a:ln>
              <a:solidFill>
                <a:prstClr val="black"/>
              </a:solidFill>
              <a:effectLst/>
              <a:uLnTx/>
              <a:uFillTx/>
              <a:latin typeface="Calibri"/>
              <a:ea typeface="+mn-ea"/>
              <a:cs typeface="+mn-cs"/>
            </a:endParaRPr>
          </a:p>
        </p:txBody>
      </p:sp>
      <p:pic>
        <p:nvPicPr>
          <p:cNvPr id="29" name="Resim 28" descr="File:Dialog-apply.svg - Wikimedia Commons"/>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588940">
            <a:off x="1433188" y="1032829"/>
            <a:ext cx="406231" cy="412586"/>
          </a:xfrm>
          <a:prstGeom prst="rect">
            <a:avLst/>
          </a:prstGeom>
        </p:spPr>
      </p:pic>
      <p:pic>
        <p:nvPicPr>
          <p:cNvPr id="31" name="Resim 30" descr="File:Dialog-apply.svg - Wikimedia Commons"/>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588940">
            <a:off x="1389109" y="2639745"/>
            <a:ext cx="406231" cy="412586"/>
          </a:xfrm>
          <a:prstGeom prst="rect">
            <a:avLst/>
          </a:prstGeom>
        </p:spPr>
      </p:pic>
      <p:pic>
        <p:nvPicPr>
          <p:cNvPr id="32" name="Resim 31" descr="File:Dialog-apply.svg - Wikimedia Commons"/>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588940">
            <a:off x="1460588" y="3428595"/>
            <a:ext cx="406231" cy="412586"/>
          </a:xfrm>
          <a:prstGeom prst="rect">
            <a:avLst/>
          </a:prstGeom>
        </p:spPr>
      </p:pic>
      <p:sp>
        <p:nvSpPr>
          <p:cNvPr id="34" name="Dikdörtgen 33"/>
          <p:cNvSpPr/>
          <p:nvPr/>
        </p:nvSpPr>
        <p:spPr>
          <a:xfrm>
            <a:off x="10216790" y="2662980"/>
            <a:ext cx="700833" cy="369332"/>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tr-TR" sz="1800" b="1" i="0" u="none" strike="noStrike" kern="1200" cap="none" spc="0" normalizeH="0" baseline="0" noProof="0" dirty="0">
                <a:ln>
                  <a:noFill/>
                </a:ln>
                <a:solidFill>
                  <a:prstClr val="black"/>
                </a:solidFill>
                <a:effectLst/>
                <a:uLnTx/>
                <a:uFillTx/>
                <a:latin typeface="Calibri"/>
                <a:ea typeface="+mn-ea"/>
                <a:cs typeface="+mn-cs"/>
              </a:rPr>
              <a:t>KVKK</a:t>
            </a:r>
            <a:endParaRPr kumimoji="0" lang="tr-TR" sz="1800" b="0" i="0" u="none" strike="noStrike" kern="1200" cap="none" spc="0" normalizeH="0" baseline="0" noProof="0" dirty="0">
              <a:ln>
                <a:noFill/>
              </a:ln>
              <a:solidFill>
                <a:prstClr val="black"/>
              </a:solidFill>
              <a:effectLst/>
              <a:uLnTx/>
              <a:uFillTx/>
              <a:latin typeface="Calibri"/>
              <a:ea typeface="+mn-ea"/>
              <a:cs typeface="+mn-cs"/>
            </a:endParaRPr>
          </a:p>
        </p:txBody>
      </p:sp>
      <p:sp>
        <p:nvSpPr>
          <p:cNvPr id="35" name="Dikdörtgen 34"/>
          <p:cNvSpPr/>
          <p:nvPr/>
        </p:nvSpPr>
        <p:spPr>
          <a:xfrm>
            <a:off x="10205153" y="3411656"/>
            <a:ext cx="700833" cy="369332"/>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tr-TR" sz="1800" b="1" i="0" u="none" strike="noStrike" kern="1200" cap="none" spc="0" normalizeH="0" baseline="0" noProof="0" dirty="0">
                <a:ln>
                  <a:noFill/>
                </a:ln>
                <a:solidFill>
                  <a:prstClr val="black"/>
                </a:solidFill>
                <a:effectLst/>
                <a:uLnTx/>
                <a:uFillTx/>
                <a:latin typeface="Calibri"/>
                <a:ea typeface="+mn-ea"/>
                <a:cs typeface="+mn-cs"/>
              </a:rPr>
              <a:t>KVKK</a:t>
            </a:r>
            <a:endParaRPr kumimoji="0" lang="tr-TR" sz="1800" b="0" i="0" u="none" strike="noStrike" kern="1200" cap="none" spc="0" normalizeH="0" baseline="0" noProof="0" dirty="0">
              <a:ln>
                <a:noFill/>
              </a:ln>
              <a:solidFill>
                <a:prstClr val="black"/>
              </a:solidFill>
              <a:effectLst/>
              <a:uLnTx/>
              <a:uFillTx/>
              <a:latin typeface="Calibri"/>
              <a:ea typeface="+mn-ea"/>
              <a:cs typeface="+mn-cs"/>
            </a:endParaRPr>
          </a:p>
        </p:txBody>
      </p:sp>
      <p:sp>
        <p:nvSpPr>
          <p:cNvPr id="37" name="Dikdörtgen 36"/>
          <p:cNvSpPr/>
          <p:nvPr/>
        </p:nvSpPr>
        <p:spPr>
          <a:xfrm>
            <a:off x="10202408" y="4204300"/>
            <a:ext cx="700833" cy="369332"/>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tr-TR" sz="1800" b="1" i="0" u="none" strike="noStrike" kern="1200" cap="none" spc="0" normalizeH="0" baseline="0" noProof="0" dirty="0">
                <a:ln>
                  <a:noFill/>
                </a:ln>
                <a:solidFill>
                  <a:prstClr val="black"/>
                </a:solidFill>
                <a:effectLst/>
                <a:uLnTx/>
                <a:uFillTx/>
                <a:latin typeface="Calibri"/>
                <a:ea typeface="+mn-ea"/>
                <a:cs typeface="+mn-cs"/>
              </a:rPr>
              <a:t>KVKK</a:t>
            </a:r>
            <a:endParaRPr kumimoji="0" lang="tr-TR" sz="1800" b="0" i="0" u="none" strike="noStrike" kern="1200" cap="none" spc="0" normalizeH="0" baseline="0" noProof="0" dirty="0">
              <a:ln>
                <a:noFill/>
              </a:ln>
              <a:solidFill>
                <a:prstClr val="black"/>
              </a:solidFill>
              <a:effectLst/>
              <a:uLnTx/>
              <a:uFillTx/>
              <a:latin typeface="Calibri"/>
              <a:ea typeface="+mn-ea"/>
              <a:cs typeface="+mn-cs"/>
            </a:endParaRPr>
          </a:p>
        </p:txBody>
      </p:sp>
      <p:sp>
        <p:nvSpPr>
          <p:cNvPr id="38" name="Dikdörtgen 37"/>
          <p:cNvSpPr/>
          <p:nvPr/>
        </p:nvSpPr>
        <p:spPr>
          <a:xfrm>
            <a:off x="10197454" y="4559258"/>
            <a:ext cx="700833" cy="369332"/>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tr-TR" sz="1800" b="1" i="0" u="none" strike="noStrike" kern="1200" cap="none" spc="0" normalizeH="0" baseline="0" noProof="0" dirty="0">
                <a:ln>
                  <a:noFill/>
                </a:ln>
                <a:solidFill>
                  <a:prstClr val="black"/>
                </a:solidFill>
                <a:effectLst/>
                <a:uLnTx/>
                <a:uFillTx/>
                <a:latin typeface="Calibri"/>
                <a:ea typeface="+mn-ea"/>
                <a:cs typeface="+mn-cs"/>
              </a:rPr>
              <a:t>KVKK</a:t>
            </a:r>
            <a:endParaRPr kumimoji="0" lang="tr-TR" sz="1800" b="0" i="0" u="none" strike="noStrike" kern="1200" cap="none" spc="0" normalizeH="0" baseline="0" noProof="0" dirty="0">
              <a:ln>
                <a:noFill/>
              </a:ln>
              <a:solidFill>
                <a:prstClr val="black"/>
              </a:solidFill>
              <a:effectLst/>
              <a:uLnTx/>
              <a:uFillTx/>
              <a:latin typeface="Calibri"/>
              <a:ea typeface="+mn-ea"/>
              <a:cs typeface="+mn-cs"/>
            </a:endParaRPr>
          </a:p>
        </p:txBody>
      </p:sp>
      <p:sp>
        <p:nvSpPr>
          <p:cNvPr id="39" name="Dikdörtgen 38"/>
          <p:cNvSpPr/>
          <p:nvPr/>
        </p:nvSpPr>
        <p:spPr>
          <a:xfrm>
            <a:off x="10216790" y="4926640"/>
            <a:ext cx="700833" cy="369332"/>
          </a:xfrm>
          <a:prstGeom prst="rect">
            <a:avLst/>
          </a:prstGeom>
          <a:noFill/>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tr-TR" sz="1800" b="1" i="0" u="none" strike="noStrike" kern="1200" cap="none" spc="0" normalizeH="0" baseline="0" noProof="0" dirty="0">
                <a:ln>
                  <a:noFill/>
                </a:ln>
                <a:solidFill>
                  <a:prstClr val="black"/>
                </a:solidFill>
                <a:effectLst/>
                <a:uLnTx/>
                <a:uFillTx/>
                <a:latin typeface="Calibri"/>
                <a:ea typeface="+mn-ea"/>
                <a:cs typeface="+mn-cs"/>
              </a:rPr>
              <a:t>KVKK</a:t>
            </a:r>
            <a:endParaRPr kumimoji="0" lang="tr-TR" sz="1800" b="0" i="0" u="none" strike="noStrike" kern="1200" cap="none" spc="0" normalizeH="0" baseline="0" noProof="0" dirty="0">
              <a:ln>
                <a:noFill/>
              </a:ln>
              <a:solidFill>
                <a:prstClr val="black"/>
              </a:solidFill>
              <a:effectLst/>
              <a:uLnTx/>
              <a:uFillTx/>
              <a:latin typeface="Calibri"/>
              <a:ea typeface="+mn-ea"/>
              <a:cs typeface="+mn-cs"/>
            </a:endParaRPr>
          </a:p>
        </p:txBody>
      </p:sp>
      <p:sp>
        <p:nvSpPr>
          <p:cNvPr id="40" name="Dikdörtgen 39"/>
          <p:cNvSpPr/>
          <p:nvPr/>
        </p:nvSpPr>
        <p:spPr>
          <a:xfrm>
            <a:off x="10216790" y="1853016"/>
            <a:ext cx="700833" cy="369332"/>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tr-TR" sz="1800" b="1" i="0" u="none" strike="noStrike" kern="1200" cap="none" spc="0" normalizeH="0" baseline="0" noProof="0" dirty="0">
                <a:ln>
                  <a:noFill/>
                </a:ln>
                <a:solidFill>
                  <a:prstClr val="black"/>
                </a:solidFill>
                <a:effectLst/>
                <a:uLnTx/>
                <a:uFillTx/>
                <a:latin typeface="Calibri"/>
                <a:ea typeface="+mn-ea"/>
                <a:cs typeface="+mn-cs"/>
              </a:rPr>
              <a:t>KVKK</a:t>
            </a:r>
            <a:endParaRPr kumimoji="0" lang="tr-TR" sz="1800" b="0" i="0" u="none" strike="noStrike" kern="1200" cap="none" spc="0" normalizeH="0" baseline="0" noProof="0" dirty="0">
              <a:ln>
                <a:noFill/>
              </a:ln>
              <a:solidFill>
                <a:prstClr val="black"/>
              </a:solidFill>
              <a:effectLst/>
              <a:uLnTx/>
              <a:uFillTx/>
              <a:latin typeface="Calibri"/>
              <a:ea typeface="+mn-ea"/>
              <a:cs typeface="+mn-cs"/>
            </a:endParaRPr>
          </a:p>
        </p:txBody>
      </p:sp>
      <p:sp>
        <p:nvSpPr>
          <p:cNvPr id="42" name="Dikdörtgen 41"/>
          <p:cNvSpPr/>
          <p:nvPr/>
        </p:nvSpPr>
        <p:spPr>
          <a:xfrm>
            <a:off x="10962344" y="1851686"/>
            <a:ext cx="1148071" cy="369332"/>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tr-TR" sz="1800" b="1" i="0" u="none" strike="noStrike" kern="1200" cap="none" spc="0" normalizeH="0" baseline="0" noProof="0" dirty="0" smtClean="0">
                <a:ln>
                  <a:noFill/>
                </a:ln>
                <a:solidFill>
                  <a:prstClr val="black"/>
                </a:solidFill>
                <a:effectLst/>
                <a:uLnTx/>
                <a:uFillTx/>
                <a:latin typeface="Calibri"/>
                <a:ea typeface="+mn-ea"/>
                <a:cs typeface="+mn-cs"/>
              </a:rPr>
              <a:t>ISO 27001</a:t>
            </a:r>
            <a:endParaRPr kumimoji="0" lang="tr-TR" sz="1800" b="0" i="0" u="none" strike="noStrike" kern="1200" cap="none" spc="0" normalizeH="0" baseline="0" noProof="0" dirty="0">
              <a:ln>
                <a:noFill/>
              </a:ln>
              <a:solidFill>
                <a:prstClr val="black"/>
              </a:solidFill>
              <a:effectLst/>
              <a:uLnTx/>
              <a:uFillTx/>
              <a:latin typeface="Calibri"/>
              <a:ea typeface="+mn-ea"/>
              <a:cs typeface="+mn-cs"/>
            </a:endParaRPr>
          </a:p>
        </p:txBody>
      </p:sp>
      <p:sp>
        <p:nvSpPr>
          <p:cNvPr id="43" name="Dikdörtgen 42"/>
          <p:cNvSpPr/>
          <p:nvPr/>
        </p:nvSpPr>
        <p:spPr>
          <a:xfrm>
            <a:off x="10962344" y="2671964"/>
            <a:ext cx="1148071" cy="369332"/>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tr-TR" sz="1800" b="1" i="0" u="none" strike="noStrike" kern="1200" cap="none" spc="0" normalizeH="0" baseline="0" noProof="0" dirty="0" smtClean="0">
                <a:ln>
                  <a:noFill/>
                </a:ln>
                <a:solidFill>
                  <a:prstClr val="black"/>
                </a:solidFill>
                <a:effectLst/>
                <a:uLnTx/>
                <a:uFillTx/>
                <a:latin typeface="Calibri"/>
                <a:ea typeface="+mn-ea"/>
                <a:cs typeface="+mn-cs"/>
              </a:rPr>
              <a:t>ISO 27001</a:t>
            </a:r>
            <a:endParaRPr kumimoji="0" lang="tr-TR" sz="1800" b="0" i="0" u="none" strike="noStrike" kern="1200" cap="none" spc="0" normalizeH="0" baseline="0" noProof="0" dirty="0">
              <a:ln>
                <a:noFill/>
              </a:ln>
              <a:solidFill>
                <a:prstClr val="black"/>
              </a:solidFill>
              <a:effectLst/>
              <a:uLnTx/>
              <a:uFillTx/>
              <a:latin typeface="Calibri"/>
              <a:ea typeface="+mn-ea"/>
              <a:cs typeface="+mn-cs"/>
            </a:endParaRPr>
          </a:p>
        </p:txBody>
      </p:sp>
      <p:sp>
        <p:nvSpPr>
          <p:cNvPr id="44" name="Dikdörtgen 43"/>
          <p:cNvSpPr/>
          <p:nvPr/>
        </p:nvSpPr>
        <p:spPr>
          <a:xfrm>
            <a:off x="1900808" y="5330262"/>
            <a:ext cx="8301600" cy="322024"/>
          </a:xfrm>
          <a:prstGeom prst="rect">
            <a:avLst/>
          </a:prstGeom>
          <a:solidFill>
            <a:schemeClr val="accent5">
              <a:lumMod val="60000"/>
              <a:lumOff val="40000"/>
            </a:schemeClr>
          </a:solidFill>
        </p:spPr>
        <p:style>
          <a:lnRef idx="0">
            <a:schemeClr val="accent6"/>
          </a:lnRef>
          <a:fillRef idx="3">
            <a:schemeClr val="accent6"/>
          </a:fillRef>
          <a:effectRef idx="3">
            <a:schemeClr val="accent6"/>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tr-TR" sz="1800" b="0" i="0" u="none" strike="noStrike" kern="1200" cap="none" spc="0" normalizeH="0" baseline="0" noProof="0">
              <a:ln>
                <a:noFill/>
              </a:ln>
              <a:solidFill>
                <a:prstClr val="black"/>
              </a:solidFill>
              <a:effectLst/>
              <a:uLnTx/>
              <a:uFillTx/>
              <a:latin typeface="Calibri"/>
              <a:ea typeface="+mn-ea"/>
              <a:cs typeface="+mn-cs"/>
            </a:endParaRPr>
          </a:p>
        </p:txBody>
      </p:sp>
      <p:sp>
        <p:nvSpPr>
          <p:cNvPr id="45" name="Metin kutusu 44"/>
          <p:cNvSpPr txBox="1"/>
          <p:nvPr/>
        </p:nvSpPr>
        <p:spPr>
          <a:xfrm>
            <a:off x="2072132" y="5281168"/>
            <a:ext cx="7885982"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tr-TR" sz="1800" b="1" i="0" u="none" strike="noStrike" kern="1200" cap="none" spc="0" normalizeH="0" baseline="0" noProof="0" dirty="0">
                <a:ln>
                  <a:noFill/>
                </a:ln>
                <a:solidFill>
                  <a:prstClr val="black"/>
                </a:solidFill>
                <a:effectLst/>
                <a:uLnTx/>
                <a:uFillTx/>
                <a:latin typeface="Calibri"/>
                <a:ea typeface="+mn-ea"/>
                <a:cs typeface="+mn-cs"/>
              </a:rPr>
              <a:t>D</a:t>
            </a:r>
            <a:r>
              <a:rPr kumimoji="0" lang="tr-TR" sz="1800" b="1" i="0" u="none" strike="noStrike" kern="1200" cap="none" spc="0" normalizeH="0" baseline="0" noProof="0" dirty="0" smtClean="0">
                <a:ln>
                  <a:noFill/>
                </a:ln>
                <a:solidFill>
                  <a:prstClr val="black"/>
                </a:solidFill>
                <a:effectLst/>
                <a:uLnTx/>
                <a:uFillTx/>
                <a:latin typeface="Calibri"/>
                <a:ea typeface="+mn-ea"/>
                <a:cs typeface="+mn-cs"/>
              </a:rPr>
              <a:t>isk </a:t>
            </a:r>
            <a:r>
              <a:rPr kumimoji="0" lang="tr-TR" sz="1800" b="1" i="0" u="none" strike="noStrike" kern="1200" cap="none" spc="0" normalizeH="0" baseline="0" noProof="0" dirty="0" err="1" smtClean="0">
                <a:ln>
                  <a:noFill/>
                </a:ln>
                <a:solidFill>
                  <a:prstClr val="black"/>
                </a:solidFill>
                <a:effectLst/>
                <a:uLnTx/>
                <a:uFillTx/>
                <a:latin typeface="Calibri"/>
                <a:ea typeface="+mn-ea"/>
                <a:cs typeface="+mn-cs"/>
              </a:rPr>
              <a:t>Encryption</a:t>
            </a:r>
            <a:r>
              <a:rPr kumimoji="0" lang="tr-TR" sz="1800" b="1" i="0" u="none" strike="noStrike" kern="1200" cap="none" spc="0" normalizeH="0" baseline="0" noProof="0" dirty="0" smtClean="0">
                <a:ln>
                  <a:noFill/>
                </a:ln>
                <a:solidFill>
                  <a:prstClr val="black"/>
                </a:solidFill>
                <a:effectLst/>
                <a:uLnTx/>
                <a:uFillTx/>
                <a:latin typeface="Calibri"/>
                <a:ea typeface="+mn-ea"/>
                <a:cs typeface="+mn-cs"/>
              </a:rPr>
              <a:t>					</a:t>
            </a:r>
            <a:r>
              <a:rPr kumimoji="0" lang="tr-TR" sz="1800" b="1" i="0" u="none" strike="noStrike" kern="1200" cap="none" spc="0" normalizeH="0" baseline="0" noProof="0" dirty="0" smtClean="0">
                <a:ln>
                  <a:noFill/>
                </a:ln>
                <a:solidFill>
                  <a:prstClr val="black"/>
                </a:solidFill>
                <a:effectLst/>
                <a:uLnTx/>
                <a:uFillTx/>
                <a:latin typeface="Calibri"/>
                <a:ea typeface="+mn-ea"/>
                <a:cs typeface="+mn-cs"/>
              </a:rPr>
              <a:t>:</a:t>
            </a:r>
            <a:endParaRPr kumimoji="0" lang="tr-TR" sz="1800" b="1" i="0" u="none" strike="noStrike" kern="1200" cap="none" spc="0" normalizeH="0" baseline="0" noProof="0" dirty="0">
              <a:ln>
                <a:noFill/>
              </a:ln>
              <a:solidFill>
                <a:prstClr val="black"/>
              </a:solidFill>
              <a:effectLst/>
              <a:uLnTx/>
              <a:uFillTx/>
              <a:latin typeface="Calibri"/>
              <a:ea typeface="+mn-ea"/>
              <a:cs typeface="+mn-cs"/>
            </a:endParaRPr>
          </a:p>
        </p:txBody>
      </p:sp>
      <p:sp>
        <p:nvSpPr>
          <p:cNvPr id="46" name="Dikdörtgen 45"/>
          <p:cNvSpPr/>
          <p:nvPr/>
        </p:nvSpPr>
        <p:spPr>
          <a:xfrm>
            <a:off x="10216790" y="5310828"/>
            <a:ext cx="700833" cy="369332"/>
          </a:xfrm>
          <a:prstGeom prst="rect">
            <a:avLst/>
          </a:prstGeom>
          <a:noFill/>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tr-TR" sz="1800" b="1" i="0" u="none" strike="noStrike" kern="1200" cap="none" spc="0" normalizeH="0" baseline="0" noProof="0" dirty="0">
                <a:ln>
                  <a:noFill/>
                </a:ln>
                <a:solidFill>
                  <a:prstClr val="black"/>
                </a:solidFill>
                <a:effectLst/>
                <a:uLnTx/>
                <a:uFillTx/>
                <a:latin typeface="Calibri"/>
                <a:ea typeface="+mn-ea"/>
                <a:cs typeface="+mn-cs"/>
              </a:rPr>
              <a:t>KVKK</a:t>
            </a:r>
            <a:endParaRPr kumimoji="0" lang="tr-TR" sz="1800" b="0" i="0" u="none" strike="noStrike" kern="1200" cap="none" spc="0" normalizeH="0" baseline="0" noProof="0" dirty="0">
              <a:ln>
                <a:noFill/>
              </a:ln>
              <a:solidFill>
                <a:prstClr val="black"/>
              </a:solidFill>
              <a:effectLst/>
              <a:uLnTx/>
              <a:uFillTx/>
              <a:latin typeface="Calibri"/>
              <a:ea typeface="+mn-ea"/>
              <a:cs typeface="+mn-cs"/>
            </a:endParaRPr>
          </a:p>
        </p:txBody>
      </p:sp>
      <p:sp>
        <p:nvSpPr>
          <p:cNvPr id="47" name="Dikdörtgen 46"/>
          <p:cNvSpPr/>
          <p:nvPr/>
        </p:nvSpPr>
        <p:spPr>
          <a:xfrm>
            <a:off x="10917623" y="4227842"/>
            <a:ext cx="1290674" cy="369332"/>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tr-TR" sz="1800" b="1" i="0" u="none" strike="noStrike" kern="1200" cap="none" spc="0" normalizeH="0" baseline="0" noProof="0" dirty="0" err="1" smtClean="0">
                <a:ln>
                  <a:noFill/>
                </a:ln>
                <a:solidFill>
                  <a:prstClr val="black"/>
                </a:solidFill>
                <a:effectLst/>
                <a:uLnTx/>
                <a:uFillTx/>
                <a:latin typeface="Calibri"/>
                <a:ea typeface="+mn-ea"/>
                <a:cs typeface="+mn-cs"/>
              </a:rPr>
              <a:t>C.Genelgesi</a:t>
            </a:r>
            <a:endParaRPr kumimoji="0" lang="tr-TR" sz="1800" b="0" i="0" u="none" strike="noStrike" kern="1200" cap="none" spc="0" normalizeH="0" baseline="0" noProof="0" dirty="0">
              <a:ln>
                <a:noFill/>
              </a:ln>
              <a:solidFill>
                <a:prstClr val="black"/>
              </a:solidFill>
              <a:effectLst/>
              <a:uLnTx/>
              <a:uFillTx/>
              <a:latin typeface="Calibri"/>
              <a:ea typeface="+mn-ea"/>
              <a:cs typeface="+mn-cs"/>
            </a:endParaRPr>
          </a:p>
        </p:txBody>
      </p:sp>
      <p:sp>
        <p:nvSpPr>
          <p:cNvPr id="48" name="Dikdörtgen 47"/>
          <p:cNvSpPr/>
          <p:nvPr/>
        </p:nvSpPr>
        <p:spPr>
          <a:xfrm>
            <a:off x="1914668" y="5695093"/>
            <a:ext cx="8301600" cy="322024"/>
          </a:xfrm>
          <a:prstGeom prst="rect">
            <a:avLst/>
          </a:prstGeom>
          <a:solidFill>
            <a:schemeClr val="accent5">
              <a:lumMod val="60000"/>
              <a:lumOff val="40000"/>
            </a:schemeClr>
          </a:solidFill>
        </p:spPr>
        <p:style>
          <a:lnRef idx="0">
            <a:schemeClr val="accent6"/>
          </a:lnRef>
          <a:fillRef idx="3">
            <a:schemeClr val="accent6"/>
          </a:fillRef>
          <a:effectRef idx="3">
            <a:schemeClr val="accent6"/>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tr-TR" sz="1800" b="0" i="0" u="none" strike="noStrike" kern="1200" cap="none" spc="0" normalizeH="0" baseline="0" noProof="0">
              <a:ln>
                <a:noFill/>
              </a:ln>
              <a:solidFill>
                <a:prstClr val="black"/>
              </a:solidFill>
              <a:effectLst/>
              <a:uLnTx/>
              <a:uFillTx/>
              <a:latin typeface="Calibri"/>
              <a:ea typeface="+mn-ea"/>
              <a:cs typeface="+mn-cs"/>
            </a:endParaRPr>
          </a:p>
        </p:txBody>
      </p:sp>
      <p:sp>
        <p:nvSpPr>
          <p:cNvPr id="49" name="Metin kutusu 48"/>
          <p:cNvSpPr txBox="1"/>
          <p:nvPr/>
        </p:nvSpPr>
        <p:spPr>
          <a:xfrm>
            <a:off x="2085992" y="5645999"/>
            <a:ext cx="7885982"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tr-TR" sz="1800" b="1" i="0" u="none" strike="noStrike" kern="1200" cap="none" spc="0" normalizeH="0" baseline="0" noProof="0" dirty="0" smtClean="0">
                <a:ln>
                  <a:noFill/>
                </a:ln>
                <a:solidFill>
                  <a:prstClr val="black"/>
                </a:solidFill>
                <a:effectLst/>
                <a:uLnTx/>
                <a:uFillTx/>
                <a:latin typeface="Calibri"/>
                <a:ea typeface="+mn-ea"/>
                <a:cs typeface="+mn-cs"/>
              </a:rPr>
              <a:t>WSUS (</a:t>
            </a:r>
            <a:r>
              <a:rPr kumimoji="0" lang="tr-TR" sz="1800" b="1" i="0" u="none" strike="noStrike" kern="1200" cap="none" spc="0" normalizeH="0" baseline="0" noProof="0" dirty="0">
                <a:ln>
                  <a:noFill/>
                </a:ln>
                <a:solidFill>
                  <a:prstClr val="black"/>
                </a:solidFill>
                <a:effectLst/>
                <a:uLnTx/>
                <a:uFillTx/>
                <a:latin typeface="Calibri"/>
                <a:ea typeface="+mn-ea"/>
                <a:cs typeface="+mn-cs"/>
              </a:rPr>
              <a:t>Windows Server Update </a:t>
            </a:r>
            <a:r>
              <a:rPr kumimoji="0" lang="tr-TR" sz="1800" b="1" i="0" u="none" strike="noStrike" kern="1200" cap="none" spc="0" normalizeH="0" baseline="0" noProof="0" dirty="0" smtClean="0">
                <a:ln>
                  <a:noFill/>
                </a:ln>
                <a:solidFill>
                  <a:prstClr val="black"/>
                </a:solidFill>
                <a:effectLst/>
                <a:uLnTx/>
                <a:uFillTx/>
                <a:latin typeface="Calibri"/>
                <a:ea typeface="+mn-ea"/>
                <a:cs typeface="+mn-cs"/>
              </a:rPr>
              <a:t>Services)		</a:t>
            </a:r>
            <a:r>
              <a:rPr kumimoji="0" lang="tr-TR" sz="1800" b="1" i="0" u="none" strike="noStrike" kern="1200" cap="none" spc="0" normalizeH="0" baseline="0" noProof="0" dirty="0" smtClean="0">
                <a:ln>
                  <a:noFill/>
                </a:ln>
                <a:solidFill>
                  <a:prstClr val="black"/>
                </a:solidFill>
                <a:effectLst/>
                <a:uLnTx/>
                <a:uFillTx/>
                <a:latin typeface="Calibri"/>
                <a:ea typeface="+mn-ea"/>
                <a:cs typeface="+mn-cs"/>
              </a:rPr>
              <a:t>:</a:t>
            </a:r>
            <a:endParaRPr kumimoji="0" lang="tr-TR" sz="1800" b="1" i="0" u="none" strike="noStrike" kern="1200" cap="none" spc="0" normalizeH="0" baseline="0" noProof="0" dirty="0">
              <a:ln>
                <a:noFill/>
              </a:ln>
              <a:solidFill>
                <a:prstClr val="black"/>
              </a:solidFill>
              <a:effectLst/>
              <a:uLnTx/>
              <a:uFillTx/>
              <a:latin typeface="Calibri"/>
              <a:ea typeface="+mn-ea"/>
              <a:cs typeface="+mn-cs"/>
            </a:endParaRPr>
          </a:p>
        </p:txBody>
      </p:sp>
      <p:sp>
        <p:nvSpPr>
          <p:cNvPr id="50" name="Dikdörtgen 49"/>
          <p:cNvSpPr/>
          <p:nvPr/>
        </p:nvSpPr>
        <p:spPr>
          <a:xfrm>
            <a:off x="10215361" y="5656146"/>
            <a:ext cx="700833" cy="369332"/>
          </a:xfrm>
          <a:prstGeom prst="rect">
            <a:avLst/>
          </a:prstGeom>
          <a:noFill/>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tr-TR" sz="1800" b="1" i="0" u="none" strike="noStrike" kern="1200" cap="none" spc="0" normalizeH="0" baseline="0" noProof="0" dirty="0">
                <a:ln>
                  <a:noFill/>
                </a:ln>
                <a:solidFill>
                  <a:prstClr val="black"/>
                </a:solidFill>
                <a:effectLst/>
                <a:uLnTx/>
                <a:uFillTx/>
                <a:latin typeface="Calibri"/>
                <a:ea typeface="+mn-ea"/>
                <a:cs typeface="+mn-cs"/>
              </a:rPr>
              <a:t>KVKK</a:t>
            </a:r>
            <a:endParaRPr kumimoji="0" lang="tr-TR" sz="1800" b="0" i="0" u="none" strike="noStrike" kern="1200" cap="none" spc="0" normalizeH="0" baseline="0" noProof="0" dirty="0">
              <a:ln>
                <a:noFill/>
              </a:ln>
              <a:solidFill>
                <a:prstClr val="black"/>
              </a:solidFill>
              <a:effectLst/>
              <a:uLnTx/>
              <a:uFillTx/>
              <a:latin typeface="Calibri"/>
              <a:ea typeface="+mn-ea"/>
              <a:cs typeface="+mn-cs"/>
            </a:endParaRPr>
          </a:p>
        </p:txBody>
      </p:sp>
      <p:sp>
        <p:nvSpPr>
          <p:cNvPr id="52" name="Dikdörtgen 51"/>
          <p:cNvSpPr/>
          <p:nvPr/>
        </p:nvSpPr>
        <p:spPr>
          <a:xfrm>
            <a:off x="10905986" y="4934068"/>
            <a:ext cx="1290674" cy="369332"/>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tr-TR" sz="1800" b="1" i="0" u="none" strike="noStrike" kern="1200" cap="none" spc="0" normalizeH="0" baseline="0" noProof="0" dirty="0" err="1" smtClean="0">
                <a:ln>
                  <a:noFill/>
                </a:ln>
                <a:solidFill>
                  <a:prstClr val="black"/>
                </a:solidFill>
                <a:effectLst/>
                <a:uLnTx/>
                <a:uFillTx/>
                <a:latin typeface="Calibri"/>
                <a:ea typeface="+mn-ea"/>
                <a:cs typeface="+mn-cs"/>
              </a:rPr>
              <a:t>C.Genelgesi</a:t>
            </a:r>
            <a:endParaRPr kumimoji="0" lang="tr-TR" sz="1800" b="0" i="0" u="none" strike="noStrike" kern="1200" cap="none" spc="0" normalizeH="0" baseline="0" noProof="0" dirty="0">
              <a:ln>
                <a:noFill/>
              </a:ln>
              <a:solidFill>
                <a:prstClr val="black"/>
              </a:solidFill>
              <a:effectLst/>
              <a:uLnTx/>
              <a:uFillTx/>
              <a:latin typeface="Calibri"/>
              <a:ea typeface="+mn-ea"/>
              <a:cs typeface="+mn-cs"/>
            </a:endParaRPr>
          </a:p>
        </p:txBody>
      </p:sp>
      <p:sp>
        <p:nvSpPr>
          <p:cNvPr id="53" name="Dikdörtgen 52"/>
          <p:cNvSpPr/>
          <p:nvPr/>
        </p:nvSpPr>
        <p:spPr>
          <a:xfrm>
            <a:off x="10879706" y="5299358"/>
            <a:ext cx="1290674" cy="369332"/>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tr-TR" sz="1800" b="1" i="0" u="none" strike="noStrike" kern="1200" cap="none" spc="0" normalizeH="0" baseline="0" noProof="0" dirty="0" err="1" smtClean="0">
                <a:ln>
                  <a:noFill/>
                </a:ln>
                <a:solidFill>
                  <a:prstClr val="black"/>
                </a:solidFill>
                <a:effectLst/>
                <a:uLnTx/>
                <a:uFillTx/>
                <a:latin typeface="Calibri"/>
                <a:ea typeface="+mn-ea"/>
                <a:cs typeface="+mn-cs"/>
              </a:rPr>
              <a:t>C.Genelgesi</a:t>
            </a:r>
            <a:endParaRPr kumimoji="0" lang="tr-TR" sz="1800" b="0" i="0" u="none" strike="noStrike" kern="1200" cap="none" spc="0" normalizeH="0" baseline="0" noProof="0" dirty="0">
              <a:ln>
                <a:noFill/>
              </a:ln>
              <a:solidFill>
                <a:prstClr val="black"/>
              </a:solidFill>
              <a:effectLst/>
              <a:uLnTx/>
              <a:uFillTx/>
              <a:latin typeface="Calibri"/>
              <a:ea typeface="+mn-ea"/>
              <a:cs typeface="+mn-cs"/>
            </a:endParaRPr>
          </a:p>
        </p:txBody>
      </p:sp>
      <p:sp>
        <p:nvSpPr>
          <p:cNvPr id="54" name="Dikdörtgen 53"/>
          <p:cNvSpPr/>
          <p:nvPr/>
        </p:nvSpPr>
        <p:spPr>
          <a:xfrm>
            <a:off x="10932005" y="4534040"/>
            <a:ext cx="1290674" cy="369332"/>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tr-TR" sz="1800" b="1" i="0" u="none" strike="noStrike" kern="1200" cap="none" spc="0" normalizeH="0" baseline="0" noProof="0" dirty="0" err="1" smtClean="0">
                <a:ln>
                  <a:noFill/>
                </a:ln>
                <a:solidFill>
                  <a:prstClr val="black"/>
                </a:solidFill>
                <a:effectLst/>
                <a:uLnTx/>
                <a:uFillTx/>
                <a:latin typeface="Calibri"/>
                <a:ea typeface="+mn-ea"/>
                <a:cs typeface="+mn-cs"/>
              </a:rPr>
              <a:t>C.Genelgesi</a:t>
            </a:r>
            <a:endParaRPr kumimoji="0" lang="tr-TR" sz="1800" b="0" i="0" u="none" strike="noStrike" kern="1200" cap="none" spc="0" normalizeH="0" baseline="0" noProof="0" dirty="0">
              <a:ln>
                <a:noFill/>
              </a:ln>
              <a:solidFill>
                <a:prstClr val="black"/>
              </a:solidFill>
              <a:effectLst/>
              <a:uLnTx/>
              <a:uFillTx/>
              <a:latin typeface="Calibri"/>
              <a:ea typeface="+mn-ea"/>
              <a:cs typeface="+mn-cs"/>
            </a:endParaRPr>
          </a:p>
        </p:txBody>
      </p:sp>
      <p:pic>
        <p:nvPicPr>
          <p:cNvPr id="55" name="Resim 54" descr="File:Dialog-apply.svg - Wikimedia Commons"/>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588940">
            <a:off x="1418311" y="3783649"/>
            <a:ext cx="406231" cy="412586"/>
          </a:xfrm>
          <a:prstGeom prst="rect">
            <a:avLst/>
          </a:prstGeom>
        </p:spPr>
      </p:pic>
      <p:pic>
        <p:nvPicPr>
          <p:cNvPr id="56" name="Resim 55" descr="File:Dialog-apply.svg - Wikimedia Commons"/>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588940">
            <a:off x="1460589" y="2270413"/>
            <a:ext cx="406231" cy="412586"/>
          </a:xfrm>
          <a:prstGeom prst="rect">
            <a:avLst/>
          </a:prstGeom>
        </p:spPr>
      </p:pic>
      <p:pic>
        <p:nvPicPr>
          <p:cNvPr id="57" name="Resim 56" descr="File:Dialog-apply.svg - Wikimedia Commons"/>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588940">
            <a:off x="1433188" y="1481564"/>
            <a:ext cx="406231" cy="412586"/>
          </a:xfrm>
          <a:prstGeom prst="rect">
            <a:avLst/>
          </a:prstGeom>
        </p:spPr>
      </p:pic>
    </p:spTree>
    <p:extLst>
      <p:ext uri="{BB962C8B-B14F-4D97-AF65-F5344CB8AC3E}">
        <p14:creationId xmlns:p14="http://schemas.microsoft.com/office/powerpoint/2010/main" val="3361334289"/>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1776846" y="623454"/>
            <a:ext cx="6764482" cy="461665"/>
          </a:xfrm>
          <a:prstGeom prst="rect">
            <a:avLst/>
          </a:prstGeom>
          <a:noFill/>
        </p:spPr>
        <p:txBody>
          <a:bodyPr wrap="square" rtlCol="0">
            <a:spAutoFit/>
          </a:bodyPr>
          <a:lstStyle/>
          <a:p>
            <a:pPr lvl="0">
              <a:defRPr/>
            </a:pPr>
            <a:r>
              <a:rPr lang="tr-TR" sz="2400" b="1" dirty="0" smtClean="0">
                <a:solidFill>
                  <a:prstClr val="black"/>
                </a:solidFill>
              </a:rPr>
              <a:t>2024 </a:t>
            </a:r>
            <a:r>
              <a:rPr kumimoji="0" lang="tr-TR" sz="2400" b="1" i="0" u="none" strike="noStrike" kern="1200" cap="none" spc="0" normalizeH="0" baseline="0" noProof="0" dirty="0" smtClean="0">
                <a:ln>
                  <a:noFill/>
                </a:ln>
                <a:solidFill>
                  <a:prstClr val="black"/>
                </a:solidFill>
                <a:effectLst/>
                <a:uLnTx/>
                <a:uFillTx/>
                <a:latin typeface="Calibri"/>
                <a:ea typeface="+mn-ea"/>
                <a:cs typeface="+mn-cs"/>
              </a:rPr>
              <a:t>HEDEFLERİMİZ</a:t>
            </a:r>
            <a:endParaRPr kumimoji="0" lang="tr-TR" sz="2400" b="1" i="0" u="none" strike="noStrike" kern="1200" cap="none" spc="0" normalizeH="0" baseline="0" noProof="0" dirty="0">
              <a:ln>
                <a:noFill/>
              </a:ln>
              <a:solidFill>
                <a:prstClr val="black"/>
              </a:solidFill>
              <a:effectLst/>
              <a:uLnTx/>
              <a:uFillTx/>
              <a:latin typeface="Calibri"/>
              <a:ea typeface="+mn-ea"/>
              <a:cs typeface="+mn-cs"/>
            </a:endParaRPr>
          </a:p>
        </p:txBody>
      </p:sp>
      <p:sp>
        <p:nvSpPr>
          <p:cNvPr id="14" name="Dikdörtgen 13"/>
          <p:cNvSpPr/>
          <p:nvPr/>
        </p:nvSpPr>
        <p:spPr>
          <a:xfrm>
            <a:off x="1637384" y="1177834"/>
            <a:ext cx="2144498" cy="369332"/>
          </a:xfrm>
          <a:prstGeom prst="rect">
            <a:avLst/>
          </a:prstGeom>
        </p:spPr>
        <p:txBody>
          <a:bodyPr wrap="none">
            <a:spAutoFit/>
          </a:bodyPr>
          <a:lstStyle/>
          <a:p>
            <a:r>
              <a:rPr lang="tr-TR" b="1" dirty="0" smtClean="0">
                <a:solidFill>
                  <a:schemeClr val="accent2">
                    <a:lumMod val="75000"/>
                  </a:schemeClr>
                </a:solidFill>
              </a:rPr>
              <a:t>YEDEKLEME SİSTEMİ</a:t>
            </a:r>
            <a:endParaRPr lang="tr-TR" dirty="0"/>
          </a:p>
        </p:txBody>
      </p:sp>
      <p:sp>
        <p:nvSpPr>
          <p:cNvPr id="9" name="Dikdörtgen 8"/>
          <p:cNvSpPr/>
          <p:nvPr/>
        </p:nvSpPr>
        <p:spPr>
          <a:xfrm>
            <a:off x="980903" y="1611900"/>
            <a:ext cx="10706792" cy="707886"/>
          </a:xfrm>
          <a:prstGeom prst="rect">
            <a:avLst/>
          </a:prstGeom>
        </p:spPr>
        <p:txBody>
          <a:bodyPr wrap="square">
            <a:spAutoFit/>
          </a:bodyPr>
          <a:lstStyle/>
          <a:p>
            <a:pPr algn="just"/>
            <a:r>
              <a:rPr lang="tr-TR" sz="2000" b="1" dirty="0" smtClean="0"/>
              <a:t>32 TB kapasiteli yedekleme sistemi ve yazılımı alınması planlanmıştır. Bu işlem ile tüm yedeklerimiz bulut tabanlı olarak farklı bir </a:t>
            </a:r>
            <a:r>
              <a:rPr lang="tr-TR" sz="2000" b="1" dirty="0" err="1" smtClean="0"/>
              <a:t>lokasyonda</a:t>
            </a:r>
            <a:r>
              <a:rPr lang="tr-TR" sz="2000" b="1" dirty="0" smtClean="0"/>
              <a:t> yedeklenecektir.</a:t>
            </a:r>
            <a:endParaRPr lang="tr-TR" sz="2000" b="1" dirty="0"/>
          </a:p>
        </p:txBody>
      </p:sp>
      <p:sp>
        <p:nvSpPr>
          <p:cNvPr id="7" name="Dikdörtgen 6"/>
          <p:cNvSpPr/>
          <p:nvPr/>
        </p:nvSpPr>
        <p:spPr>
          <a:xfrm>
            <a:off x="1578661" y="3085911"/>
            <a:ext cx="4029373" cy="369332"/>
          </a:xfrm>
          <a:prstGeom prst="rect">
            <a:avLst/>
          </a:prstGeom>
        </p:spPr>
        <p:txBody>
          <a:bodyPr wrap="none">
            <a:spAutoFit/>
          </a:bodyPr>
          <a:lstStyle/>
          <a:p>
            <a:r>
              <a:rPr lang="tr-TR" b="1" dirty="0" smtClean="0">
                <a:solidFill>
                  <a:schemeClr val="accent2">
                    <a:lumMod val="75000"/>
                  </a:schemeClr>
                </a:solidFill>
              </a:rPr>
              <a:t>DEPOLAMA SİSTEMİ KAPASİTE ARTIRIMI</a:t>
            </a:r>
            <a:endParaRPr lang="tr-TR" dirty="0"/>
          </a:p>
        </p:txBody>
      </p:sp>
      <p:sp>
        <p:nvSpPr>
          <p:cNvPr id="8" name="Dikdörtgen 7"/>
          <p:cNvSpPr/>
          <p:nvPr/>
        </p:nvSpPr>
        <p:spPr>
          <a:xfrm>
            <a:off x="980903" y="3382846"/>
            <a:ext cx="10706792" cy="400110"/>
          </a:xfrm>
          <a:prstGeom prst="rect">
            <a:avLst/>
          </a:prstGeom>
        </p:spPr>
        <p:txBody>
          <a:bodyPr wrap="square">
            <a:spAutoFit/>
          </a:bodyPr>
          <a:lstStyle/>
          <a:p>
            <a:pPr algn="just"/>
            <a:r>
              <a:rPr lang="tr-TR" sz="2000" b="1" dirty="0" smtClean="0"/>
              <a:t>32 TB kapasiteli depolama sistemi kapasitesinin 48 TB ‘ta çıkarılması planlanmaktadır.</a:t>
            </a:r>
            <a:endParaRPr lang="tr-TR" sz="2000" b="1" dirty="0"/>
          </a:p>
        </p:txBody>
      </p:sp>
      <p:sp>
        <p:nvSpPr>
          <p:cNvPr id="10" name="Dikdörtgen 9"/>
          <p:cNvSpPr/>
          <p:nvPr/>
        </p:nvSpPr>
        <p:spPr>
          <a:xfrm>
            <a:off x="1637384" y="4401722"/>
            <a:ext cx="2506071" cy="369332"/>
          </a:xfrm>
          <a:prstGeom prst="rect">
            <a:avLst/>
          </a:prstGeom>
        </p:spPr>
        <p:txBody>
          <a:bodyPr wrap="none">
            <a:spAutoFit/>
          </a:bodyPr>
          <a:lstStyle/>
          <a:p>
            <a:r>
              <a:rPr lang="tr-TR" b="1" dirty="0" smtClean="0">
                <a:solidFill>
                  <a:schemeClr val="accent2">
                    <a:lumMod val="75000"/>
                  </a:schemeClr>
                </a:solidFill>
              </a:rPr>
              <a:t>NAC KAPASİTE ARTIRIMI</a:t>
            </a:r>
            <a:endParaRPr lang="tr-TR" dirty="0"/>
          </a:p>
        </p:txBody>
      </p:sp>
      <p:sp>
        <p:nvSpPr>
          <p:cNvPr id="11" name="Dikdörtgen 10"/>
          <p:cNvSpPr/>
          <p:nvPr/>
        </p:nvSpPr>
        <p:spPr>
          <a:xfrm>
            <a:off x="980903" y="4846016"/>
            <a:ext cx="10706792" cy="707886"/>
          </a:xfrm>
          <a:prstGeom prst="rect">
            <a:avLst/>
          </a:prstGeom>
        </p:spPr>
        <p:txBody>
          <a:bodyPr wrap="square">
            <a:spAutoFit/>
          </a:bodyPr>
          <a:lstStyle/>
          <a:p>
            <a:pPr algn="just"/>
            <a:r>
              <a:rPr lang="tr-TR" sz="2000" b="1" dirty="0" smtClean="0"/>
              <a:t>100 Cihaz ve 3000 kullanıcı kapasiteli Network Access Controller yazılımının 250 cihaz ve 6000 kullanıcıya yükseltilmesi planlanmaktadır.</a:t>
            </a:r>
            <a:endParaRPr lang="tr-TR" sz="2000" b="1" dirty="0"/>
          </a:p>
        </p:txBody>
      </p:sp>
    </p:spTree>
    <p:extLst>
      <p:ext uri="{BB962C8B-B14F-4D97-AF65-F5344CB8AC3E}">
        <p14:creationId xmlns:p14="http://schemas.microsoft.com/office/powerpoint/2010/main" val="32566466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1776846" y="623454"/>
            <a:ext cx="6764482" cy="461665"/>
          </a:xfrm>
          <a:prstGeom prst="rect">
            <a:avLst/>
          </a:prstGeom>
          <a:noFill/>
        </p:spPr>
        <p:txBody>
          <a:bodyPr wrap="square" rtlCol="0">
            <a:spAutoFit/>
          </a:bodyPr>
          <a:lstStyle/>
          <a:p>
            <a:pPr lvl="0">
              <a:defRPr/>
            </a:pPr>
            <a:r>
              <a:rPr lang="tr-TR" sz="2400" b="1" dirty="0" smtClean="0">
                <a:solidFill>
                  <a:prstClr val="black"/>
                </a:solidFill>
              </a:rPr>
              <a:t>2024 </a:t>
            </a:r>
            <a:r>
              <a:rPr kumimoji="0" lang="tr-TR" sz="2400" b="1" i="0" u="none" strike="noStrike" kern="1200" cap="none" spc="0" normalizeH="0" baseline="0" noProof="0" dirty="0" smtClean="0">
                <a:ln>
                  <a:noFill/>
                </a:ln>
                <a:solidFill>
                  <a:prstClr val="black"/>
                </a:solidFill>
                <a:effectLst/>
                <a:uLnTx/>
                <a:uFillTx/>
                <a:latin typeface="Calibri"/>
                <a:ea typeface="+mn-ea"/>
                <a:cs typeface="+mn-cs"/>
              </a:rPr>
              <a:t>HEDEFLERİMİZ</a:t>
            </a:r>
            <a:endParaRPr kumimoji="0" lang="tr-TR" sz="2400" b="1" i="0" u="none" strike="noStrike" kern="1200" cap="none" spc="0" normalizeH="0" baseline="0" noProof="0" dirty="0">
              <a:ln>
                <a:noFill/>
              </a:ln>
              <a:solidFill>
                <a:prstClr val="black"/>
              </a:solidFill>
              <a:effectLst/>
              <a:uLnTx/>
              <a:uFillTx/>
              <a:latin typeface="Calibri"/>
              <a:ea typeface="+mn-ea"/>
              <a:cs typeface="+mn-cs"/>
            </a:endParaRPr>
          </a:p>
        </p:txBody>
      </p:sp>
      <p:sp>
        <p:nvSpPr>
          <p:cNvPr id="14" name="Dikdörtgen 13"/>
          <p:cNvSpPr/>
          <p:nvPr/>
        </p:nvSpPr>
        <p:spPr>
          <a:xfrm>
            <a:off x="1637384" y="1177834"/>
            <a:ext cx="3359894" cy="369332"/>
          </a:xfrm>
          <a:prstGeom prst="rect">
            <a:avLst/>
          </a:prstGeom>
        </p:spPr>
        <p:txBody>
          <a:bodyPr wrap="none">
            <a:spAutoFit/>
          </a:bodyPr>
          <a:lstStyle/>
          <a:p>
            <a:r>
              <a:rPr lang="tr-TR" b="1" dirty="0" smtClean="0">
                <a:solidFill>
                  <a:schemeClr val="accent2">
                    <a:lumMod val="75000"/>
                  </a:schemeClr>
                </a:solidFill>
              </a:rPr>
              <a:t>SIZMA TESTLERİ (PENETRASYON)</a:t>
            </a:r>
            <a:endParaRPr lang="tr-TR" dirty="0"/>
          </a:p>
        </p:txBody>
      </p:sp>
      <p:sp>
        <p:nvSpPr>
          <p:cNvPr id="9" name="Dikdörtgen 8"/>
          <p:cNvSpPr/>
          <p:nvPr/>
        </p:nvSpPr>
        <p:spPr>
          <a:xfrm>
            <a:off x="980903" y="1611900"/>
            <a:ext cx="10706792" cy="707886"/>
          </a:xfrm>
          <a:prstGeom prst="rect">
            <a:avLst/>
          </a:prstGeom>
        </p:spPr>
        <p:txBody>
          <a:bodyPr wrap="square">
            <a:spAutoFit/>
          </a:bodyPr>
          <a:lstStyle/>
          <a:p>
            <a:pPr algn="just"/>
            <a:r>
              <a:rPr lang="tr-TR" sz="2000" b="1" dirty="0"/>
              <a:t>Aralık-2017 ile Ocak-2018 tarihleri arasında </a:t>
            </a:r>
            <a:r>
              <a:rPr lang="tr-TR" sz="2000" b="1" dirty="0" smtClean="0"/>
              <a:t>yaptırılan </a:t>
            </a:r>
            <a:r>
              <a:rPr lang="tr-TR" sz="2000" b="1" dirty="0" err="1">
                <a:solidFill>
                  <a:schemeClr val="accent2">
                    <a:lumMod val="75000"/>
                  </a:schemeClr>
                </a:solidFill>
              </a:rPr>
              <a:t>Pentest</a:t>
            </a:r>
            <a:r>
              <a:rPr lang="tr-TR" sz="2000" b="1" dirty="0" smtClean="0"/>
              <a:t> testlerini ISO 27001 kapsamında 2024 yılı içerisinde tekrar yapılması gerekmektedir.</a:t>
            </a:r>
            <a:endParaRPr lang="tr-TR" sz="2000" b="1" dirty="0"/>
          </a:p>
        </p:txBody>
      </p:sp>
      <p:sp>
        <p:nvSpPr>
          <p:cNvPr id="3" name="Dikdörtgen 2"/>
          <p:cNvSpPr/>
          <p:nvPr/>
        </p:nvSpPr>
        <p:spPr>
          <a:xfrm>
            <a:off x="980903" y="2588043"/>
            <a:ext cx="10706792" cy="1323439"/>
          </a:xfrm>
          <a:prstGeom prst="rect">
            <a:avLst/>
          </a:prstGeom>
        </p:spPr>
        <p:txBody>
          <a:bodyPr wrap="square">
            <a:spAutoFit/>
          </a:bodyPr>
          <a:lstStyle/>
          <a:p>
            <a:pPr algn="just"/>
            <a:r>
              <a:rPr lang="tr-TR" sz="2000" b="1" dirty="0"/>
              <a:t>Sızma testi, </a:t>
            </a:r>
            <a:r>
              <a:rPr lang="tr-TR" sz="2000" b="1" dirty="0" smtClean="0"/>
              <a:t>sistemlerimizdeki </a:t>
            </a:r>
            <a:r>
              <a:rPr lang="tr-TR" sz="2000" b="1" dirty="0"/>
              <a:t>mantık hataları ve zafiyetleri tespit ederek, söz konusu güvenlik açıklıklarının kötü niyetli kişiler tarafından istismar edilmesini önlemek ve sistemleri daha güvenli hale getirmek maksadıyla, “yetkili kişiler” (uluslararası akreditasyona sahip sızma testi uzmanları) tarafından ve “yasal” olarak gerçekleştirilen güvenlik testleridir. </a:t>
            </a:r>
          </a:p>
        </p:txBody>
      </p:sp>
      <p:sp>
        <p:nvSpPr>
          <p:cNvPr id="4" name="Dikdörtgen 3"/>
          <p:cNvSpPr/>
          <p:nvPr/>
        </p:nvSpPr>
        <p:spPr>
          <a:xfrm>
            <a:off x="980903" y="4042494"/>
            <a:ext cx="10706792" cy="707886"/>
          </a:xfrm>
          <a:prstGeom prst="rect">
            <a:avLst/>
          </a:prstGeom>
        </p:spPr>
        <p:txBody>
          <a:bodyPr wrap="square">
            <a:spAutoFit/>
          </a:bodyPr>
          <a:lstStyle/>
          <a:p>
            <a:pPr algn="just"/>
            <a:r>
              <a:rPr lang="tr-TR" sz="2000" b="1" dirty="0"/>
              <a:t>Sızma testleri web uygulama güvenliği, yerel ağ güvenliği, mobil uygulama güvenliği, kaynak kod analizi, bulut sistemler, </a:t>
            </a:r>
            <a:r>
              <a:rPr lang="tr-TR" sz="2000" b="1" dirty="0" err="1"/>
              <a:t>ddos</a:t>
            </a:r>
            <a:r>
              <a:rPr lang="tr-TR" sz="2000" b="1" dirty="0"/>
              <a:t> </a:t>
            </a:r>
            <a:r>
              <a:rPr lang="tr-TR" sz="2000" b="1" dirty="0" smtClean="0"/>
              <a:t>saldırıları,, </a:t>
            </a:r>
            <a:r>
              <a:rPr lang="tr-TR" sz="2000" b="1" dirty="0"/>
              <a:t>kablosuz ağ </a:t>
            </a:r>
            <a:r>
              <a:rPr lang="tr-TR" sz="2000" b="1" dirty="0" err="1"/>
              <a:t>pentest</a:t>
            </a:r>
            <a:r>
              <a:rPr lang="tr-TR" sz="2000" b="1" dirty="0"/>
              <a:t> ve </a:t>
            </a:r>
            <a:r>
              <a:rPr lang="tr-TR" sz="2000" b="1" dirty="0" err="1"/>
              <a:t>voip</a:t>
            </a:r>
            <a:r>
              <a:rPr lang="tr-TR" sz="2000" b="1" dirty="0"/>
              <a:t> </a:t>
            </a:r>
            <a:r>
              <a:rPr lang="tr-TR" sz="2000" b="1" dirty="0" err="1"/>
              <a:t>pentest</a:t>
            </a:r>
            <a:r>
              <a:rPr lang="tr-TR" sz="2000" b="1" dirty="0"/>
              <a:t> gibi alt dallara </a:t>
            </a:r>
            <a:r>
              <a:rPr lang="tr-TR" sz="2000" b="1" dirty="0" smtClean="0"/>
              <a:t>ayrılır.</a:t>
            </a:r>
            <a:endParaRPr lang="tr-TR" sz="2000" b="1" dirty="0"/>
          </a:p>
        </p:txBody>
      </p:sp>
    </p:spTree>
    <p:extLst>
      <p:ext uri="{BB962C8B-B14F-4D97-AF65-F5344CB8AC3E}">
        <p14:creationId xmlns:p14="http://schemas.microsoft.com/office/powerpoint/2010/main" val="15318776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Resim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304967" y="3946733"/>
            <a:ext cx="3282975" cy="1860353"/>
          </a:xfrm>
          <a:prstGeom prst="ellipse">
            <a:avLst/>
          </a:prstGeom>
          <a:ln>
            <a:noFill/>
          </a:ln>
          <a:effectLst>
            <a:softEdge rad="112500"/>
          </a:effectLst>
        </p:spPr>
      </p:pic>
      <p:sp>
        <p:nvSpPr>
          <p:cNvPr id="2" name="Metin kutusu 1"/>
          <p:cNvSpPr txBox="1"/>
          <p:nvPr/>
        </p:nvSpPr>
        <p:spPr>
          <a:xfrm>
            <a:off x="1776846" y="623454"/>
            <a:ext cx="6764482" cy="461665"/>
          </a:xfrm>
          <a:prstGeom prst="rect">
            <a:avLst/>
          </a:prstGeom>
          <a:noFill/>
        </p:spPr>
        <p:txBody>
          <a:bodyPr wrap="square" rtlCol="0">
            <a:spAutoFit/>
          </a:bodyPr>
          <a:lstStyle/>
          <a:p>
            <a:pPr lvl="0">
              <a:defRPr/>
            </a:pPr>
            <a:r>
              <a:rPr lang="tr-TR" sz="2400" b="1" dirty="0" smtClean="0">
                <a:solidFill>
                  <a:prstClr val="black"/>
                </a:solidFill>
              </a:rPr>
              <a:t>2024 </a:t>
            </a:r>
            <a:r>
              <a:rPr lang="tr-TR" sz="2400" b="1" dirty="0">
                <a:solidFill>
                  <a:prstClr val="black"/>
                </a:solidFill>
              </a:rPr>
              <a:t>HEDEFLERİMİZ</a:t>
            </a:r>
          </a:p>
        </p:txBody>
      </p:sp>
      <p:sp>
        <p:nvSpPr>
          <p:cNvPr id="3" name="Metin kutusu 2"/>
          <p:cNvSpPr txBox="1"/>
          <p:nvPr/>
        </p:nvSpPr>
        <p:spPr>
          <a:xfrm>
            <a:off x="1776845" y="1100931"/>
            <a:ext cx="6405130" cy="369332"/>
          </a:xfrm>
          <a:prstGeom prst="rect">
            <a:avLst/>
          </a:prstGeom>
          <a:noFill/>
        </p:spPr>
        <p:txBody>
          <a:bodyPr wrap="square" rtlCol="0">
            <a:spAutoFit/>
          </a:bodyPr>
          <a:lstStyle/>
          <a:p>
            <a:pPr lvl="0">
              <a:defRPr/>
            </a:pPr>
            <a:r>
              <a:rPr kumimoji="0" lang="tr-TR" sz="1800" b="1" i="0" u="none" strike="noStrike" kern="1200" cap="none" spc="0" normalizeH="0" baseline="0" noProof="0" dirty="0" smtClean="0">
                <a:ln>
                  <a:noFill/>
                </a:ln>
                <a:solidFill>
                  <a:schemeClr val="accent2">
                    <a:lumMod val="75000"/>
                  </a:schemeClr>
                </a:solidFill>
                <a:effectLst/>
                <a:uLnTx/>
                <a:uFillTx/>
                <a:latin typeface="Calibri"/>
                <a:ea typeface="+mn-ea"/>
                <a:cs typeface="+mn-cs"/>
              </a:rPr>
              <a:t>Siber Güvenlik</a:t>
            </a:r>
            <a:endParaRPr kumimoji="0" lang="tr-TR" sz="1800" b="1" i="0" u="none" strike="noStrike" kern="1200" cap="none" spc="0" normalizeH="0" baseline="0" noProof="0" dirty="0">
              <a:ln>
                <a:noFill/>
              </a:ln>
              <a:solidFill>
                <a:schemeClr val="accent2">
                  <a:lumMod val="75000"/>
                </a:schemeClr>
              </a:solidFill>
              <a:effectLst/>
              <a:uLnTx/>
              <a:uFillTx/>
              <a:latin typeface="Calibri"/>
              <a:ea typeface="+mn-ea"/>
              <a:cs typeface="+mn-cs"/>
            </a:endParaRPr>
          </a:p>
        </p:txBody>
      </p:sp>
      <p:sp>
        <p:nvSpPr>
          <p:cNvPr id="4" name="Dikdörtgen 3"/>
          <p:cNvSpPr/>
          <p:nvPr/>
        </p:nvSpPr>
        <p:spPr>
          <a:xfrm>
            <a:off x="4198570" y="1470263"/>
            <a:ext cx="7314557" cy="1200329"/>
          </a:xfrm>
          <a:prstGeom prst="rect">
            <a:avLst/>
          </a:prstGeom>
        </p:spPr>
        <p:txBody>
          <a:bodyPr wrap="square">
            <a:spAutoFit/>
          </a:bodyPr>
          <a:lstStyle/>
          <a:p>
            <a:pPr algn="just"/>
            <a:r>
              <a:rPr lang="tr-TR" dirty="0"/>
              <a:t>Siber ortamda, kurum, kuruluş ve kullanıcıların varlıklarını korumak amacıyla kullanılan araçlar, politikalar, güvenlik kavramları, güvenlik teminatları, kılavuzlar, risk yönetimi yaklaşımları, faaliyetler, eğitimler, en iyi uygulamalar ve teknolojiler bütünüdür.</a:t>
            </a:r>
          </a:p>
        </p:txBody>
      </p:sp>
      <p:sp>
        <p:nvSpPr>
          <p:cNvPr id="5" name="Dikdörtgen 4"/>
          <p:cNvSpPr/>
          <p:nvPr/>
        </p:nvSpPr>
        <p:spPr>
          <a:xfrm>
            <a:off x="2026723" y="4066526"/>
            <a:ext cx="3132364" cy="2031325"/>
          </a:xfrm>
          <a:prstGeom prst="rect">
            <a:avLst/>
          </a:prstGeom>
        </p:spPr>
        <p:txBody>
          <a:bodyPr wrap="square">
            <a:spAutoFit/>
          </a:bodyPr>
          <a:lstStyle/>
          <a:p>
            <a:pPr marL="285750" indent="-285750">
              <a:buFont typeface="Arial" pitchFamily="34" charset="0"/>
              <a:buChar char="•"/>
            </a:pPr>
            <a:r>
              <a:rPr lang="tr-TR" dirty="0"/>
              <a:t>Sisteme yetkisiz </a:t>
            </a:r>
            <a:r>
              <a:rPr lang="tr-TR" dirty="0" smtClean="0"/>
              <a:t>erişim</a:t>
            </a:r>
          </a:p>
          <a:p>
            <a:pPr marL="285750" indent="-285750">
              <a:buFont typeface="Arial" pitchFamily="34" charset="0"/>
              <a:buChar char="•"/>
            </a:pPr>
            <a:r>
              <a:rPr lang="tr-TR" dirty="0" smtClean="0"/>
              <a:t>Sistemin bozulması</a:t>
            </a:r>
          </a:p>
          <a:p>
            <a:pPr marL="285750" indent="-285750">
              <a:buFont typeface="Arial" pitchFamily="34" charset="0"/>
              <a:buChar char="•"/>
            </a:pPr>
            <a:r>
              <a:rPr lang="tr-TR" dirty="0" smtClean="0"/>
              <a:t>Hizmetlerin engellenmesi</a:t>
            </a:r>
          </a:p>
          <a:p>
            <a:pPr marL="285750" indent="-285750">
              <a:buFont typeface="Arial" pitchFamily="34" charset="0"/>
              <a:buChar char="•"/>
            </a:pPr>
            <a:r>
              <a:rPr lang="tr-TR" dirty="0" smtClean="0"/>
              <a:t>Bilgilerin değiştirilmesi</a:t>
            </a:r>
          </a:p>
          <a:p>
            <a:pPr marL="285750" indent="-285750">
              <a:buFont typeface="Arial" pitchFamily="34" charset="0"/>
              <a:buChar char="•"/>
            </a:pPr>
            <a:r>
              <a:rPr lang="tr-TR" dirty="0" smtClean="0"/>
              <a:t>Bilgilerin </a:t>
            </a:r>
            <a:r>
              <a:rPr lang="tr-TR" dirty="0"/>
              <a:t>yok </a:t>
            </a:r>
            <a:r>
              <a:rPr lang="tr-TR" dirty="0" smtClean="0"/>
              <a:t>edilmesi</a:t>
            </a:r>
          </a:p>
          <a:p>
            <a:pPr marL="285750" indent="-285750">
              <a:buFont typeface="Arial" pitchFamily="34" charset="0"/>
              <a:buChar char="•"/>
            </a:pPr>
            <a:r>
              <a:rPr lang="tr-TR" dirty="0" smtClean="0"/>
              <a:t>Bilgilerin </a:t>
            </a:r>
            <a:r>
              <a:rPr lang="tr-TR" dirty="0"/>
              <a:t>ifşa </a:t>
            </a:r>
            <a:r>
              <a:rPr lang="tr-TR" dirty="0" smtClean="0"/>
              <a:t>edilmesi</a:t>
            </a:r>
          </a:p>
          <a:p>
            <a:pPr marL="285750" indent="-285750">
              <a:buFont typeface="Arial" pitchFamily="34" charset="0"/>
              <a:buChar char="•"/>
            </a:pPr>
            <a:r>
              <a:rPr lang="tr-TR" dirty="0" smtClean="0"/>
              <a:t>Bilgilerin </a:t>
            </a:r>
            <a:r>
              <a:rPr lang="tr-TR" dirty="0"/>
              <a:t>çalınması</a:t>
            </a:r>
          </a:p>
        </p:txBody>
      </p:sp>
      <p:sp>
        <p:nvSpPr>
          <p:cNvPr id="6" name="Dikdörtgen 5"/>
          <p:cNvSpPr/>
          <p:nvPr/>
        </p:nvSpPr>
        <p:spPr>
          <a:xfrm>
            <a:off x="1143625" y="3800519"/>
            <a:ext cx="2592697" cy="369332"/>
          </a:xfrm>
          <a:prstGeom prst="rect">
            <a:avLst/>
          </a:prstGeom>
        </p:spPr>
        <p:txBody>
          <a:bodyPr wrap="none">
            <a:spAutoFit/>
          </a:bodyPr>
          <a:lstStyle/>
          <a:p>
            <a:r>
              <a:rPr lang="tr-TR" dirty="0"/>
              <a:t>Siber Tehditlerin Amaçları</a:t>
            </a:r>
          </a:p>
        </p:txBody>
      </p:sp>
      <p:sp>
        <p:nvSpPr>
          <p:cNvPr id="7" name="Metin kutusu 6"/>
          <p:cNvSpPr txBox="1"/>
          <p:nvPr/>
        </p:nvSpPr>
        <p:spPr>
          <a:xfrm>
            <a:off x="5028063" y="3800519"/>
            <a:ext cx="3841295" cy="646331"/>
          </a:xfrm>
          <a:prstGeom prst="rect">
            <a:avLst/>
          </a:prstGeom>
          <a:noFill/>
        </p:spPr>
        <p:txBody>
          <a:bodyPr wrap="square" rtlCol="0">
            <a:spAutoFit/>
          </a:bodyPr>
          <a:lstStyle/>
          <a:p>
            <a:r>
              <a:rPr lang="tr-TR" dirty="0" smtClean="0"/>
              <a:t>SOME (Siber Olaylara Müdahale Ekibi)</a:t>
            </a:r>
          </a:p>
          <a:p>
            <a:r>
              <a:rPr lang="tr-TR" dirty="0"/>
              <a:t>?</a:t>
            </a:r>
          </a:p>
        </p:txBody>
      </p:sp>
      <p:sp>
        <p:nvSpPr>
          <p:cNvPr id="11" name="Dikdörtgen 10"/>
          <p:cNvSpPr/>
          <p:nvPr/>
        </p:nvSpPr>
        <p:spPr>
          <a:xfrm>
            <a:off x="4198570" y="2744186"/>
            <a:ext cx="7150554" cy="923330"/>
          </a:xfrm>
          <a:prstGeom prst="rect">
            <a:avLst/>
          </a:prstGeom>
        </p:spPr>
        <p:txBody>
          <a:bodyPr wrap="square">
            <a:spAutoFit/>
          </a:bodyPr>
          <a:lstStyle/>
          <a:p>
            <a:pPr algn="just"/>
            <a:r>
              <a:rPr lang="tr-TR" dirty="0"/>
              <a:t>2016-2019 Ulusal Siber Güvenlik ve Eylem planı kapsamında  2018 </a:t>
            </a:r>
            <a:r>
              <a:rPr lang="tr-TR" dirty="0" smtClean="0"/>
              <a:t>sonu itibariyle Siber Güvenlik alanında eleman yetiştirilmesi ve istihdam edilmesi istenmiştir.</a:t>
            </a:r>
            <a:endParaRPr lang="tr-TR" dirty="0"/>
          </a:p>
        </p:txBody>
      </p:sp>
      <p:pic>
        <p:nvPicPr>
          <p:cNvPr id="10" name="Resim 9"/>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31421" y="1511557"/>
            <a:ext cx="3048264" cy="204629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4005834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1776846" y="623454"/>
            <a:ext cx="6764482" cy="461665"/>
          </a:xfrm>
          <a:prstGeom prst="rect">
            <a:avLst/>
          </a:prstGeom>
          <a:noFill/>
        </p:spPr>
        <p:txBody>
          <a:bodyPr wrap="square" rtlCol="0">
            <a:spAutoFit/>
          </a:bodyPr>
          <a:lstStyle/>
          <a:p>
            <a:pPr lvl="0"/>
            <a:r>
              <a:rPr lang="tr-TR" sz="2400" b="1" dirty="0" smtClean="0">
                <a:solidFill>
                  <a:prstClr val="black"/>
                </a:solidFill>
              </a:rPr>
              <a:t>2024 HEDEFLERİMİZ</a:t>
            </a:r>
            <a:endParaRPr lang="tr-TR" sz="2400" b="1" dirty="0">
              <a:solidFill>
                <a:prstClr val="black"/>
              </a:solidFill>
            </a:endParaRPr>
          </a:p>
        </p:txBody>
      </p:sp>
      <p:sp>
        <p:nvSpPr>
          <p:cNvPr id="5" name="Metin kutusu 4"/>
          <p:cNvSpPr txBox="1"/>
          <p:nvPr/>
        </p:nvSpPr>
        <p:spPr>
          <a:xfrm>
            <a:off x="1776844" y="1100931"/>
            <a:ext cx="8905011" cy="707886"/>
          </a:xfrm>
          <a:prstGeom prst="rect">
            <a:avLst/>
          </a:prstGeom>
          <a:noFill/>
        </p:spPr>
        <p:txBody>
          <a:bodyPr wrap="square" rtlCol="0">
            <a:spAutoFit/>
          </a:bodyPr>
          <a:lstStyle/>
          <a:p>
            <a:pPr lvl="0">
              <a:defRPr/>
            </a:pPr>
            <a:r>
              <a:rPr lang="tr-TR" sz="2000" b="1" dirty="0">
                <a:solidFill>
                  <a:schemeClr val="accent2">
                    <a:lumMod val="75000"/>
                  </a:schemeClr>
                </a:solidFill>
              </a:rPr>
              <a:t>6698 </a:t>
            </a:r>
            <a:r>
              <a:rPr lang="tr-TR" sz="2000" b="1" dirty="0" smtClean="0">
                <a:solidFill>
                  <a:schemeClr val="accent2">
                    <a:lumMod val="75000"/>
                  </a:schemeClr>
                </a:solidFill>
              </a:rPr>
              <a:t>Sayılı (KVKK) </a:t>
            </a:r>
            <a:r>
              <a:rPr kumimoji="0" lang="tr-TR" sz="2000" b="1" i="0" u="none" strike="noStrike" kern="1200" cap="none" spc="0" normalizeH="0" baseline="0" noProof="0" dirty="0" smtClean="0">
                <a:ln>
                  <a:noFill/>
                </a:ln>
                <a:solidFill>
                  <a:schemeClr val="accent2">
                    <a:lumMod val="75000"/>
                  </a:schemeClr>
                </a:solidFill>
                <a:effectLst/>
                <a:uLnTx/>
                <a:uFillTx/>
                <a:latin typeface="Calibri"/>
                <a:ea typeface="+mn-ea"/>
                <a:cs typeface="+mn-cs"/>
              </a:rPr>
              <a:t>Kişisel Verilerin Korunması Kanunu Kapsamındaki</a:t>
            </a:r>
            <a:r>
              <a:rPr kumimoji="0" lang="tr-TR" sz="2000" b="1" i="0" u="none" strike="noStrike" kern="1200" cap="none" spc="0" normalizeH="0" noProof="0" dirty="0" smtClean="0">
                <a:ln>
                  <a:noFill/>
                </a:ln>
                <a:solidFill>
                  <a:schemeClr val="accent2">
                    <a:lumMod val="75000"/>
                  </a:schemeClr>
                </a:solidFill>
                <a:effectLst/>
                <a:uLnTx/>
                <a:uFillTx/>
                <a:latin typeface="Calibri"/>
                <a:ea typeface="+mn-ea"/>
                <a:cs typeface="+mn-cs"/>
              </a:rPr>
              <a:t> Teknik Tedbirlerin Tamamlanması</a:t>
            </a:r>
            <a:endParaRPr kumimoji="0" lang="tr-TR" sz="2000" b="1" i="0" u="none" strike="noStrike" kern="1200" cap="none" spc="0" normalizeH="0" baseline="0" noProof="0" dirty="0">
              <a:ln>
                <a:noFill/>
              </a:ln>
              <a:solidFill>
                <a:schemeClr val="accent2">
                  <a:lumMod val="75000"/>
                </a:schemeClr>
              </a:solidFill>
              <a:effectLst/>
              <a:uLnTx/>
              <a:uFillTx/>
              <a:latin typeface="Calibri"/>
              <a:ea typeface="+mn-ea"/>
              <a:cs typeface="+mn-cs"/>
            </a:endParaRPr>
          </a:p>
        </p:txBody>
      </p:sp>
      <p:graphicFrame>
        <p:nvGraphicFramePr>
          <p:cNvPr id="3" name="Tablo 2"/>
          <p:cNvGraphicFramePr>
            <a:graphicFrameLocks noGrp="1"/>
          </p:cNvGraphicFramePr>
          <p:nvPr>
            <p:extLst>
              <p:ext uri="{D42A27DB-BD31-4B8C-83A1-F6EECF244321}">
                <p14:modId xmlns:p14="http://schemas.microsoft.com/office/powerpoint/2010/main" val="2039489920"/>
              </p:ext>
            </p:extLst>
          </p:nvPr>
        </p:nvGraphicFramePr>
        <p:xfrm>
          <a:off x="2808806" y="1824629"/>
          <a:ext cx="5296103" cy="4135597"/>
        </p:xfrm>
        <a:graphic>
          <a:graphicData uri="http://schemas.openxmlformats.org/drawingml/2006/table">
            <a:tbl>
              <a:tblPr/>
              <a:tblGrid>
                <a:gridCol w="4614459">
                  <a:extLst>
                    <a:ext uri="{9D8B030D-6E8A-4147-A177-3AD203B41FA5}">
                      <a16:colId xmlns:a16="http://schemas.microsoft.com/office/drawing/2014/main" val="2077941675"/>
                    </a:ext>
                  </a:extLst>
                </a:gridCol>
                <a:gridCol w="681644">
                  <a:extLst>
                    <a:ext uri="{9D8B030D-6E8A-4147-A177-3AD203B41FA5}">
                      <a16:colId xmlns:a16="http://schemas.microsoft.com/office/drawing/2014/main" val="818346038"/>
                    </a:ext>
                  </a:extLst>
                </a:gridCol>
              </a:tblGrid>
              <a:tr h="245356">
                <a:tc>
                  <a:txBody>
                    <a:bodyPr/>
                    <a:lstStyle/>
                    <a:p>
                      <a:pPr indent="-279400" algn="l">
                        <a:lnSpc>
                          <a:spcPts val="1230"/>
                        </a:lnSpc>
                        <a:spcAft>
                          <a:spcPts val="0"/>
                        </a:spcAft>
                      </a:pPr>
                      <a:r>
                        <a:rPr lang="tr-TR" sz="1400" b="1" spc="0" dirty="0">
                          <a:solidFill>
                            <a:srgbClr val="FFFFFF"/>
                          </a:solidFill>
                          <a:effectLst/>
                          <a:latin typeface="Arial" panose="020B0604020202020204" pitchFamily="34" charset="0"/>
                          <a:ea typeface="Arial" panose="020B0604020202020204" pitchFamily="34" charset="0"/>
                          <a:cs typeface="Arial" panose="020B0604020202020204" pitchFamily="34" charset="0"/>
                        </a:rPr>
                        <a:t>Teknik Tedbirler</a:t>
                      </a:r>
                      <a:endParaRPr lang="tr-TR" sz="1400" dirty="0">
                        <a:effectLst/>
                        <a:latin typeface="Arial" panose="020B0604020202020204" pitchFamily="34" charset="0"/>
                        <a:ea typeface="Arial" panose="020B0604020202020204" pitchFamily="34" charset="0"/>
                      </a:endParaRPr>
                    </a:p>
                  </a:txBody>
                  <a:tcPr marL="6350" marR="6350" marT="0" marB="0" anchor="b">
                    <a:lnL>
                      <a:noFill/>
                    </a:lnL>
                    <a:lnR>
                      <a:noFill/>
                    </a:lnR>
                    <a:lnT>
                      <a:noFill/>
                    </a:lnT>
                    <a:lnB>
                      <a:noFill/>
                    </a:lnB>
                    <a:solidFill>
                      <a:srgbClr val="BD1723"/>
                    </a:solidFill>
                  </a:tcPr>
                </a:tc>
                <a:tc>
                  <a:txBody>
                    <a:bodyPr/>
                    <a:lstStyle/>
                    <a:p>
                      <a:pPr indent="-279400" algn="l">
                        <a:lnSpc>
                          <a:spcPts val="1230"/>
                        </a:lnSpc>
                        <a:spcAft>
                          <a:spcPts val="0"/>
                        </a:spcAft>
                      </a:pPr>
                      <a:endParaRPr lang="tr-TR" sz="1100" dirty="0">
                        <a:effectLst/>
                        <a:latin typeface="Arial" panose="020B0604020202020204" pitchFamily="34" charset="0"/>
                        <a:ea typeface="Arial" panose="020B0604020202020204" pitchFamily="34" charset="0"/>
                      </a:endParaRPr>
                    </a:p>
                  </a:txBody>
                  <a:tcPr marL="6350" marR="6350" marT="0" marB="0" anchor="b">
                    <a:lnL>
                      <a:noFill/>
                    </a:lnL>
                    <a:lnR>
                      <a:noFill/>
                    </a:lnR>
                    <a:lnT>
                      <a:noFill/>
                    </a:lnT>
                    <a:lnB>
                      <a:noFill/>
                    </a:lnB>
                    <a:solidFill>
                      <a:srgbClr val="BD1723"/>
                    </a:solidFill>
                  </a:tcPr>
                </a:tc>
                <a:extLst>
                  <a:ext uri="{0D108BD9-81ED-4DB2-BD59-A6C34878D82A}">
                    <a16:rowId xmlns:a16="http://schemas.microsoft.com/office/drawing/2014/main" val="374281310"/>
                  </a:ext>
                </a:extLst>
              </a:tr>
              <a:tr h="224792">
                <a:tc>
                  <a:txBody>
                    <a:bodyPr/>
                    <a:lstStyle/>
                    <a:p>
                      <a:pPr indent="-279400" algn="l">
                        <a:lnSpc>
                          <a:spcPts val="1170"/>
                        </a:lnSpc>
                        <a:spcAft>
                          <a:spcPts val="0"/>
                        </a:spcAft>
                      </a:pPr>
                      <a:r>
                        <a:rPr lang="tr-TR" sz="1400" b="0" spc="0" dirty="0">
                          <a:solidFill>
                            <a:schemeClr val="tx1"/>
                          </a:solidFill>
                          <a:effectLst/>
                          <a:latin typeface="Arial" panose="020B0604020202020204" pitchFamily="34" charset="0"/>
                          <a:ea typeface="Arial" panose="020B0604020202020204" pitchFamily="34" charset="0"/>
                          <a:cs typeface="Arial" panose="020B0604020202020204" pitchFamily="34" charset="0"/>
                        </a:rPr>
                        <a:t>Yetki </a:t>
                      </a:r>
                      <a:r>
                        <a:rPr lang="tr-TR" sz="1400" b="0" spc="0" dirty="0" smtClean="0">
                          <a:solidFill>
                            <a:schemeClr val="tx1"/>
                          </a:solidFill>
                          <a:effectLst/>
                          <a:latin typeface="Arial" panose="020B0604020202020204" pitchFamily="34" charset="0"/>
                          <a:ea typeface="Arial" panose="020B0604020202020204" pitchFamily="34" charset="0"/>
                          <a:cs typeface="Arial" panose="020B0604020202020204" pitchFamily="34" charset="0"/>
                        </a:rPr>
                        <a:t>Matrisi (Active Directory)</a:t>
                      </a:r>
                      <a:endParaRPr lang="tr-TR" sz="1400" b="0" dirty="0">
                        <a:solidFill>
                          <a:schemeClr val="tx1"/>
                        </a:solidFill>
                        <a:effectLst/>
                        <a:latin typeface="Arial" panose="020B0604020202020204" pitchFamily="34" charset="0"/>
                        <a:ea typeface="Arial" panose="020B0604020202020204" pitchFamily="34" charset="0"/>
                      </a:endParaRPr>
                    </a:p>
                  </a:txBody>
                  <a:tcPr marL="6350" marR="63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solidFill>
                      <a:srgbClr val="FFFFFF"/>
                    </a:solidFill>
                  </a:tcPr>
                </a:tc>
                <a:tc>
                  <a:txBody>
                    <a:bodyPr/>
                    <a:lstStyle/>
                    <a:p>
                      <a:pPr indent="-279400" algn="l">
                        <a:lnSpc>
                          <a:spcPts val="1170"/>
                        </a:lnSpc>
                        <a:spcAft>
                          <a:spcPts val="0"/>
                        </a:spcAft>
                      </a:pPr>
                      <a:endParaRPr lang="tr-TR" sz="1100" dirty="0">
                        <a:effectLst/>
                        <a:latin typeface="Arial" panose="020B0604020202020204" pitchFamily="34" charset="0"/>
                        <a:ea typeface="Arial" panose="020B0604020202020204" pitchFamily="34" charset="0"/>
                      </a:endParaRPr>
                    </a:p>
                  </a:txBody>
                  <a:tcPr marL="6350" marR="635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2278485287"/>
                  </a:ext>
                </a:extLst>
              </a:tr>
              <a:tr h="251738">
                <a:tc>
                  <a:txBody>
                    <a:bodyPr/>
                    <a:lstStyle/>
                    <a:p>
                      <a:pPr indent="-279400" algn="l">
                        <a:lnSpc>
                          <a:spcPts val="1170"/>
                        </a:lnSpc>
                        <a:spcAft>
                          <a:spcPts val="0"/>
                        </a:spcAft>
                      </a:pPr>
                      <a:r>
                        <a:rPr lang="tr-TR" sz="1400" b="0" spc="0" dirty="0">
                          <a:solidFill>
                            <a:schemeClr val="tx1"/>
                          </a:solidFill>
                          <a:effectLst/>
                          <a:latin typeface="Arial" panose="020B0604020202020204" pitchFamily="34" charset="0"/>
                          <a:ea typeface="Arial" panose="020B0604020202020204" pitchFamily="34" charset="0"/>
                          <a:cs typeface="Arial" panose="020B0604020202020204" pitchFamily="34" charset="0"/>
                        </a:rPr>
                        <a:t>Yetki </a:t>
                      </a:r>
                      <a:r>
                        <a:rPr lang="tr-TR" sz="1400" b="0" spc="0" dirty="0" smtClean="0">
                          <a:solidFill>
                            <a:schemeClr val="tx1"/>
                          </a:solidFill>
                          <a:effectLst/>
                          <a:latin typeface="Arial" panose="020B0604020202020204" pitchFamily="34" charset="0"/>
                          <a:ea typeface="Arial" panose="020B0604020202020204" pitchFamily="34" charset="0"/>
                          <a:cs typeface="Arial" panose="020B0604020202020204" pitchFamily="34" charset="0"/>
                        </a:rPr>
                        <a:t>Kontrol (Active Directory)</a:t>
                      </a:r>
                      <a:endParaRPr lang="tr-TR" sz="1400" b="0" dirty="0">
                        <a:solidFill>
                          <a:schemeClr val="tx1"/>
                        </a:solidFill>
                        <a:effectLst/>
                        <a:latin typeface="Arial" panose="020B0604020202020204" pitchFamily="34" charset="0"/>
                        <a:ea typeface="Arial" panose="020B0604020202020204" pitchFamily="34" charset="0"/>
                      </a:endParaRPr>
                    </a:p>
                  </a:txBody>
                  <a:tcPr marL="6350" marR="63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indent="-279400" algn="l">
                        <a:lnSpc>
                          <a:spcPts val="1170"/>
                        </a:lnSpc>
                        <a:spcAft>
                          <a:spcPts val="0"/>
                        </a:spcAft>
                      </a:pPr>
                      <a:endParaRPr lang="tr-TR" sz="1100" dirty="0">
                        <a:effectLst/>
                        <a:latin typeface="Arial" panose="020B0604020202020204" pitchFamily="34" charset="0"/>
                        <a:ea typeface="Arial" panose="020B0604020202020204" pitchFamily="34" charset="0"/>
                      </a:endParaRPr>
                    </a:p>
                  </a:txBody>
                  <a:tcPr marL="6350" marR="635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2744276615"/>
                  </a:ext>
                </a:extLst>
              </a:tr>
              <a:tr h="228337">
                <a:tc>
                  <a:txBody>
                    <a:bodyPr/>
                    <a:lstStyle/>
                    <a:p>
                      <a:pPr indent="-279400" algn="l">
                        <a:lnSpc>
                          <a:spcPts val="1170"/>
                        </a:lnSpc>
                        <a:spcAft>
                          <a:spcPts val="0"/>
                        </a:spcAft>
                      </a:pPr>
                      <a:r>
                        <a:rPr lang="tr-TR" sz="1400" b="0" spc="0">
                          <a:solidFill>
                            <a:schemeClr val="tx1"/>
                          </a:solidFill>
                          <a:effectLst/>
                          <a:latin typeface="Arial" panose="020B0604020202020204" pitchFamily="34" charset="0"/>
                          <a:ea typeface="Arial" panose="020B0604020202020204" pitchFamily="34" charset="0"/>
                          <a:cs typeface="Arial" panose="020B0604020202020204" pitchFamily="34" charset="0"/>
                        </a:rPr>
                        <a:t>Erişim Logları</a:t>
                      </a:r>
                      <a:endParaRPr lang="tr-TR" sz="1400" b="0">
                        <a:solidFill>
                          <a:schemeClr val="tx1"/>
                        </a:solidFill>
                        <a:effectLst/>
                        <a:latin typeface="Arial" panose="020B0604020202020204" pitchFamily="34" charset="0"/>
                        <a:ea typeface="Arial" panose="020B0604020202020204" pitchFamily="34" charset="0"/>
                      </a:endParaRPr>
                    </a:p>
                  </a:txBody>
                  <a:tcPr marL="6350" marR="63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indent="-279400" algn="l">
                        <a:lnSpc>
                          <a:spcPts val="1170"/>
                        </a:lnSpc>
                        <a:spcAft>
                          <a:spcPts val="0"/>
                        </a:spcAft>
                      </a:pPr>
                      <a:endParaRPr lang="tr-TR" sz="1100" dirty="0">
                        <a:effectLst/>
                        <a:latin typeface="Arial" panose="020B0604020202020204" pitchFamily="34" charset="0"/>
                        <a:ea typeface="Arial" panose="020B0604020202020204" pitchFamily="34" charset="0"/>
                      </a:endParaRPr>
                    </a:p>
                  </a:txBody>
                  <a:tcPr marL="6350" marR="635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4190142630"/>
                  </a:ext>
                </a:extLst>
              </a:tr>
              <a:tr h="228337">
                <a:tc>
                  <a:txBody>
                    <a:bodyPr/>
                    <a:lstStyle/>
                    <a:p>
                      <a:pPr indent="-279400" algn="l">
                        <a:lnSpc>
                          <a:spcPts val="1170"/>
                        </a:lnSpc>
                        <a:spcAft>
                          <a:spcPts val="0"/>
                        </a:spcAft>
                      </a:pPr>
                      <a:r>
                        <a:rPr lang="tr-TR" sz="1400" b="0" spc="0" dirty="0">
                          <a:solidFill>
                            <a:schemeClr val="tx1"/>
                          </a:solidFill>
                          <a:effectLst/>
                          <a:latin typeface="Arial" panose="020B0604020202020204" pitchFamily="34" charset="0"/>
                          <a:ea typeface="Arial" panose="020B0604020202020204" pitchFamily="34" charset="0"/>
                          <a:cs typeface="Arial" panose="020B0604020202020204" pitchFamily="34" charset="0"/>
                        </a:rPr>
                        <a:t>Kullanıcı Hesap </a:t>
                      </a:r>
                      <a:r>
                        <a:rPr lang="tr-TR" sz="1400" b="0" spc="0" dirty="0" smtClean="0">
                          <a:solidFill>
                            <a:schemeClr val="tx1"/>
                          </a:solidFill>
                          <a:effectLst/>
                          <a:latin typeface="Arial" panose="020B0604020202020204" pitchFamily="34" charset="0"/>
                          <a:ea typeface="Arial" panose="020B0604020202020204" pitchFamily="34" charset="0"/>
                          <a:cs typeface="Arial" panose="020B0604020202020204" pitchFamily="34" charset="0"/>
                        </a:rPr>
                        <a:t>Yönetimi (Active</a:t>
                      </a:r>
                      <a:r>
                        <a:rPr lang="tr-TR" sz="1400" b="0" spc="0" baseline="0" dirty="0" smtClean="0">
                          <a:solidFill>
                            <a:schemeClr val="tx1"/>
                          </a:solidFill>
                          <a:effectLst/>
                          <a:latin typeface="Arial" panose="020B0604020202020204" pitchFamily="34" charset="0"/>
                          <a:ea typeface="Arial" panose="020B0604020202020204" pitchFamily="34" charset="0"/>
                          <a:cs typeface="Arial" panose="020B0604020202020204" pitchFamily="34" charset="0"/>
                        </a:rPr>
                        <a:t> Directory)</a:t>
                      </a:r>
                      <a:endParaRPr lang="tr-TR" sz="1400" b="0" dirty="0">
                        <a:solidFill>
                          <a:schemeClr val="tx1"/>
                        </a:solidFill>
                        <a:effectLst/>
                        <a:latin typeface="Arial" panose="020B0604020202020204" pitchFamily="34" charset="0"/>
                        <a:ea typeface="Arial" panose="020B0604020202020204" pitchFamily="34" charset="0"/>
                      </a:endParaRPr>
                    </a:p>
                  </a:txBody>
                  <a:tcPr marL="6350" marR="63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indent="-279400" algn="l">
                        <a:lnSpc>
                          <a:spcPts val="1170"/>
                        </a:lnSpc>
                        <a:spcAft>
                          <a:spcPts val="0"/>
                        </a:spcAft>
                      </a:pPr>
                      <a:endParaRPr lang="tr-TR" sz="1100" dirty="0">
                        <a:effectLst/>
                        <a:latin typeface="Arial" panose="020B0604020202020204" pitchFamily="34" charset="0"/>
                        <a:ea typeface="Arial" panose="020B0604020202020204" pitchFamily="34" charset="0"/>
                      </a:endParaRPr>
                    </a:p>
                  </a:txBody>
                  <a:tcPr marL="6350" marR="635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228071377"/>
                  </a:ext>
                </a:extLst>
              </a:tr>
              <a:tr h="228337">
                <a:tc>
                  <a:txBody>
                    <a:bodyPr/>
                    <a:lstStyle/>
                    <a:p>
                      <a:pPr indent="-279400" algn="l">
                        <a:lnSpc>
                          <a:spcPts val="1170"/>
                        </a:lnSpc>
                        <a:spcAft>
                          <a:spcPts val="0"/>
                        </a:spcAft>
                      </a:pPr>
                      <a:r>
                        <a:rPr lang="tr-TR" sz="1400" b="0" spc="0" dirty="0">
                          <a:solidFill>
                            <a:schemeClr val="tx1"/>
                          </a:solidFill>
                          <a:effectLst/>
                          <a:latin typeface="Arial" panose="020B0604020202020204" pitchFamily="34" charset="0"/>
                          <a:ea typeface="Arial" panose="020B0604020202020204" pitchFamily="34" charset="0"/>
                          <a:cs typeface="Arial" panose="020B0604020202020204" pitchFamily="34" charset="0"/>
                        </a:rPr>
                        <a:t>Ağ Güvenliği</a:t>
                      </a:r>
                      <a:endParaRPr lang="tr-TR" sz="1400" b="0" dirty="0">
                        <a:solidFill>
                          <a:schemeClr val="tx1"/>
                        </a:solidFill>
                        <a:effectLst/>
                        <a:latin typeface="Arial" panose="020B0604020202020204" pitchFamily="34" charset="0"/>
                        <a:ea typeface="Arial" panose="020B0604020202020204" pitchFamily="34" charset="0"/>
                      </a:endParaRPr>
                    </a:p>
                  </a:txBody>
                  <a:tcPr marL="6350" marR="63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indent="-279400" algn="l">
                        <a:lnSpc>
                          <a:spcPts val="1170"/>
                        </a:lnSpc>
                        <a:spcAft>
                          <a:spcPts val="0"/>
                        </a:spcAft>
                      </a:pPr>
                      <a:endParaRPr lang="tr-TR" sz="1100">
                        <a:effectLst/>
                        <a:latin typeface="Arial" panose="020B0604020202020204" pitchFamily="34" charset="0"/>
                        <a:ea typeface="Arial" panose="020B0604020202020204" pitchFamily="34" charset="0"/>
                      </a:endParaRPr>
                    </a:p>
                  </a:txBody>
                  <a:tcPr marL="6350" marR="635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2007670791"/>
                  </a:ext>
                </a:extLst>
              </a:tr>
              <a:tr h="224792">
                <a:tc>
                  <a:txBody>
                    <a:bodyPr/>
                    <a:lstStyle/>
                    <a:p>
                      <a:pPr indent="-279400" algn="l">
                        <a:lnSpc>
                          <a:spcPts val="1170"/>
                        </a:lnSpc>
                        <a:spcAft>
                          <a:spcPts val="0"/>
                        </a:spcAft>
                      </a:pPr>
                      <a:r>
                        <a:rPr lang="tr-TR" sz="1400" b="0" spc="0" dirty="0">
                          <a:solidFill>
                            <a:schemeClr val="tx1"/>
                          </a:solidFill>
                          <a:effectLst/>
                          <a:latin typeface="Arial" panose="020B0604020202020204" pitchFamily="34" charset="0"/>
                          <a:ea typeface="Arial" panose="020B0604020202020204" pitchFamily="34" charset="0"/>
                          <a:cs typeface="Arial" panose="020B0604020202020204" pitchFamily="34" charset="0"/>
                        </a:rPr>
                        <a:t>Uygulama </a:t>
                      </a:r>
                      <a:r>
                        <a:rPr lang="tr-TR" sz="1400" b="0" spc="0" dirty="0" smtClean="0">
                          <a:solidFill>
                            <a:schemeClr val="tx1"/>
                          </a:solidFill>
                          <a:effectLst/>
                          <a:latin typeface="Arial" panose="020B0604020202020204" pitchFamily="34" charset="0"/>
                          <a:ea typeface="Arial" panose="020B0604020202020204" pitchFamily="34" charset="0"/>
                          <a:cs typeface="Arial" panose="020B0604020202020204" pitchFamily="34" charset="0"/>
                        </a:rPr>
                        <a:t>Güvenliği (WAF)</a:t>
                      </a:r>
                      <a:endParaRPr lang="tr-TR" sz="1400" b="0" dirty="0">
                        <a:solidFill>
                          <a:schemeClr val="tx1"/>
                        </a:solidFill>
                        <a:effectLst/>
                        <a:latin typeface="Arial" panose="020B0604020202020204" pitchFamily="34" charset="0"/>
                        <a:ea typeface="Arial" panose="020B0604020202020204" pitchFamily="34" charset="0"/>
                      </a:endParaRPr>
                    </a:p>
                  </a:txBody>
                  <a:tcPr marL="6350" marR="63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indent="-279400" algn="l">
                        <a:lnSpc>
                          <a:spcPts val="1170"/>
                        </a:lnSpc>
                        <a:spcAft>
                          <a:spcPts val="0"/>
                        </a:spcAft>
                      </a:pPr>
                      <a:endParaRPr lang="tr-TR" sz="1100" dirty="0">
                        <a:effectLst/>
                        <a:latin typeface="Arial" panose="020B0604020202020204" pitchFamily="34" charset="0"/>
                        <a:ea typeface="Arial" panose="020B0604020202020204" pitchFamily="34" charset="0"/>
                      </a:endParaRPr>
                    </a:p>
                  </a:txBody>
                  <a:tcPr marL="6350" marR="635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905451444"/>
                  </a:ext>
                </a:extLst>
              </a:tr>
              <a:tr h="228337">
                <a:tc>
                  <a:txBody>
                    <a:bodyPr/>
                    <a:lstStyle/>
                    <a:p>
                      <a:pPr marL="0" marR="0" lvl="0" indent="-279400" algn="l" defTabSz="914400" rtl="0" eaLnBrk="1" fontAlgn="auto" latinLnBrk="0" hangingPunct="1">
                        <a:lnSpc>
                          <a:spcPts val="1170"/>
                        </a:lnSpc>
                        <a:spcBef>
                          <a:spcPts val="0"/>
                        </a:spcBef>
                        <a:spcAft>
                          <a:spcPts val="0"/>
                        </a:spcAft>
                        <a:buClrTx/>
                        <a:buSzTx/>
                        <a:buFontTx/>
                        <a:buNone/>
                        <a:tabLst/>
                        <a:defRPr/>
                      </a:pPr>
                      <a:r>
                        <a:rPr lang="tr-TR" sz="1400" b="0" spc="0" dirty="0" smtClean="0">
                          <a:solidFill>
                            <a:schemeClr val="tx1"/>
                          </a:solidFill>
                          <a:effectLst/>
                          <a:latin typeface="Arial" panose="020B0604020202020204" pitchFamily="34" charset="0"/>
                          <a:ea typeface="Arial" panose="020B0604020202020204" pitchFamily="34" charset="0"/>
                          <a:cs typeface="Arial" panose="020B0604020202020204" pitchFamily="34" charset="0"/>
                        </a:rPr>
                        <a:t>Şifreleme (Disk </a:t>
                      </a:r>
                      <a:r>
                        <a:rPr lang="tr-TR" sz="1400" b="0" spc="0" dirty="0" err="1" smtClean="0">
                          <a:solidFill>
                            <a:schemeClr val="tx1"/>
                          </a:solidFill>
                          <a:effectLst/>
                          <a:latin typeface="Arial" panose="020B0604020202020204" pitchFamily="34" charset="0"/>
                          <a:ea typeface="Arial" panose="020B0604020202020204" pitchFamily="34" charset="0"/>
                          <a:cs typeface="Arial" panose="020B0604020202020204" pitchFamily="34" charset="0"/>
                        </a:rPr>
                        <a:t>Encryption</a:t>
                      </a:r>
                      <a:r>
                        <a:rPr lang="tr-TR" sz="1400" b="0" spc="0" dirty="0" smtClean="0">
                          <a:solidFill>
                            <a:schemeClr val="tx1"/>
                          </a:solidFill>
                          <a:effectLst/>
                          <a:latin typeface="Arial" panose="020B0604020202020204" pitchFamily="34" charset="0"/>
                          <a:ea typeface="Arial" panose="020B0604020202020204" pitchFamily="34" charset="0"/>
                          <a:cs typeface="Arial" panose="020B0604020202020204" pitchFamily="34" charset="0"/>
                        </a:rPr>
                        <a:t>)</a:t>
                      </a:r>
                      <a:endParaRPr lang="tr-TR" sz="1400" b="0" dirty="0" smtClean="0">
                        <a:solidFill>
                          <a:schemeClr val="tx1"/>
                        </a:solidFill>
                        <a:effectLst/>
                        <a:latin typeface="Arial" panose="020B0604020202020204" pitchFamily="34" charset="0"/>
                        <a:ea typeface="Arial" panose="020B0604020202020204" pitchFamily="34" charset="0"/>
                      </a:endParaRPr>
                    </a:p>
                  </a:txBody>
                  <a:tcPr marL="6350" marR="63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indent="-279400" algn="l">
                        <a:lnSpc>
                          <a:spcPts val="1170"/>
                        </a:lnSpc>
                        <a:spcAft>
                          <a:spcPts val="0"/>
                        </a:spcAft>
                      </a:pPr>
                      <a:endParaRPr lang="tr-TR" sz="1100" dirty="0">
                        <a:effectLst/>
                        <a:latin typeface="Arial" panose="020B0604020202020204" pitchFamily="34" charset="0"/>
                        <a:ea typeface="Arial" panose="020B0604020202020204" pitchFamily="34" charset="0"/>
                      </a:endParaRPr>
                    </a:p>
                  </a:txBody>
                  <a:tcPr marL="6350" marR="635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2985486008"/>
                  </a:ext>
                </a:extLst>
              </a:tr>
              <a:tr h="228337">
                <a:tc>
                  <a:txBody>
                    <a:bodyPr/>
                    <a:lstStyle/>
                    <a:p>
                      <a:pPr indent="-279400" algn="l">
                        <a:lnSpc>
                          <a:spcPts val="1170"/>
                        </a:lnSpc>
                        <a:spcAft>
                          <a:spcPts val="0"/>
                        </a:spcAft>
                      </a:pPr>
                      <a:r>
                        <a:rPr lang="tr-TR" sz="1400" b="0" spc="0" dirty="0">
                          <a:solidFill>
                            <a:schemeClr val="tx1"/>
                          </a:solidFill>
                          <a:effectLst/>
                          <a:latin typeface="Arial" panose="020B0604020202020204" pitchFamily="34" charset="0"/>
                          <a:ea typeface="Arial" panose="020B0604020202020204" pitchFamily="34" charset="0"/>
                          <a:cs typeface="Arial" panose="020B0604020202020204" pitchFamily="34" charset="0"/>
                        </a:rPr>
                        <a:t>Sızma </a:t>
                      </a:r>
                      <a:r>
                        <a:rPr lang="tr-TR" sz="1400" b="0" spc="0" dirty="0" smtClean="0">
                          <a:solidFill>
                            <a:schemeClr val="tx1"/>
                          </a:solidFill>
                          <a:effectLst/>
                          <a:latin typeface="Arial" panose="020B0604020202020204" pitchFamily="34" charset="0"/>
                          <a:ea typeface="Arial" panose="020B0604020202020204" pitchFamily="34" charset="0"/>
                          <a:cs typeface="Arial" panose="020B0604020202020204" pitchFamily="34" charset="0"/>
                        </a:rPr>
                        <a:t>Testi (</a:t>
                      </a:r>
                      <a:r>
                        <a:rPr lang="tr-TR" sz="1400" b="0" spc="0" dirty="0" err="1" smtClean="0">
                          <a:solidFill>
                            <a:schemeClr val="tx1"/>
                          </a:solidFill>
                          <a:effectLst/>
                          <a:latin typeface="Arial" panose="020B0604020202020204" pitchFamily="34" charset="0"/>
                          <a:ea typeface="Arial" panose="020B0604020202020204" pitchFamily="34" charset="0"/>
                          <a:cs typeface="Arial" panose="020B0604020202020204" pitchFamily="34" charset="0"/>
                        </a:rPr>
                        <a:t>Pentest</a:t>
                      </a:r>
                      <a:r>
                        <a:rPr lang="tr-TR" sz="1400" b="0" spc="0" dirty="0" smtClean="0">
                          <a:solidFill>
                            <a:schemeClr val="tx1"/>
                          </a:solidFill>
                          <a:effectLst/>
                          <a:latin typeface="Arial" panose="020B0604020202020204" pitchFamily="34" charset="0"/>
                          <a:ea typeface="Arial" panose="020B0604020202020204" pitchFamily="34" charset="0"/>
                          <a:cs typeface="Arial" panose="020B0604020202020204" pitchFamily="34" charset="0"/>
                        </a:rPr>
                        <a:t>)</a:t>
                      </a:r>
                      <a:endParaRPr lang="tr-TR" sz="1400" b="0" dirty="0">
                        <a:solidFill>
                          <a:schemeClr val="tx1"/>
                        </a:solidFill>
                        <a:effectLst/>
                        <a:latin typeface="Arial" panose="020B0604020202020204" pitchFamily="34" charset="0"/>
                        <a:ea typeface="Arial" panose="020B0604020202020204" pitchFamily="34" charset="0"/>
                      </a:endParaRPr>
                    </a:p>
                  </a:txBody>
                  <a:tcPr marL="6350" marR="63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indent="-279400" algn="l">
                        <a:lnSpc>
                          <a:spcPts val="1170"/>
                        </a:lnSpc>
                        <a:spcAft>
                          <a:spcPts val="0"/>
                        </a:spcAft>
                      </a:pPr>
                      <a:endParaRPr lang="tr-TR" sz="1100" dirty="0">
                        <a:effectLst/>
                        <a:latin typeface="Arial" panose="020B0604020202020204" pitchFamily="34" charset="0"/>
                        <a:ea typeface="Arial" panose="020B0604020202020204" pitchFamily="34" charset="0"/>
                      </a:endParaRPr>
                    </a:p>
                  </a:txBody>
                  <a:tcPr marL="6350" marR="635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870759794"/>
                  </a:ext>
                </a:extLst>
              </a:tr>
              <a:tr h="228337">
                <a:tc>
                  <a:txBody>
                    <a:bodyPr/>
                    <a:lstStyle/>
                    <a:p>
                      <a:pPr indent="-279400" algn="l">
                        <a:lnSpc>
                          <a:spcPts val="1170"/>
                        </a:lnSpc>
                        <a:spcAft>
                          <a:spcPts val="0"/>
                        </a:spcAft>
                      </a:pPr>
                      <a:r>
                        <a:rPr lang="tr-TR" sz="1400" b="0" spc="0" dirty="0">
                          <a:solidFill>
                            <a:schemeClr val="tx1"/>
                          </a:solidFill>
                          <a:effectLst/>
                          <a:latin typeface="Arial" panose="020B0604020202020204" pitchFamily="34" charset="0"/>
                          <a:ea typeface="Arial" panose="020B0604020202020204" pitchFamily="34" charset="0"/>
                          <a:cs typeface="Arial" panose="020B0604020202020204" pitchFamily="34" charset="0"/>
                        </a:rPr>
                        <a:t>Saldırı Tespit ve Önleme </a:t>
                      </a:r>
                      <a:r>
                        <a:rPr lang="tr-TR" sz="1400" b="0" spc="0" dirty="0" smtClean="0">
                          <a:solidFill>
                            <a:schemeClr val="tx1"/>
                          </a:solidFill>
                          <a:effectLst/>
                          <a:latin typeface="Arial" panose="020B0604020202020204" pitchFamily="34" charset="0"/>
                          <a:ea typeface="Arial" panose="020B0604020202020204" pitchFamily="34" charset="0"/>
                          <a:cs typeface="Arial" panose="020B0604020202020204" pitchFamily="34" charset="0"/>
                        </a:rPr>
                        <a:t>Sistemleri (IPS-IDS)</a:t>
                      </a:r>
                      <a:endParaRPr lang="tr-TR" sz="1400" b="0" dirty="0">
                        <a:solidFill>
                          <a:schemeClr val="tx1"/>
                        </a:solidFill>
                        <a:effectLst/>
                        <a:latin typeface="Arial" panose="020B0604020202020204" pitchFamily="34" charset="0"/>
                        <a:ea typeface="Arial" panose="020B0604020202020204" pitchFamily="34" charset="0"/>
                      </a:endParaRPr>
                    </a:p>
                  </a:txBody>
                  <a:tcPr marL="6350" marR="63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indent="-279400" algn="l">
                        <a:lnSpc>
                          <a:spcPts val="1170"/>
                        </a:lnSpc>
                        <a:spcAft>
                          <a:spcPts val="0"/>
                        </a:spcAft>
                      </a:pPr>
                      <a:endParaRPr lang="tr-TR" sz="1100" dirty="0">
                        <a:effectLst/>
                        <a:latin typeface="Arial" panose="020B0604020202020204" pitchFamily="34" charset="0"/>
                        <a:ea typeface="Arial" panose="020B0604020202020204" pitchFamily="34" charset="0"/>
                      </a:endParaRPr>
                    </a:p>
                  </a:txBody>
                  <a:tcPr marL="6350" marR="635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3107921233"/>
                  </a:ext>
                </a:extLst>
              </a:tr>
              <a:tr h="224792">
                <a:tc>
                  <a:txBody>
                    <a:bodyPr/>
                    <a:lstStyle/>
                    <a:p>
                      <a:pPr indent="-279400" algn="l">
                        <a:lnSpc>
                          <a:spcPts val="1170"/>
                        </a:lnSpc>
                        <a:spcAft>
                          <a:spcPts val="0"/>
                        </a:spcAft>
                      </a:pPr>
                      <a:r>
                        <a:rPr lang="tr-TR" sz="1400" b="0" spc="0" dirty="0" err="1">
                          <a:solidFill>
                            <a:schemeClr val="tx1"/>
                          </a:solidFill>
                          <a:effectLst/>
                          <a:latin typeface="Arial" panose="020B0604020202020204" pitchFamily="34" charset="0"/>
                          <a:ea typeface="Arial" panose="020B0604020202020204" pitchFamily="34" charset="0"/>
                          <a:cs typeface="Arial" panose="020B0604020202020204" pitchFamily="34" charset="0"/>
                        </a:rPr>
                        <a:t>Log</a:t>
                      </a:r>
                      <a:r>
                        <a:rPr lang="tr-TR" sz="1400" b="0" spc="0" dirty="0">
                          <a:solidFill>
                            <a:schemeClr val="tx1"/>
                          </a:solidFill>
                          <a:effectLst/>
                          <a:latin typeface="Arial" panose="020B0604020202020204" pitchFamily="34" charset="0"/>
                          <a:ea typeface="Arial" panose="020B0604020202020204" pitchFamily="34" charset="0"/>
                          <a:cs typeface="Arial" panose="020B0604020202020204" pitchFamily="34" charset="0"/>
                        </a:rPr>
                        <a:t> </a:t>
                      </a:r>
                      <a:r>
                        <a:rPr lang="tr-TR" sz="1400" b="0" spc="0" dirty="0" smtClean="0">
                          <a:solidFill>
                            <a:schemeClr val="tx1"/>
                          </a:solidFill>
                          <a:effectLst/>
                          <a:latin typeface="Arial" panose="020B0604020202020204" pitchFamily="34" charset="0"/>
                          <a:ea typeface="Arial" panose="020B0604020202020204" pitchFamily="34" charset="0"/>
                          <a:cs typeface="Arial" panose="020B0604020202020204" pitchFamily="34" charset="0"/>
                        </a:rPr>
                        <a:t>Kayıtları (5651 </a:t>
                      </a:r>
                      <a:r>
                        <a:rPr lang="tr-TR" sz="1400" b="0" spc="0" dirty="0" err="1" smtClean="0">
                          <a:solidFill>
                            <a:schemeClr val="tx1"/>
                          </a:solidFill>
                          <a:effectLst/>
                          <a:latin typeface="Arial" panose="020B0604020202020204" pitchFamily="34" charset="0"/>
                          <a:ea typeface="Arial" panose="020B0604020202020204" pitchFamily="34" charset="0"/>
                          <a:cs typeface="Arial" panose="020B0604020202020204" pitchFamily="34" charset="0"/>
                        </a:rPr>
                        <a:t>Loglama</a:t>
                      </a:r>
                      <a:r>
                        <a:rPr lang="tr-TR" sz="1400" b="0" spc="0" dirty="0" smtClean="0">
                          <a:solidFill>
                            <a:schemeClr val="tx1"/>
                          </a:solidFill>
                          <a:effectLst/>
                          <a:latin typeface="Arial" panose="020B0604020202020204" pitchFamily="34" charset="0"/>
                          <a:ea typeface="Arial" panose="020B0604020202020204" pitchFamily="34" charset="0"/>
                          <a:cs typeface="Arial" panose="020B0604020202020204" pitchFamily="34" charset="0"/>
                        </a:rPr>
                        <a:t> Kaydı / Zaman Damgası)</a:t>
                      </a:r>
                      <a:endParaRPr lang="tr-TR" sz="1400" b="0" dirty="0">
                        <a:solidFill>
                          <a:schemeClr val="tx1"/>
                        </a:solidFill>
                        <a:effectLst/>
                        <a:latin typeface="Arial" panose="020B0604020202020204" pitchFamily="34" charset="0"/>
                        <a:ea typeface="Arial" panose="020B0604020202020204" pitchFamily="34" charset="0"/>
                      </a:endParaRPr>
                    </a:p>
                  </a:txBody>
                  <a:tcPr marL="6350" marR="63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indent="-279400" algn="l">
                        <a:lnSpc>
                          <a:spcPts val="1170"/>
                        </a:lnSpc>
                        <a:spcAft>
                          <a:spcPts val="0"/>
                        </a:spcAft>
                      </a:pPr>
                      <a:endParaRPr lang="tr-TR" sz="1100">
                        <a:effectLst/>
                        <a:latin typeface="Arial" panose="020B0604020202020204" pitchFamily="34" charset="0"/>
                        <a:ea typeface="Arial" panose="020B0604020202020204" pitchFamily="34" charset="0"/>
                      </a:endParaRPr>
                    </a:p>
                  </a:txBody>
                  <a:tcPr marL="6350" marR="635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3811048285"/>
                  </a:ext>
                </a:extLst>
              </a:tr>
              <a:tr h="228337">
                <a:tc>
                  <a:txBody>
                    <a:bodyPr/>
                    <a:lstStyle/>
                    <a:p>
                      <a:pPr indent="-279400" algn="l">
                        <a:lnSpc>
                          <a:spcPts val="1170"/>
                        </a:lnSpc>
                        <a:spcAft>
                          <a:spcPts val="0"/>
                        </a:spcAft>
                      </a:pPr>
                      <a:r>
                        <a:rPr lang="tr-TR" sz="1400" b="0" spc="0">
                          <a:solidFill>
                            <a:schemeClr val="tx1"/>
                          </a:solidFill>
                          <a:effectLst/>
                          <a:latin typeface="Arial" panose="020B0604020202020204" pitchFamily="34" charset="0"/>
                          <a:ea typeface="Arial" panose="020B0604020202020204" pitchFamily="34" charset="0"/>
                          <a:cs typeface="Arial" panose="020B0604020202020204" pitchFamily="34" charset="0"/>
                        </a:rPr>
                        <a:t>Veri Maskeleme</a:t>
                      </a:r>
                      <a:endParaRPr lang="tr-TR" sz="1400" b="0">
                        <a:solidFill>
                          <a:schemeClr val="tx1"/>
                        </a:solidFill>
                        <a:effectLst/>
                        <a:latin typeface="Arial" panose="020B0604020202020204" pitchFamily="34" charset="0"/>
                        <a:ea typeface="Arial" panose="020B0604020202020204" pitchFamily="34" charset="0"/>
                      </a:endParaRPr>
                    </a:p>
                  </a:txBody>
                  <a:tcPr marL="6350" marR="63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indent="-279400" algn="l">
                        <a:lnSpc>
                          <a:spcPts val="1170"/>
                        </a:lnSpc>
                        <a:spcAft>
                          <a:spcPts val="0"/>
                        </a:spcAft>
                      </a:pPr>
                      <a:endParaRPr lang="tr-TR" sz="1100" dirty="0">
                        <a:effectLst/>
                        <a:latin typeface="Arial" panose="020B0604020202020204" pitchFamily="34" charset="0"/>
                        <a:ea typeface="Arial" panose="020B0604020202020204" pitchFamily="34" charset="0"/>
                      </a:endParaRPr>
                    </a:p>
                  </a:txBody>
                  <a:tcPr marL="6350" marR="635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3250296788"/>
                  </a:ext>
                </a:extLst>
              </a:tr>
              <a:tr h="228337">
                <a:tc>
                  <a:txBody>
                    <a:bodyPr/>
                    <a:lstStyle/>
                    <a:p>
                      <a:pPr indent="-279400" algn="l">
                        <a:lnSpc>
                          <a:spcPts val="1170"/>
                        </a:lnSpc>
                        <a:spcAft>
                          <a:spcPts val="0"/>
                        </a:spcAft>
                      </a:pPr>
                      <a:r>
                        <a:rPr lang="tr-TR" sz="1400" b="0" spc="0" dirty="0">
                          <a:solidFill>
                            <a:schemeClr val="tx1"/>
                          </a:solidFill>
                          <a:effectLst/>
                          <a:latin typeface="Arial" panose="020B0604020202020204" pitchFamily="34" charset="0"/>
                          <a:ea typeface="Arial" panose="020B0604020202020204" pitchFamily="34" charset="0"/>
                          <a:cs typeface="Arial" panose="020B0604020202020204" pitchFamily="34" charset="0"/>
                        </a:rPr>
                        <a:t>Veri Kaybı Önleme </a:t>
                      </a:r>
                      <a:r>
                        <a:rPr lang="tr-TR" sz="1400" b="0" spc="0" dirty="0" smtClean="0">
                          <a:solidFill>
                            <a:schemeClr val="tx1"/>
                          </a:solidFill>
                          <a:effectLst/>
                          <a:latin typeface="Arial" panose="020B0604020202020204" pitchFamily="34" charset="0"/>
                          <a:ea typeface="Arial" panose="020B0604020202020204" pitchFamily="34" charset="0"/>
                          <a:cs typeface="Arial" panose="020B0604020202020204" pitchFamily="34" charset="0"/>
                        </a:rPr>
                        <a:t>Yazılımları (DLP)</a:t>
                      </a:r>
                      <a:endParaRPr lang="tr-TR" sz="1400" b="0" dirty="0">
                        <a:solidFill>
                          <a:schemeClr val="tx1"/>
                        </a:solidFill>
                        <a:effectLst/>
                        <a:latin typeface="Arial" panose="020B0604020202020204" pitchFamily="34" charset="0"/>
                        <a:ea typeface="Arial" panose="020B0604020202020204" pitchFamily="34" charset="0"/>
                      </a:endParaRPr>
                    </a:p>
                  </a:txBody>
                  <a:tcPr marL="6350" marR="63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indent="-279400" algn="l">
                        <a:lnSpc>
                          <a:spcPts val="1170"/>
                        </a:lnSpc>
                        <a:spcAft>
                          <a:spcPts val="0"/>
                        </a:spcAft>
                      </a:pPr>
                      <a:endParaRPr lang="tr-TR" sz="1100" dirty="0">
                        <a:effectLst/>
                        <a:latin typeface="Arial" panose="020B0604020202020204" pitchFamily="34" charset="0"/>
                        <a:ea typeface="Arial" panose="020B0604020202020204" pitchFamily="34" charset="0"/>
                      </a:endParaRPr>
                    </a:p>
                  </a:txBody>
                  <a:tcPr marL="6350" marR="635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3836139207"/>
                  </a:ext>
                </a:extLst>
              </a:tr>
              <a:tr h="224792">
                <a:tc>
                  <a:txBody>
                    <a:bodyPr/>
                    <a:lstStyle/>
                    <a:p>
                      <a:pPr indent="-279400" algn="l">
                        <a:lnSpc>
                          <a:spcPts val="1170"/>
                        </a:lnSpc>
                        <a:spcAft>
                          <a:spcPts val="0"/>
                        </a:spcAft>
                      </a:pPr>
                      <a:r>
                        <a:rPr lang="tr-TR" sz="1400" b="0" spc="0" dirty="0" smtClean="0">
                          <a:solidFill>
                            <a:schemeClr val="tx1"/>
                          </a:solidFill>
                          <a:effectLst/>
                          <a:latin typeface="Arial" panose="020B0604020202020204" pitchFamily="34" charset="0"/>
                          <a:ea typeface="Arial" panose="020B0604020202020204" pitchFamily="34" charset="0"/>
                          <a:cs typeface="Arial" panose="020B0604020202020204" pitchFamily="34" charset="0"/>
                        </a:rPr>
                        <a:t>Yedekleme (FKM)</a:t>
                      </a:r>
                      <a:endParaRPr lang="tr-TR" sz="1400" b="0" dirty="0">
                        <a:solidFill>
                          <a:schemeClr val="tx1"/>
                        </a:solidFill>
                        <a:effectLst/>
                        <a:latin typeface="Arial" panose="020B0604020202020204" pitchFamily="34" charset="0"/>
                        <a:ea typeface="Arial" panose="020B0604020202020204" pitchFamily="34" charset="0"/>
                      </a:endParaRPr>
                    </a:p>
                  </a:txBody>
                  <a:tcPr marL="6350" marR="63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indent="-279400" algn="l">
                        <a:lnSpc>
                          <a:spcPts val="1170"/>
                        </a:lnSpc>
                        <a:spcAft>
                          <a:spcPts val="0"/>
                        </a:spcAft>
                      </a:pPr>
                      <a:endParaRPr lang="tr-TR" sz="1100" dirty="0">
                        <a:effectLst/>
                        <a:latin typeface="Arial" panose="020B0604020202020204" pitchFamily="34" charset="0"/>
                        <a:ea typeface="Arial" panose="020B0604020202020204" pitchFamily="34" charset="0"/>
                      </a:endParaRPr>
                    </a:p>
                  </a:txBody>
                  <a:tcPr marL="6350" marR="635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60213330"/>
                  </a:ext>
                </a:extLst>
              </a:tr>
              <a:tr h="228337">
                <a:tc>
                  <a:txBody>
                    <a:bodyPr/>
                    <a:lstStyle/>
                    <a:p>
                      <a:pPr indent="-279400" algn="l">
                        <a:lnSpc>
                          <a:spcPts val="1170"/>
                        </a:lnSpc>
                        <a:spcAft>
                          <a:spcPts val="0"/>
                        </a:spcAft>
                      </a:pPr>
                      <a:r>
                        <a:rPr lang="tr-TR" sz="1400" b="0" spc="0" dirty="0">
                          <a:solidFill>
                            <a:schemeClr val="tx1"/>
                          </a:solidFill>
                          <a:effectLst/>
                          <a:latin typeface="Arial" panose="020B0604020202020204" pitchFamily="34" charset="0"/>
                          <a:ea typeface="Arial" panose="020B0604020202020204" pitchFamily="34" charset="0"/>
                          <a:cs typeface="Arial" panose="020B0604020202020204" pitchFamily="34" charset="0"/>
                        </a:rPr>
                        <a:t>Güvenlik Duvarları</a:t>
                      </a:r>
                      <a:endParaRPr lang="tr-TR" sz="1400" b="0" dirty="0">
                        <a:solidFill>
                          <a:schemeClr val="tx1"/>
                        </a:solidFill>
                        <a:effectLst/>
                        <a:latin typeface="Arial" panose="020B0604020202020204" pitchFamily="34" charset="0"/>
                        <a:ea typeface="Arial" panose="020B0604020202020204" pitchFamily="34" charset="0"/>
                      </a:endParaRPr>
                    </a:p>
                  </a:txBody>
                  <a:tcPr marL="6350" marR="63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indent="-279400" algn="l">
                        <a:lnSpc>
                          <a:spcPts val="1170"/>
                        </a:lnSpc>
                        <a:spcAft>
                          <a:spcPts val="0"/>
                        </a:spcAft>
                      </a:pPr>
                      <a:endParaRPr lang="tr-TR" sz="1100" dirty="0">
                        <a:effectLst/>
                        <a:latin typeface="Arial" panose="020B0604020202020204" pitchFamily="34" charset="0"/>
                        <a:ea typeface="Arial" panose="020B0604020202020204" pitchFamily="34" charset="0"/>
                      </a:endParaRPr>
                    </a:p>
                  </a:txBody>
                  <a:tcPr marL="6350" marR="635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325053880"/>
                  </a:ext>
                </a:extLst>
              </a:tr>
              <a:tr h="228337">
                <a:tc>
                  <a:txBody>
                    <a:bodyPr/>
                    <a:lstStyle/>
                    <a:p>
                      <a:pPr indent="-279400" algn="l">
                        <a:lnSpc>
                          <a:spcPts val="1170"/>
                        </a:lnSpc>
                        <a:spcAft>
                          <a:spcPts val="0"/>
                        </a:spcAft>
                      </a:pPr>
                      <a:r>
                        <a:rPr lang="tr-TR" sz="1400" b="0" spc="0">
                          <a:solidFill>
                            <a:schemeClr val="tx1"/>
                          </a:solidFill>
                          <a:effectLst/>
                          <a:latin typeface="Arial" panose="020B0604020202020204" pitchFamily="34" charset="0"/>
                          <a:ea typeface="Arial" panose="020B0604020202020204" pitchFamily="34" charset="0"/>
                          <a:cs typeface="Arial" panose="020B0604020202020204" pitchFamily="34" charset="0"/>
                        </a:rPr>
                        <a:t>Güncel Anti-Virüs Sistemleri</a:t>
                      </a:r>
                      <a:endParaRPr lang="tr-TR" sz="1400" b="0">
                        <a:solidFill>
                          <a:schemeClr val="tx1"/>
                        </a:solidFill>
                        <a:effectLst/>
                        <a:latin typeface="Arial" panose="020B0604020202020204" pitchFamily="34" charset="0"/>
                        <a:ea typeface="Arial" panose="020B0604020202020204" pitchFamily="34" charset="0"/>
                      </a:endParaRPr>
                    </a:p>
                  </a:txBody>
                  <a:tcPr marL="6350" marR="63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indent="-279400" algn="l">
                        <a:lnSpc>
                          <a:spcPts val="1170"/>
                        </a:lnSpc>
                        <a:spcAft>
                          <a:spcPts val="0"/>
                        </a:spcAft>
                      </a:pPr>
                      <a:endParaRPr lang="tr-TR" sz="1100">
                        <a:effectLst/>
                        <a:latin typeface="Arial" panose="020B0604020202020204" pitchFamily="34" charset="0"/>
                        <a:ea typeface="Arial" panose="020B0604020202020204" pitchFamily="34" charset="0"/>
                      </a:endParaRPr>
                    </a:p>
                  </a:txBody>
                  <a:tcPr marL="6350" marR="635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2100456379"/>
                  </a:ext>
                </a:extLst>
              </a:tr>
              <a:tr h="224792">
                <a:tc>
                  <a:txBody>
                    <a:bodyPr/>
                    <a:lstStyle/>
                    <a:p>
                      <a:pPr indent="-279400" algn="l">
                        <a:lnSpc>
                          <a:spcPts val="1170"/>
                        </a:lnSpc>
                        <a:spcAft>
                          <a:spcPts val="0"/>
                        </a:spcAft>
                      </a:pPr>
                      <a:r>
                        <a:rPr lang="tr-TR" sz="1400" b="0" spc="0">
                          <a:solidFill>
                            <a:schemeClr val="tx1"/>
                          </a:solidFill>
                          <a:effectLst/>
                          <a:latin typeface="Arial" panose="020B0604020202020204" pitchFamily="34" charset="0"/>
                          <a:ea typeface="Arial" panose="020B0604020202020204" pitchFamily="34" charset="0"/>
                          <a:cs typeface="Arial" panose="020B0604020202020204" pitchFamily="34" charset="0"/>
                        </a:rPr>
                        <a:t>Silme, Yok Etme veya Anonim Hale Getirme</a:t>
                      </a:r>
                      <a:endParaRPr lang="tr-TR" sz="1400" b="0">
                        <a:solidFill>
                          <a:schemeClr val="tx1"/>
                        </a:solidFill>
                        <a:effectLst/>
                        <a:latin typeface="Arial" panose="020B0604020202020204" pitchFamily="34" charset="0"/>
                        <a:ea typeface="Arial" panose="020B0604020202020204" pitchFamily="34" charset="0"/>
                      </a:endParaRPr>
                    </a:p>
                  </a:txBody>
                  <a:tcPr marL="6350" marR="63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indent="-279400" algn="l">
                        <a:lnSpc>
                          <a:spcPts val="1170"/>
                        </a:lnSpc>
                        <a:spcAft>
                          <a:spcPts val="0"/>
                        </a:spcAft>
                      </a:pPr>
                      <a:endParaRPr lang="tr-TR" sz="1100" dirty="0">
                        <a:effectLst/>
                        <a:latin typeface="Arial" panose="020B0604020202020204" pitchFamily="34" charset="0"/>
                        <a:ea typeface="Arial" panose="020B0604020202020204" pitchFamily="34" charset="0"/>
                      </a:endParaRPr>
                    </a:p>
                  </a:txBody>
                  <a:tcPr marL="6350" marR="635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3869884423"/>
                  </a:ext>
                </a:extLst>
              </a:tr>
              <a:tr h="231173">
                <a:tc>
                  <a:txBody>
                    <a:bodyPr/>
                    <a:lstStyle/>
                    <a:p>
                      <a:pPr indent="-279400" algn="l">
                        <a:lnSpc>
                          <a:spcPts val="1170"/>
                        </a:lnSpc>
                        <a:spcAft>
                          <a:spcPts val="0"/>
                        </a:spcAft>
                      </a:pPr>
                      <a:r>
                        <a:rPr lang="tr-TR" sz="1400" b="0" spc="0" dirty="0">
                          <a:solidFill>
                            <a:schemeClr val="tx1"/>
                          </a:solidFill>
                          <a:effectLst/>
                          <a:latin typeface="Arial" panose="020B0604020202020204" pitchFamily="34" charset="0"/>
                          <a:ea typeface="Arial" panose="020B0604020202020204" pitchFamily="34" charset="0"/>
                          <a:cs typeface="Arial" panose="020B0604020202020204" pitchFamily="34" charset="0"/>
                        </a:rPr>
                        <a:t>Anahtar </a:t>
                      </a:r>
                      <a:r>
                        <a:rPr lang="tr-TR" sz="1400" b="0" spc="0" dirty="0" smtClean="0">
                          <a:solidFill>
                            <a:schemeClr val="tx1"/>
                          </a:solidFill>
                          <a:effectLst/>
                          <a:latin typeface="Arial" panose="020B0604020202020204" pitchFamily="34" charset="0"/>
                          <a:ea typeface="Arial" panose="020B0604020202020204" pitchFamily="34" charset="0"/>
                          <a:cs typeface="Arial" panose="020B0604020202020204" pitchFamily="34" charset="0"/>
                        </a:rPr>
                        <a:t>Yönetimi (İkili</a:t>
                      </a:r>
                      <a:r>
                        <a:rPr lang="tr-TR" sz="1400" b="0" spc="0" baseline="0" dirty="0" smtClean="0">
                          <a:solidFill>
                            <a:schemeClr val="tx1"/>
                          </a:solidFill>
                          <a:effectLst/>
                          <a:latin typeface="Arial" panose="020B0604020202020204" pitchFamily="34" charset="0"/>
                          <a:ea typeface="Arial" panose="020B0604020202020204" pitchFamily="34" charset="0"/>
                          <a:cs typeface="Arial" panose="020B0604020202020204" pitchFamily="34" charset="0"/>
                        </a:rPr>
                        <a:t> Doğrulama Sistemi)</a:t>
                      </a:r>
                      <a:endParaRPr lang="tr-TR" sz="1400" b="0" dirty="0">
                        <a:solidFill>
                          <a:schemeClr val="tx1"/>
                        </a:solidFill>
                        <a:effectLst/>
                        <a:latin typeface="Arial" panose="020B0604020202020204" pitchFamily="34" charset="0"/>
                        <a:ea typeface="Arial" panose="020B0604020202020204" pitchFamily="34" charset="0"/>
                      </a:endParaRPr>
                    </a:p>
                  </a:txBody>
                  <a:tcPr marL="6350" marR="63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indent="-279400" algn="l">
                        <a:lnSpc>
                          <a:spcPts val="1170"/>
                        </a:lnSpc>
                        <a:spcAft>
                          <a:spcPts val="0"/>
                        </a:spcAft>
                      </a:pPr>
                      <a:endParaRPr lang="tr-TR" sz="1100" dirty="0">
                        <a:effectLst/>
                        <a:latin typeface="Arial" panose="020B0604020202020204" pitchFamily="34" charset="0"/>
                        <a:ea typeface="Arial" panose="020B0604020202020204" pitchFamily="34" charset="0"/>
                      </a:endParaRPr>
                    </a:p>
                  </a:txBody>
                  <a:tcPr marL="6350" marR="635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2768854662"/>
                  </a:ext>
                </a:extLst>
              </a:tr>
            </a:tbl>
          </a:graphicData>
        </a:graphic>
      </p:graphicFrame>
      <p:pic>
        <p:nvPicPr>
          <p:cNvPr id="6" name="Resim 5" descr="File:Dialog-apply.svg - Wikimedia Commons"/>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588940">
            <a:off x="7639642" y="5045403"/>
            <a:ext cx="256509" cy="260522"/>
          </a:xfrm>
          <a:prstGeom prst="rect">
            <a:avLst/>
          </a:prstGeom>
        </p:spPr>
      </p:pic>
      <p:pic>
        <p:nvPicPr>
          <p:cNvPr id="7" name="Resim 6" descr="File:Dialog-apply.svg - Wikimedia Commons"/>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588940">
            <a:off x="7639641" y="5270574"/>
            <a:ext cx="256509" cy="260522"/>
          </a:xfrm>
          <a:prstGeom prst="rect">
            <a:avLst/>
          </a:prstGeom>
        </p:spPr>
      </p:pic>
      <p:pic>
        <p:nvPicPr>
          <p:cNvPr id="8" name="Resim 7" descr="File:Dialog-apply.svg - Wikimedia Commons"/>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588940">
            <a:off x="7639640" y="4788436"/>
            <a:ext cx="256509" cy="260522"/>
          </a:xfrm>
          <a:prstGeom prst="rect">
            <a:avLst/>
          </a:prstGeom>
        </p:spPr>
      </p:pic>
      <p:pic>
        <p:nvPicPr>
          <p:cNvPr id="9" name="Resim 8" descr="File:Dialog-apply.svg - Wikimedia Commons"/>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588940">
            <a:off x="7621284" y="4133386"/>
            <a:ext cx="256509" cy="260522"/>
          </a:xfrm>
          <a:prstGeom prst="rect">
            <a:avLst/>
          </a:prstGeom>
        </p:spPr>
      </p:pic>
      <p:pic>
        <p:nvPicPr>
          <p:cNvPr id="10" name="Resim 9" descr="File:Dialog-apply.svg - Wikimedia Commons"/>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588940">
            <a:off x="7639641" y="5497660"/>
            <a:ext cx="256509" cy="260522"/>
          </a:xfrm>
          <a:prstGeom prst="rect">
            <a:avLst/>
          </a:prstGeom>
        </p:spPr>
      </p:pic>
      <p:pic>
        <p:nvPicPr>
          <p:cNvPr id="12" name="Resim 11" descr="File:Dialog-apply.svg - Wikimedia Commons"/>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588940">
            <a:off x="7621285" y="4359514"/>
            <a:ext cx="256509" cy="260522"/>
          </a:xfrm>
          <a:prstGeom prst="rect">
            <a:avLst/>
          </a:prstGeom>
        </p:spPr>
      </p:pic>
      <p:pic>
        <p:nvPicPr>
          <p:cNvPr id="13" name="Resim 12" descr="File:Dialog-apply.svg - Wikimedia Commons"/>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588940">
            <a:off x="7614004" y="3892317"/>
            <a:ext cx="256509" cy="260522"/>
          </a:xfrm>
          <a:prstGeom prst="rect">
            <a:avLst/>
          </a:prstGeom>
        </p:spPr>
      </p:pic>
      <p:pic>
        <p:nvPicPr>
          <p:cNvPr id="15" name="Resim 14" descr="File:Crystal button cancel.svg - Wikimedia Commons"/>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622753" y="3695083"/>
            <a:ext cx="202733" cy="202733"/>
          </a:xfrm>
          <a:prstGeom prst="rect">
            <a:avLst/>
          </a:prstGeom>
        </p:spPr>
      </p:pic>
      <p:pic>
        <p:nvPicPr>
          <p:cNvPr id="18" name="Resim 17" descr="File:Crystal button cancel.svg - Wikimedia Commons"/>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620342" y="3454717"/>
            <a:ext cx="202733" cy="202733"/>
          </a:xfrm>
          <a:prstGeom prst="rect">
            <a:avLst/>
          </a:prstGeom>
        </p:spPr>
      </p:pic>
      <p:pic>
        <p:nvPicPr>
          <p:cNvPr id="21" name="Resim 20" descr="File:Dialog-apply.svg - Wikimedia Commons"/>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588940">
            <a:off x="7583779" y="3214302"/>
            <a:ext cx="256509" cy="260522"/>
          </a:xfrm>
          <a:prstGeom prst="rect">
            <a:avLst/>
          </a:prstGeom>
        </p:spPr>
      </p:pic>
      <p:pic>
        <p:nvPicPr>
          <p:cNvPr id="25" name="Resim 2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596999" y="2550760"/>
            <a:ext cx="257530" cy="223279"/>
          </a:xfrm>
          <a:prstGeom prst="rect">
            <a:avLst/>
          </a:prstGeom>
        </p:spPr>
      </p:pic>
      <p:pic>
        <p:nvPicPr>
          <p:cNvPr id="27" name="Resim 26" descr="File:Crystal button cancel.svg - Wikimedia Commons"/>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666527" y="5767817"/>
            <a:ext cx="202733" cy="202733"/>
          </a:xfrm>
          <a:prstGeom prst="rect">
            <a:avLst/>
          </a:prstGeom>
        </p:spPr>
      </p:pic>
      <p:pic>
        <p:nvPicPr>
          <p:cNvPr id="28" name="Resim 27" descr="File:Crystal button cancel.svg - Wikimedia Commons"/>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844052" y="2709659"/>
            <a:ext cx="202733" cy="202733"/>
          </a:xfrm>
          <a:prstGeom prst="rect">
            <a:avLst/>
          </a:prstGeom>
        </p:spPr>
      </p:pic>
      <p:sp>
        <p:nvSpPr>
          <p:cNvPr id="29" name="Metin kutusu 28"/>
          <p:cNvSpPr txBox="1"/>
          <p:nvPr/>
        </p:nvSpPr>
        <p:spPr>
          <a:xfrm>
            <a:off x="9185327" y="2626359"/>
            <a:ext cx="2327800" cy="369332"/>
          </a:xfrm>
          <a:prstGeom prst="rect">
            <a:avLst/>
          </a:prstGeom>
          <a:noFill/>
        </p:spPr>
        <p:txBody>
          <a:bodyPr wrap="square" rtlCol="0">
            <a:spAutoFit/>
          </a:bodyPr>
          <a:lstStyle/>
          <a:p>
            <a:r>
              <a:rPr lang="tr-TR" b="1" dirty="0" smtClean="0"/>
              <a:t>Bütçe talep edildi.</a:t>
            </a:r>
            <a:endParaRPr lang="tr-TR" b="1" dirty="0"/>
          </a:p>
        </p:txBody>
      </p:sp>
      <p:pic>
        <p:nvPicPr>
          <p:cNvPr id="30" name="Resim 29"/>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838502" y="3049947"/>
            <a:ext cx="257530" cy="223279"/>
          </a:xfrm>
          <a:prstGeom prst="rect">
            <a:avLst/>
          </a:prstGeom>
        </p:spPr>
      </p:pic>
      <p:sp>
        <p:nvSpPr>
          <p:cNvPr id="31" name="Metin kutusu 30"/>
          <p:cNvSpPr txBox="1"/>
          <p:nvPr/>
        </p:nvSpPr>
        <p:spPr>
          <a:xfrm>
            <a:off x="9185327" y="2990525"/>
            <a:ext cx="2327800" cy="369332"/>
          </a:xfrm>
          <a:prstGeom prst="rect">
            <a:avLst/>
          </a:prstGeom>
          <a:noFill/>
        </p:spPr>
        <p:txBody>
          <a:bodyPr wrap="square" rtlCol="0">
            <a:spAutoFit/>
          </a:bodyPr>
          <a:lstStyle/>
          <a:p>
            <a:r>
              <a:rPr lang="tr-TR" b="1" dirty="0" smtClean="0"/>
              <a:t>Kısmen uygulandı.</a:t>
            </a:r>
            <a:endParaRPr lang="tr-TR" b="1" dirty="0"/>
          </a:p>
        </p:txBody>
      </p:sp>
      <p:pic>
        <p:nvPicPr>
          <p:cNvPr id="32" name="Resim 31" descr="File:Dialog-apply.svg - Wikimedia Commons"/>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588940">
            <a:off x="8891863" y="3426838"/>
            <a:ext cx="256509" cy="260522"/>
          </a:xfrm>
          <a:prstGeom prst="rect">
            <a:avLst/>
          </a:prstGeom>
        </p:spPr>
      </p:pic>
      <p:sp>
        <p:nvSpPr>
          <p:cNvPr id="33" name="Metin kutusu 32"/>
          <p:cNvSpPr txBox="1"/>
          <p:nvPr/>
        </p:nvSpPr>
        <p:spPr>
          <a:xfrm>
            <a:off x="9185327" y="3331374"/>
            <a:ext cx="2327800" cy="369332"/>
          </a:xfrm>
          <a:prstGeom prst="rect">
            <a:avLst/>
          </a:prstGeom>
          <a:noFill/>
        </p:spPr>
        <p:txBody>
          <a:bodyPr wrap="square" rtlCol="0">
            <a:spAutoFit/>
          </a:bodyPr>
          <a:lstStyle/>
          <a:p>
            <a:r>
              <a:rPr lang="tr-TR" b="1" dirty="0" smtClean="0"/>
              <a:t>Uygulandı.</a:t>
            </a:r>
            <a:endParaRPr lang="tr-TR" b="1" dirty="0"/>
          </a:p>
        </p:txBody>
      </p:sp>
      <p:pic>
        <p:nvPicPr>
          <p:cNvPr id="34" name="Resim 33" descr="File:Dialog-apply.svg - Wikimedia Commons"/>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588940">
            <a:off x="7592555" y="2755598"/>
            <a:ext cx="256509" cy="260522"/>
          </a:xfrm>
          <a:prstGeom prst="rect">
            <a:avLst/>
          </a:prstGeom>
        </p:spPr>
      </p:pic>
      <p:pic>
        <p:nvPicPr>
          <p:cNvPr id="35" name="Resim 34" descr="File:Dialog-apply.svg - Wikimedia Commons"/>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588940">
            <a:off x="7572600" y="2980575"/>
            <a:ext cx="256509" cy="260522"/>
          </a:xfrm>
          <a:prstGeom prst="rect">
            <a:avLst/>
          </a:prstGeom>
        </p:spPr>
      </p:pic>
      <p:pic>
        <p:nvPicPr>
          <p:cNvPr id="36" name="Resim 35" descr="File:Dialog-apply.svg - Wikimedia Commons"/>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588940">
            <a:off x="7572599" y="2043195"/>
            <a:ext cx="256509" cy="260522"/>
          </a:xfrm>
          <a:prstGeom prst="rect">
            <a:avLst/>
          </a:prstGeom>
        </p:spPr>
      </p:pic>
      <p:pic>
        <p:nvPicPr>
          <p:cNvPr id="37" name="Resim 36" descr="File:Dialog-apply.svg - Wikimedia Commons"/>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588940">
            <a:off x="7583778" y="2267143"/>
            <a:ext cx="256509" cy="260522"/>
          </a:xfrm>
          <a:prstGeom prst="rect">
            <a:avLst/>
          </a:prstGeom>
        </p:spPr>
      </p:pic>
      <p:pic>
        <p:nvPicPr>
          <p:cNvPr id="38" name="Resim 37" descr="File:Dialog-apply.svg - Wikimedia Commons"/>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588940">
            <a:off x="7636979" y="4563907"/>
            <a:ext cx="256509" cy="260522"/>
          </a:xfrm>
          <a:prstGeom prst="rect">
            <a:avLst/>
          </a:prstGeom>
        </p:spPr>
      </p:pic>
    </p:spTree>
    <p:extLst>
      <p:ext uri="{BB962C8B-B14F-4D97-AF65-F5344CB8AC3E}">
        <p14:creationId xmlns:p14="http://schemas.microsoft.com/office/powerpoint/2010/main" val="11781822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15"/>
                                        </p:tgtEl>
                                        <p:attrNameLst>
                                          <p:attrName>style.visibility</p:attrName>
                                        </p:attrNameLst>
                                      </p:cBhvr>
                                      <p:to>
                                        <p:strVal val="visible"/>
                                      </p:to>
                                    </p:set>
                                    <p:animEffect transition="in" filter="wipe(left)">
                                      <p:cBhvr>
                                        <p:cTn id="11" dur="600"/>
                                        <p:tgtEl>
                                          <p:spTgt spid="15"/>
                                        </p:tgtEl>
                                      </p:cBhvr>
                                    </p:animEffect>
                                  </p:childTnLst>
                                </p:cTn>
                              </p:par>
                            </p:childTnLst>
                          </p:cTn>
                        </p:par>
                        <p:par>
                          <p:cTn id="12" fill="hold">
                            <p:stCondLst>
                              <p:cond delay="1100"/>
                            </p:stCondLst>
                            <p:childTnLst>
                              <p:par>
                                <p:cTn id="13" presetID="22" presetClass="entr" presetSubtype="8" fill="hold" nodeType="afterEffect">
                                  <p:stCondLst>
                                    <p:cond delay="0"/>
                                  </p:stCondLst>
                                  <p:childTnLst>
                                    <p:set>
                                      <p:cBhvr>
                                        <p:cTn id="14" dur="1" fill="hold">
                                          <p:stCondLst>
                                            <p:cond delay="0"/>
                                          </p:stCondLst>
                                        </p:cTn>
                                        <p:tgtEl>
                                          <p:spTgt spid="18"/>
                                        </p:tgtEl>
                                        <p:attrNameLst>
                                          <p:attrName>style.visibility</p:attrName>
                                        </p:attrNameLst>
                                      </p:cBhvr>
                                      <p:to>
                                        <p:strVal val="visible"/>
                                      </p:to>
                                    </p:set>
                                    <p:animEffect transition="in" filter="wipe(left)">
                                      <p:cBhvr>
                                        <p:cTn id="15" dur="600"/>
                                        <p:tgtEl>
                                          <p:spTgt spid="18"/>
                                        </p:tgtEl>
                                      </p:cBhvr>
                                    </p:animEffect>
                                  </p:childTnLst>
                                </p:cTn>
                              </p:par>
                            </p:childTnLst>
                          </p:cTn>
                        </p:par>
                        <p:par>
                          <p:cTn id="16" fill="hold">
                            <p:stCondLst>
                              <p:cond delay="1700"/>
                            </p:stCondLst>
                            <p:childTnLst>
                              <p:par>
                                <p:cTn id="17" presetID="22" presetClass="entr" presetSubtype="8" fill="hold" nodeType="afterEffect">
                                  <p:stCondLst>
                                    <p:cond delay="0"/>
                                  </p:stCondLst>
                                  <p:childTnLst>
                                    <p:set>
                                      <p:cBhvr>
                                        <p:cTn id="18" dur="1" fill="hold">
                                          <p:stCondLst>
                                            <p:cond delay="0"/>
                                          </p:stCondLst>
                                        </p:cTn>
                                        <p:tgtEl>
                                          <p:spTgt spid="25"/>
                                        </p:tgtEl>
                                        <p:attrNameLst>
                                          <p:attrName>style.visibility</p:attrName>
                                        </p:attrNameLst>
                                      </p:cBhvr>
                                      <p:to>
                                        <p:strVal val="visible"/>
                                      </p:to>
                                    </p:set>
                                    <p:animEffect transition="in" filter="wipe(left)">
                                      <p:cBhvr>
                                        <p:cTn id="19" dur="550"/>
                                        <p:tgtEl>
                                          <p:spTgt spid="25"/>
                                        </p:tgtEl>
                                      </p:cBhvr>
                                    </p:animEffect>
                                  </p:childTnLst>
                                </p:cTn>
                              </p:par>
                            </p:childTnLst>
                          </p:cTn>
                        </p:par>
                        <p:par>
                          <p:cTn id="20" fill="hold">
                            <p:stCondLst>
                              <p:cond delay="2250"/>
                            </p:stCondLst>
                            <p:childTnLst>
                              <p:par>
                                <p:cTn id="21" presetID="22" presetClass="entr" presetSubtype="8" fill="hold" nodeType="afterEffect">
                                  <p:stCondLst>
                                    <p:cond delay="0"/>
                                  </p:stCondLst>
                                  <p:childTnLst>
                                    <p:set>
                                      <p:cBhvr>
                                        <p:cTn id="22" dur="1" fill="hold">
                                          <p:stCondLst>
                                            <p:cond delay="0"/>
                                          </p:stCondLst>
                                        </p:cTn>
                                        <p:tgtEl>
                                          <p:spTgt spid="27"/>
                                        </p:tgtEl>
                                        <p:attrNameLst>
                                          <p:attrName>style.visibility</p:attrName>
                                        </p:attrNameLst>
                                      </p:cBhvr>
                                      <p:to>
                                        <p:strVal val="visible"/>
                                      </p:to>
                                    </p:set>
                                    <p:animEffect transition="in" filter="wipe(left)">
                                      <p:cBhvr>
                                        <p:cTn id="23" dur="600"/>
                                        <p:tgtEl>
                                          <p:spTgt spid="27"/>
                                        </p:tgtEl>
                                      </p:cBhvr>
                                    </p:animEffect>
                                  </p:childTnLst>
                                </p:cTn>
                              </p:par>
                            </p:childTnLst>
                          </p:cTn>
                        </p:par>
                        <p:par>
                          <p:cTn id="24" fill="hold">
                            <p:stCondLst>
                              <p:cond delay="2850"/>
                            </p:stCondLst>
                            <p:childTnLst>
                              <p:par>
                                <p:cTn id="25" presetID="22" presetClass="entr" presetSubtype="8" fill="hold" nodeType="afterEffect">
                                  <p:stCondLst>
                                    <p:cond delay="0"/>
                                  </p:stCondLst>
                                  <p:childTnLst>
                                    <p:set>
                                      <p:cBhvr>
                                        <p:cTn id="26" dur="1" fill="hold">
                                          <p:stCondLst>
                                            <p:cond delay="0"/>
                                          </p:stCondLst>
                                        </p:cTn>
                                        <p:tgtEl>
                                          <p:spTgt spid="28"/>
                                        </p:tgtEl>
                                        <p:attrNameLst>
                                          <p:attrName>style.visibility</p:attrName>
                                        </p:attrNameLst>
                                      </p:cBhvr>
                                      <p:to>
                                        <p:strVal val="visible"/>
                                      </p:to>
                                    </p:set>
                                    <p:animEffect transition="in" filter="wipe(left)">
                                      <p:cBhvr>
                                        <p:cTn id="27" dur="600"/>
                                        <p:tgtEl>
                                          <p:spTgt spid="28"/>
                                        </p:tgtEl>
                                      </p:cBhvr>
                                    </p:animEffect>
                                  </p:childTnLst>
                                </p:cTn>
                              </p:par>
                              <p:par>
                                <p:cTn id="28" presetID="22" presetClass="entr" presetSubtype="4" fill="hold" grpId="0" nodeType="withEffect">
                                  <p:stCondLst>
                                    <p:cond delay="700"/>
                                  </p:stCondLst>
                                  <p:childTnLst>
                                    <p:set>
                                      <p:cBhvr>
                                        <p:cTn id="29" dur="1" fill="hold">
                                          <p:stCondLst>
                                            <p:cond delay="0"/>
                                          </p:stCondLst>
                                        </p:cTn>
                                        <p:tgtEl>
                                          <p:spTgt spid="29"/>
                                        </p:tgtEl>
                                        <p:attrNameLst>
                                          <p:attrName>style.visibility</p:attrName>
                                        </p:attrNameLst>
                                      </p:cBhvr>
                                      <p:to>
                                        <p:strVal val="visible"/>
                                      </p:to>
                                    </p:set>
                                    <p:animEffect transition="in" filter="wipe(down)">
                                      <p:cBhvr>
                                        <p:cTn id="30" dur="500"/>
                                        <p:tgtEl>
                                          <p:spTgt spid="29"/>
                                        </p:tgtEl>
                                      </p:cBhvr>
                                    </p:animEffect>
                                  </p:childTnLst>
                                </p:cTn>
                              </p:par>
                            </p:childTnLst>
                          </p:cTn>
                        </p:par>
                        <p:par>
                          <p:cTn id="31" fill="hold">
                            <p:stCondLst>
                              <p:cond delay="4050"/>
                            </p:stCondLst>
                            <p:childTnLst>
                              <p:par>
                                <p:cTn id="32" presetID="22" presetClass="entr" presetSubtype="8" fill="hold" nodeType="afterEffect">
                                  <p:stCondLst>
                                    <p:cond delay="0"/>
                                  </p:stCondLst>
                                  <p:childTnLst>
                                    <p:set>
                                      <p:cBhvr>
                                        <p:cTn id="33" dur="1" fill="hold">
                                          <p:stCondLst>
                                            <p:cond delay="0"/>
                                          </p:stCondLst>
                                        </p:cTn>
                                        <p:tgtEl>
                                          <p:spTgt spid="30"/>
                                        </p:tgtEl>
                                        <p:attrNameLst>
                                          <p:attrName>style.visibility</p:attrName>
                                        </p:attrNameLst>
                                      </p:cBhvr>
                                      <p:to>
                                        <p:strVal val="visible"/>
                                      </p:to>
                                    </p:set>
                                    <p:animEffect transition="in" filter="wipe(left)">
                                      <p:cBhvr>
                                        <p:cTn id="34" dur="550"/>
                                        <p:tgtEl>
                                          <p:spTgt spid="30"/>
                                        </p:tgtEl>
                                      </p:cBhvr>
                                    </p:animEffect>
                                  </p:childTnLst>
                                </p:cTn>
                              </p:par>
                              <p:par>
                                <p:cTn id="35" presetID="22" presetClass="entr" presetSubtype="4" fill="hold" grpId="0" nodeType="withEffect">
                                  <p:stCondLst>
                                    <p:cond delay="700"/>
                                  </p:stCondLst>
                                  <p:childTnLst>
                                    <p:set>
                                      <p:cBhvr>
                                        <p:cTn id="36" dur="1" fill="hold">
                                          <p:stCondLst>
                                            <p:cond delay="0"/>
                                          </p:stCondLst>
                                        </p:cTn>
                                        <p:tgtEl>
                                          <p:spTgt spid="31"/>
                                        </p:tgtEl>
                                        <p:attrNameLst>
                                          <p:attrName>style.visibility</p:attrName>
                                        </p:attrNameLst>
                                      </p:cBhvr>
                                      <p:to>
                                        <p:strVal val="visible"/>
                                      </p:to>
                                    </p:set>
                                    <p:animEffect transition="in" filter="wipe(down)">
                                      <p:cBhvr>
                                        <p:cTn id="37" dur="500"/>
                                        <p:tgtEl>
                                          <p:spTgt spid="31"/>
                                        </p:tgtEl>
                                      </p:cBhvr>
                                    </p:animEffect>
                                  </p:childTnLst>
                                </p:cTn>
                              </p:par>
                              <p:par>
                                <p:cTn id="38" presetID="22" presetClass="entr" presetSubtype="4" fill="hold" grpId="0" nodeType="withEffect">
                                  <p:stCondLst>
                                    <p:cond delay="700"/>
                                  </p:stCondLst>
                                  <p:childTnLst>
                                    <p:set>
                                      <p:cBhvr>
                                        <p:cTn id="39" dur="1" fill="hold">
                                          <p:stCondLst>
                                            <p:cond delay="0"/>
                                          </p:stCondLst>
                                        </p:cTn>
                                        <p:tgtEl>
                                          <p:spTgt spid="33"/>
                                        </p:tgtEl>
                                        <p:attrNameLst>
                                          <p:attrName>style.visibility</p:attrName>
                                        </p:attrNameLst>
                                      </p:cBhvr>
                                      <p:to>
                                        <p:strVal val="visible"/>
                                      </p:to>
                                    </p:set>
                                    <p:animEffect transition="in" filter="wipe(down)">
                                      <p:cBhvr>
                                        <p:cTn id="40" dur="500"/>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29" grpId="0"/>
      <p:bldP spid="31" grpId="0"/>
      <p:bldP spid="33"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1776846" y="623454"/>
            <a:ext cx="6764482" cy="461665"/>
          </a:xfrm>
          <a:prstGeom prst="rect">
            <a:avLst/>
          </a:prstGeom>
          <a:noFill/>
        </p:spPr>
        <p:txBody>
          <a:bodyPr wrap="square" rtlCol="0">
            <a:spAutoFit/>
          </a:bodyPr>
          <a:lstStyle/>
          <a:p>
            <a:pPr lvl="0"/>
            <a:r>
              <a:rPr lang="tr-TR" sz="2400" b="1" dirty="0" smtClean="0">
                <a:solidFill>
                  <a:prstClr val="black"/>
                </a:solidFill>
              </a:rPr>
              <a:t>2024 </a:t>
            </a:r>
            <a:r>
              <a:rPr lang="tr-TR" sz="2400" b="1" dirty="0">
                <a:solidFill>
                  <a:prstClr val="black"/>
                </a:solidFill>
              </a:rPr>
              <a:t>HEDEFLERİMİZ</a:t>
            </a:r>
          </a:p>
        </p:txBody>
      </p:sp>
      <p:sp>
        <p:nvSpPr>
          <p:cNvPr id="5" name="Metin kutusu 4"/>
          <p:cNvSpPr txBox="1"/>
          <p:nvPr/>
        </p:nvSpPr>
        <p:spPr>
          <a:xfrm>
            <a:off x="1651716" y="1092209"/>
            <a:ext cx="9802775" cy="400110"/>
          </a:xfrm>
          <a:prstGeom prst="rect">
            <a:avLst/>
          </a:prstGeom>
          <a:noFill/>
        </p:spPr>
        <p:txBody>
          <a:bodyPr wrap="square" rtlCol="0">
            <a:spAutoFit/>
          </a:bodyPr>
          <a:lstStyle/>
          <a:p>
            <a:pPr lvl="0">
              <a:defRPr/>
            </a:pPr>
            <a:r>
              <a:rPr lang="tr-TR" sz="2000" b="1" dirty="0">
                <a:solidFill>
                  <a:schemeClr val="accent2">
                    <a:lumMod val="75000"/>
                  </a:schemeClr>
                </a:solidFill>
              </a:rPr>
              <a:t>Kullanıcı Kimlik Doğrulama </a:t>
            </a:r>
            <a:r>
              <a:rPr lang="tr-TR" sz="2000" b="1" dirty="0" smtClean="0">
                <a:solidFill>
                  <a:schemeClr val="accent2">
                    <a:lumMod val="75000"/>
                  </a:schemeClr>
                </a:solidFill>
              </a:rPr>
              <a:t>Yönetimini (Active Directory) Üniversite Geneline  Uygulamak</a:t>
            </a:r>
            <a:endParaRPr kumimoji="0" lang="tr-TR" sz="2000" b="1" i="0" u="none" strike="noStrike" kern="1200" cap="none" spc="0" normalizeH="0" baseline="0" noProof="0" dirty="0">
              <a:ln>
                <a:noFill/>
              </a:ln>
              <a:solidFill>
                <a:schemeClr val="accent2">
                  <a:lumMod val="75000"/>
                </a:schemeClr>
              </a:solidFill>
              <a:effectLst/>
              <a:uLnTx/>
              <a:uFillTx/>
              <a:latin typeface="Calibri"/>
            </a:endParaRPr>
          </a:p>
        </p:txBody>
      </p:sp>
      <p:sp>
        <p:nvSpPr>
          <p:cNvPr id="4" name="Metin kutusu 3"/>
          <p:cNvSpPr txBox="1"/>
          <p:nvPr/>
        </p:nvSpPr>
        <p:spPr>
          <a:xfrm>
            <a:off x="1651716" y="2922107"/>
            <a:ext cx="5244440" cy="400110"/>
          </a:xfrm>
          <a:prstGeom prst="rect">
            <a:avLst/>
          </a:prstGeom>
          <a:noFill/>
        </p:spPr>
        <p:txBody>
          <a:bodyPr wrap="square" rtlCol="0">
            <a:spAutoFit/>
          </a:bodyPr>
          <a:lstStyle/>
          <a:p>
            <a:r>
              <a:rPr lang="tr-TR" sz="2000" b="1" dirty="0">
                <a:solidFill>
                  <a:schemeClr val="accent2">
                    <a:lumMod val="75000"/>
                  </a:schemeClr>
                </a:solidFill>
              </a:rPr>
              <a:t>Erişim Denetimi Sunucudan Güvenli Baskı</a:t>
            </a:r>
          </a:p>
        </p:txBody>
      </p:sp>
      <p:sp>
        <p:nvSpPr>
          <p:cNvPr id="3" name="Metin kutusu 2"/>
          <p:cNvSpPr txBox="1"/>
          <p:nvPr/>
        </p:nvSpPr>
        <p:spPr>
          <a:xfrm>
            <a:off x="683394" y="3229884"/>
            <a:ext cx="6699183" cy="1323439"/>
          </a:xfrm>
          <a:prstGeom prst="rect">
            <a:avLst/>
          </a:prstGeom>
          <a:noFill/>
        </p:spPr>
        <p:txBody>
          <a:bodyPr wrap="square" rtlCol="0">
            <a:spAutoFit/>
          </a:bodyPr>
          <a:lstStyle/>
          <a:p>
            <a:pPr algn="just"/>
            <a:r>
              <a:rPr lang="tr-TR" sz="2000" dirty="0" smtClean="0"/>
              <a:t>Yazdırma </a:t>
            </a:r>
            <a:r>
              <a:rPr lang="tr-TR" sz="2000" dirty="0"/>
              <a:t>ve kopyalama masraflarını kontrol altına almak, çıktı güvenliğini sağlamak ve çıktı görevlerini çeşitlendirmek amacıyla </a:t>
            </a:r>
            <a:r>
              <a:rPr lang="tr-TR" sz="2000" dirty="0" smtClean="0"/>
              <a:t>mevcut personel kimlik kartlı veya PIN ile kimlik doğrulamasını yaparak çıktı almak.</a:t>
            </a:r>
            <a:endParaRPr lang="tr-TR" sz="2000" dirty="0"/>
          </a:p>
        </p:txBody>
      </p:sp>
      <p:pic>
        <p:nvPicPr>
          <p:cNvPr id="1026" name="Picture 2" descr="C:\Users\siu\Desktop\Adsız.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31424" y="3557371"/>
            <a:ext cx="4267200" cy="2228850"/>
          </a:xfrm>
          <a:prstGeom prst="rect">
            <a:avLst/>
          </a:prstGeom>
          <a:noFill/>
          <a:effectLst>
            <a:outerShdw blurRad="990600" dist="50800" dir="5400000" algn="ctr" rotWithShape="0">
              <a:srgbClr val="000000"/>
            </a:outerShdw>
          </a:effectLst>
          <a:extLst>
            <a:ext uri="{909E8E84-426E-40DD-AFC4-6F175D3DCCD1}">
              <a14:hiddenFill xmlns:a14="http://schemas.microsoft.com/office/drawing/2010/main">
                <a:solidFill>
                  <a:srgbClr val="FFFFFF"/>
                </a:solidFill>
              </a14:hiddenFill>
            </a:ext>
          </a:extLst>
        </p:spPr>
      </p:pic>
      <p:sp>
        <p:nvSpPr>
          <p:cNvPr id="8" name="Dikdörtgen 7"/>
          <p:cNvSpPr/>
          <p:nvPr/>
        </p:nvSpPr>
        <p:spPr>
          <a:xfrm>
            <a:off x="683394" y="1547199"/>
            <a:ext cx="10771098" cy="1323439"/>
          </a:xfrm>
          <a:prstGeom prst="rect">
            <a:avLst/>
          </a:prstGeom>
        </p:spPr>
        <p:txBody>
          <a:bodyPr wrap="square">
            <a:spAutoFit/>
          </a:bodyPr>
          <a:lstStyle/>
          <a:p>
            <a:pPr algn="just"/>
            <a:r>
              <a:rPr lang="tr-TR" sz="2000" b="1" dirty="0">
                <a:solidFill>
                  <a:srgbClr val="404040"/>
                </a:solidFill>
              </a:rPr>
              <a:t>Kullanıcı </a:t>
            </a:r>
            <a:r>
              <a:rPr lang="tr-TR" sz="2000" b="1" dirty="0" smtClean="0">
                <a:solidFill>
                  <a:srgbClr val="404040"/>
                </a:solidFill>
              </a:rPr>
              <a:t>bilgilerini </a:t>
            </a:r>
            <a:r>
              <a:rPr lang="tr-TR" sz="2000" b="1" dirty="0" err="1">
                <a:solidFill>
                  <a:srgbClr val="404040"/>
                </a:solidFill>
              </a:rPr>
              <a:t>L</a:t>
            </a:r>
            <a:r>
              <a:rPr lang="tr-TR" sz="2000" b="1" dirty="0" err="1" smtClean="0">
                <a:solidFill>
                  <a:srgbClr val="404040"/>
                </a:solidFill>
              </a:rPr>
              <a:t>ocal</a:t>
            </a:r>
            <a:r>
              <a:rPr lang="tr-TR" sz="2000" b="1" dirty="0" smtClean="0">
                <a:solidFill>
                  <a:srgbClr val="404040"/>
                </a:solidFill>
              </a:rPr>
              <a:t> </a:t>
            </a:r>
            <a:r>
              <a:rPr lang="tr-TR" sz="2000" b="1" dirty="0">
                <a:solidFill>
                  <a:srgbClr val="404040"/>
                </a:solidFill>
              </a:rPr>
              <a:t>bilgisayarlar üzerinde tutmak yerine merkezi bir server üzerinden tutulur ve tüm </a:t>
            </a:r>
            <a:r>
              <a:rPr lang="tr-TR" sz="2000" b="1" dirty="0" err="1">
                <a:solidFill>
                  <a:srgbClr val="404040"/>
                </a:solidFill>
              </a:rPr>
              <a:t>client’lar</a:t>
            </a:r>
            <a:r>
              <a:rPr lang="tr-TR" sz="2000" b="1" dirty="0">
                <a:solidFill>
                  <a:srgbClr val="404040"/>
                </a:solidFill>
              </a:rPr>
              <a:t> kullanıcı bilgilerini </a:t>
            </a:r>
            <a:r>
              <a:rPr lang="tr-TR" sz="2000" b="1" dirty="0" smtClean="0">
                <a:solidFill>
                  <a:srgbClr val="404040"/>
                </a:solidFill>
              </a:rPr>
              <a:t>LDAP Server veya Active Directory </a:t>
            </a:r>
            <a:r>
              <a:rPr lang="tr-TR" sz="2000" b="1" dirty="0">
                <a:solidFill>
                  <a:srgbClr val="404040"/>
                </a:solidFill>
              </a:rPr>
              <a:t>üzerinden çeker. Eğer bir çalışan değişikliği yapılacak ise de direkt merkezi server üzerinden kolaylıkla </a:t>
            </a:r>
            <a:r>
              <a:rPr lang="tr-TR" sz="2000" b="1" dirty="0" smtClean="0">
                <a:solidFill>
                  <a:srgbClr val="404040"/>
                </a:solidFill>
              </a:rPr>
              <a:t>yapılabilir. Kurum bünyesinde çalışacak tüm uygulamaların kimlik denetimleri bu sistem üzerinden yapılır. </a:t>
            </a:r>
            <a:endParaRPr lang="tr-TR" sz="2000" b="1" dirty="0">
              <a:solidFill>
                <a:srgbClr val="404040"/>
              </a:solidFill>
            </a:endParaRPr>
          </a:p>
        </p:txBody>
      </p:sp>
      <p:sp>
        <p:nvSpPr>
          <p:cNvPr id="10" name="Metin kutusu 9"/>
          <p:cNvSpPr txBox="1"/>
          <p:nvPr/>
        </p:nvSpPr>
        <p:spPr>
          <a:xfrm>
            <a:off x="683394" y="4546648"/>
            <a:ext cx="6699183" cy="1631216"/>
          </a:xfrm>
          <a:prstGeom prst="rect">
            <a:avLst/>
          </a:prstGeom>
          <a:noFill/>
        </p:spPr>
        <p:txBody>
          <a:bodyPr wrap="square" rtlCol="0">
            <a:spAutoFit/>
          </a:bodyPr>
          <a:lstStyle/>
          <a:p>
            <a:pPr algn="just"/>
            <a:r>
              <a:rPr lang="tr-TR" sz="2000" dirty="0" smtClean="0"/>
              <a:t>Kurum bünyesinde tüm yazıcı envanteri çıkarılacak olup, proje ile birlikte kişisel yazıcı alımı durdurulacaktır. Yönetim hariç hiçbir personelin kişisel yazıcı kullanması engellenecektir. Böylelikle mevcut yazıcılarımızdan tam performans ile azami tasarruf sağlanacaktır.</a:t>
            </a:r>
            <a:endParaRPr lang="tr-TR" sz="2000" dirty="0"/>
          </a:p>
        </p:txBody>
      </p:sp>
    </p:spTree>
    <p:extLst>
      <p:ext uri="{BB962C8B-B14F-4D97-AF65-F5344CB8AC3E}">
        <p14:creationId xmlns:p14="http://schemas.microsoft.com/office/powerpoint/2010/main" val="14385003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ikdörtgen 3"/>
          <p:cNvSpPr/>
          <p:nvPr/>
        </p:nvSpPr>
        <p:spPr>
          <a:xfrm>
            <a:off x="2378612" y="1079009"/>
            <a:ext cx="8301600" cy="322024"/>
          </a:xfrm>
          <a:prstGeom prst="rect">
            <a:avLst/>
          </a:prstGeom>
        </p:spPr>
        <p:style>
          <a:lnRef idx="0">
            <a:schemeClr val="accent6"/>
          </a:lnRef>
          <a:fillRef idx="3">
            <a:schemeClr val="accent6"/>
          </a:fillRef>
          <a:effectRef idx="3">
            <a:schemeClr val="accent6"/>
          </a:effectRef>
          <a:fontRef idx="minor">
            <a:schemeClr val="lt1"/>
          </a:fontRef>
        </p:style>
        <p:txBody>
          <a:bodyPr rtlCol="0" anchor="ctr"/>
          <a:lstStyle/>
          <a:p>
            <a:pPr algn="ctr"/>
            <a:endParaRPr lang="tr-TR"/>
          </a:p>
        </p:txBody>
      </p:sp>
      <p:sp>
        <p:nvSpPr>
          <p:cNvPr id="5" name="Metin kutusu 4"/>
          <p:cNvSpPr txBox="1"/>
          <p:nvPr/>
        </p:nvSpPr>
        <p:spPr>
          <a:xfrm>
            <a:off x="2603045" y="1085977"/>
            <a:ext cx="7949410" cy="369332"/>
          </a:xfrm>
          <a:prstGeom prst="rect">
            <a:avLst/>
          </a:prstGeom>
          <a:noFill/>
        </p:spPr>
        <p:txBody>
          <a:bodyPr wrap="square" rtlCol="0">
            <a:spAutoFit/>
          </a:bodyPr>
          <a:lstStyle/>
          <a:p>
            <a:r>
              <a:rPr lang="tr-TR" b="1" dirty="0"/>
              <a:t>Sızma (</a:t>
            </a:r>
            <a:r>
              <a:rPr lang="tr-TR" b="1" dirty="0" err="1"/>
              <a:t>Pentest</a:t>
            </a:r>
            <a:r>
              <a:rPr lang="tr-TR" b="1" dirty="0"/>
              <a:t>) Testi				</a:t>
            </a:r>
            <a:r>
              <a:rPr lang="tr-TR" b="1" dirty="0" smtClean="0"/>
              <a:t>:</a:t>
            </a:r>
            <a:endParaRPr lang="tr-TR" b="1" dirty="0"/>
          </a:p>
        </p:txBody>
      </p:sp>
      <p:sp>
        <p:nvSpPr>
          <p:cNvPr id="6" name="Metin kutusu 5"/>
          <p:cNvSpPr txBox="1"/>
          <p:nvPr/>
        </p:nvSpPr>
        <p:spPr>
          <a:xfrm>
            <a:off x="1785203" y="597396"/>
            <a:ext cx="6764482"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tr-TR" sz="2400" b="1" noProof="0" dirty="0" smtClean="0">
                <a:solidFill>
                  <a:prstClr val="black"/>
                </a:solidFill>
                <a:latin typeface="Calibri"/>
              </a:rPr>
              <a:t>2024 YILI HEDEFLERİ</a:t>
            </a:r>
            <a:endParaRPr kumimoji="0" lang="tr-TR" sz="2400" b="1" i="0" u="none" strike="noStrike" kern="1200" cap="none" spc="0" normalizeH="0" baseline="0" noProof="0" dirty="0">
              <a:ln>
                <a:noFill/>
              </a:ln>
              <a:solidFill>
                <a:prstClr val="black"/>
              </a:solidFill>
              <a:effectLst/>
              <a:uLnTx/>
              <a:uFillTx/>
              <a:latin typeface="Calibri"/>
              <a:ea typeface="+mn-ea"/>
              <a:cs typeface="+mn-cs"/>
            </a:endParaRPr>
          </a:p>
        </p:txBody>
      </p:sp>
      <p:sp>
        <p:nvSpPr>
          <p:cNvPr id="8" name="Dikdörtgen 7"/>
          <p:cNvSpPr/>
          <p:nvPr/>
        </p:nvSpPr>
        <p:spPr>
          <a:xfrm>
            <a:off x="2378694" y="1455968"/>
            <a:ext cx="8301600" cy="322024"/>
          </a:xfrm>
          <a:prstGeom prst="rect">
            <a:avLst/>
          </a:prstGeom>
        </p:spPr>
        <p:style>
          <a:lnRef idx="0">
            <a:schemeClr val="accent6"/>
          </a:lnRef>
          <a:fillRef idx="3">
            <a:schemeClr val="accent6"/>
          </a:fillRef>
          <a:effectRef idx="3">
            <a:schemeClr val="accent6"/>
          </a:effectRef>
          <a:fontRef idx="minor">
            <a:schemeClr val="lt1"/>
          </a:fontRef>
        </p:style>
        <p:txBody>
          <a:bodyPr rtlCol="0" anchor="ctr"/>
          <a:lstStyle/>
          <a:p>
            <a:pPr algn="ctr"/>
            <a:endParaRPr lang="tr-TR"/>
          </a:p>
        </p:txBody>
      </p:sp>
      <p:sp>
        <p:nvSpPr>
          <p:cNvPr id="9" name="Metin kutusu 8"/>
          <p:cNvSpPr txBox="1"/>
          <p:nvPr/>
        </p:nvSpPr>
        <p:spPr>
          <a:xfrm>
            <a:off x="2603045" y="1431470"/>
            <a:ext cx="7880017" cy="369332"/>
          </a:xfrm>
          <a:prstGeom prst="rect">
            <a:avLst/>
          </a:prstGeom>
          <a:noFill/>
        </p:spPr>
        <p:txBody>
          <a:bodyPr wrap="square" rtlCol="0">
            <a:spAutoFit/>
          </a:bodyPr>
          <a:lstStyle/>
          <a:p>
            <a:r>
              <a:rPr lang="tr-TR" b="1" dirty="0"/>
              <a:t>Active Directory </a:t>
            </a:r>
            <a:r>
              <a:rPr lang="tr-TR" b="1" dirty="0" smtClean="0"/>
              <a:t>Uygulaması ve </a:t>
            </a:r>
            <a:r>
              <a:rPr lang="tr-TR" b="1" dirty="0"/>
              <a:t>User Call Lisans 		</a:t>
            </a:r>
            <a:r>
              <a:rPr lang="tr-TR" b="1" dirty="0" smtClean="0"/>
              <a:t>:</a:t>
            </a:r>
            <a:endParaRPr lang="tr-TR" b="1" dirty="0"/>
          </a:p>
        </p:txBody>
      </p:sp>
      <p:sp>
        <p:nvSpPr>
          <p:cNvPr id="11" name="Dikdörtgen 10"/>
          <p:cNvSpPr/>
          <p:nvPr/>
        </p:nvSpPr>
        <p:spPr>
          <a:xfrm>
            <a:off x="2377829" y="1832467"/>
            <a:ext cx="8301600" cy="322024"/>
          </a:xfrm>
          <a:prstGeom prst="rect">
            <a:avLst/>
          </a:prstGeom>
        </p:spPr>
        <p:style>
          <a:lnRef idx="0">
            <a:schemeClr val="accent6"/>
          </a:lnRef>
          <a:fillRef idx="3">
            <a:schemeClr val="accent6"/>
          </a:fillRef>
          <a:effectRef idx="3">
            <a:schemeClr val="accent6"/>
          </a:effectRef>
          <a:fontRef idx="minor">
            <a:schemeClr val="lt1"/>
          </a:fontRef>
        </p:style>
        <p:txBody>
          <a:bodyPr rtlCol="0" anchor="ctr"/>
          <a:lstStyle/>
          <a:p>
            <a:pPr algn="ctr"/>
            <a:endParaRPr lang="tr-TR"/>
          </a:p>
        </p:txBody>
      </p:sp>
      <p:sp>
        <p:nvSpPr>
          <p:cNvPr id="12" name="Dikdörtgen 11"/>
          <p:cNvSpPr/>
          <p:nvPr/>
        </p:nvSpPr>
        <p:spPr>
          <a:xfrm>
            <a:off x="2595995" y="1831483"/>
            <a:ext cx="7354340" cy="369332"/>
          </a:xfrm>
          <a:prstGeom prst="rect">
            <a:avLst/>
          </a:prstGeom>
        </p:spPr>
        <p:txBody>
          <a:bodyPr wrap="square">
            <a:spAutoFit/>
          </a:bodyPr>
          <a:lstStyle/>
          <a:p>
            <a:r>
              <a:rPr lang="tr-TR" b="1" dirty="0" smtClean="0"/>
              <a:t>JOKER SSL Sertifika Alımı			</a:t>
            </a:r>
            <a:r>
              <a:rPr lang="tr-TR" b="1" dirty="0"/>
              <a:t>	</a:t>
            </a:r>
            <a:r>
              <a:rPr lang="tr-TR" b="1" dirty="0" smtClean="0"/>
              <a:t>:</a:t>
            </a:r>
            <a:endParaRPr lang="tr-TR" dirty="0"/>
          </a:p>
        </p:txBody>
      </p:sp>
      <p:sp>
        <p:nvSpPr>
          <p:cNvPr id="14" name="Dikdörtgen 13"/>
          <p:cNvSpPr/>
          <p:nvPr/>
        </p:nvSpPr>
        <p:spPr>
          <a:xfrm>
            <a:off x="2369533" y="2210678"/>
            <a:ext cx="8301600" cy="365117"/>
          </a:xfrm>
          <a:prstGeom prst="rect">
            <a:avLst/>
          </a:prstGeom>
          <a:gradFill>
            <a:gsLst>
              <a:gs pos="0">
                <a:schemeClr val="accent6">
                  <a:satMod val="103000"/>
                  <a:lumMod val="102000"/>
                  <a:tint val="94000"/>
                </a:schemeClr>
              </a:gs>
              <a:gs pos="50000">
                <a:schemeClr val="accent6">
                  <a:satMod val="110000"/>
                  <a:lumMod val="100000"/>
                  <a:shade val="100000"/>
                </a:schemeClr>
              </a:gs>
              <a:gs pos="100000">
                <a:schemeClr val="accent6">
                  <a:lumMod val="99000"/>
                  <a:satMod val="120000"/>
                  <a:shade val="78000"/>
                </a:schemeClr>
              </a:gs>
            </a:gsLst>
            <a:lin ang="5400000" scaled="0"/>
          </a:gradFill>
        </p:spPr>
        <p:style>
          <a:lnRef idx="0">
            <a:schemeClr val="accent6"/>
          </a:lnRef>
          <a:fillRef idx="3">
            <a:schemeClr val="accent6"/>
          </a:fillRef>
          <a:effectRef idx="3">
            <a:schemeClr val="accent6"/>
          </a:effectRef>
          <a:fontRef idx="minor">
            <a:schemeClr val="lt1"/>
          </a:fontRef>
        </p:style>
        <p:txBody>
          <a:bodyPr rtlCol="0" anchor="ctr"/>
          <a:lstStyle/>
          <a:p>
            <a:pPr algn="ctr"/>
            <a:endParaRPr lang="tr-TR"/>
          </a:p>
        </p:txBody>
      </p:sp>
      <p:sp>
        <p:nvSpPr>
          <p:cNvPr id="15" name="Dikdörtgen 14"/>
          <p:cNvSpPr/>
          <p:nvPr/>
        </p:nvSpPr>
        <p:spPr>
          <a:xfrm>
            <a:off x="2601545" y="2206975"/>
            <a:ext cx="7874861" cy="369332"/>
          </a:xfrm>
          <a:prstGeom prst="rect">
            <a:avLst/>
          </a:prstGeom>
        </p:spPr>
        <p:txBody>
          <a:bodyPr wrap="square">
            <a:spAutoFit/>
          </a:bodyPr>
          <a:lstStyle/>
          <a:p>
            <a:r>
              <a:rPr lang="tr-TR" b="1" dirty="0"/>
              <a:t>İki aşamalı Doğrulama Sistemi			</a:t>
            </a:r>
            <a:r>
              <a:rPr lang="tr-TR" b="1" dirty="0" smtClean="0"/>
              <a:t>:</a:t>
            </a:r>
            <a:endParaRPr lang="tr-TR" b="1" dirty="0"/>
          </a:p>
        </p:txBody>
      </p:sp>
      <p:sp>
        <p:nvSpPr>
          <p:cNvPr id="17" name="Dikdörtgen 16"/>
          <p:cNvSpPr/>
          <p:nvPr/>
        </p:nvSpPr>
        <p:spPr>
          <a:xfrm>
            <a:off x="2384149" y="2640179"/>
            <a:ext cx="8301600" cy="322024"/>
          </a:xfrm>
          <a:prstGeom prst="rect">
            <a:avLst/>
          </a:prstGeom>
          <a:gradFill>
            <a:gsLst>
              <a:gs pos="0">
                <a:schemeClr val="accent6">
                  <a:satMod val="103000"/>
                  <a:lumMod val="102000"/>
                  <a:tint val="94000"/>
                </a:schemeClr>
              </a:gs>
              <a:gs pos="50000">
                <a:schemeClr val="accent6">
                  <a:satMod val="110000"/>
                  <a:lumMod val="100000"/>
                  <a:shade val="100000"/>
                </a:schemeClr>
              </a:gs>
              <a:gs pos="100000">
                <a:schemeClr val="accent6">
                  <a:lumMod val="99000"/>
                  <a:satMod val="120000"/>
                  <a:shade val="78000"/>
                </a:schemeClr>
              </a:gs>
            </a:gsLst>
            <a:lin ang="5400000" scaled="0"/>
          </a:gradFill>
        </p:spPr>
        <p:style>
          <a:lnRef idx="0">
            <a:schemeClr val="accent6"/>
          </a:lnRef>
          <a:fillRef idx="3">
            <a:schemeClr val="accent6"/>
          </a:fillRef>
          <a:effectRef idx="3">
            <a:schemeClr val="accent6"/>
          </a:effectRef>
          <a:fontRef idx="minor">
            <a:schemeClr val="lt1"/>
          </a:fontRef>
        </p:style>
        <p:txBody>
          <a:bodyPr rtlCol="0" anchor="ctr"/>
          <a:lstStyle/>
          <a:p>
            <a:pPr algn="ctr"/>
            <a:endParaRPr lang="tr-TR"/>
          </a:p>
        </p:txBody>
      </p:sp>
      <p:sp>
        <p:nvSpPr>
          <p:cNvPr id="18" name="Dikdörtgen 17"/>
          <p:cNvSpPr/>
          <p:nvPr/>
        </p:nvSpPr>
        <p:spPr>
          <a:xfrm>
            <a:off x="2590457" y="2603223"/>
            <a:ext cx="7823010" cy="369332"/>
          </a:xfrm>
          <a:prstGeom prst="rect">
            <a:avLst/>
          </a:prstGeom>
        </p:spPr>
        <p:txBody>
          <a:bodyPr wrap="square">
            <a:spAutoFit/>
          </a:bodyPr>
          <a:lstStyle/>
          <a:p>
            <a:r>
              <a:rPr lang="tr-TR" b="1" dirty="0"/>
              <a:t>SİEM (</a:t>
            </a:r>
            <a:r>
              <a:rPr lang="en-US" b="1" dirty="0"/>
              <a:t>Security information and event management </a:t>
            </a:r>
            <a:r>
              <a:rPr lang="tr-TR" b="1" dirty="0"/>
              <a:t>)	</a:t>
            </a:r>
            <a:r>
              <a:rPr lang="tr-TR" b="1" dirty="0" smtClean="0"/>
              <a:t>:</a:t>
            </a:r>
            <a:endParaRPr lang="tr-TR" b="1" dirty="0"/>
          </a:p>
        </p:txBody>
      </p:sp>
      <p:sp>
        <p:nvSpPr>
          <p:cNvPr id="20" name="Dikdörtgen 19"/>
          <p:cNvSpPr/>
          <p:nvPr/>
        </p:nvSpPr>
        <p:spPr>
          <a:xfrm>
            <a:off x="2370299" y="3053929"/>
            <a:ext cx="8301600" cy="322024"/>
          </a:xfrm>
          <a:prstGeom prst="rect">
            <a:avLst/>
          </a:prstGeom>
          <a:gradFill>
            <a:gsLst>
              <a:gs pos="0">
                <a:schemeClr val="accent6">
                  <a:satMod val="103000"/>
                  <a:lumMod val="102000"/>
                  <a:tint val="94000"/>
                </a:schemeClr>
              </a:gs>
              <a:gs pos="50000">
                <a:schemeClr val="accent6">
                  <a:satMod val="110000"/>
                  <a:lumMod val="100000"/>
                  <a:shade val="100000"/>
                </a:schemeClr>
              </a:gs>
              <a:gs pos="100000">
                <a:schemeClr val="accent6">
                  <a:lumMod val="99000"/>
                  <a:satMod val="120000"/>
                  <a:shade val="78000"/>
                </a:schemeClr>
              </a:gs>
            </a:gsLst>
            <a:lin ang="5400000" scaled="0"/>
          </a:gradFill>
        </p:spPr>
        <p:style>
          <a:lnRef idx="0">
            <a:schemeClr val="accent6"/>
          </a:lnRef>
          <a:fillRef idx="3">
            <a:schemeClr val="accent6"/>
          </a:fillRef>
          <a:effectRef idx="3">
            <a:schemeClr val="accent6"/>
          </a:effectRef>
          <a:fontRef idx="minor">
            <a:schemeClr val="lt1"/>
          </a:fontRef>
        </p:style>
        <p:txBody>
          <a:bodyPr rtlCol="0" anchor="ctr"/>
          <a:lstStyle/>
          <a:p>
            <a:pPr algn="ctr"/>
            <a:endParaRPr lang="tr-TR"/>
          </a:p>
        </p:txBody>
      </p:sp>
      <p:sp>
        <p:nvSpPr>
          <p:cNvPr id="21" name="Dikdörtgen 20"/>
          <p:cNvSpPr/>
          <p:nvPr/>
        </p:nvSpPr>
        <p:spPr>
          <a:xfrm>
            <a:off x="2603045" y="3035522"/>
            <a:ext cx="7856736" cy="369332"/>
          </a:xfrm>
          <a:prstGeom prst="rect">
            <a:avLst/>
          </a:prstGeom>
        </p:spPr>
        <p:txBody>
          <a:bodyPr wrap="square">
            <a:spAutoFit/>
          </a:bodyPr>
          <a:lstStyle/>
          <a:p>
            <a:r>
              <a:rPr lang="tr-TR" b="1" dirty="0"/>
              <a:t>Disk </a:t>
            </a:r>
            <a:r>
              <a:rPr lang="tr-TR" b="1" dirty="0" err="1"/>
              <a:t>Encryption</a:t>
            </a:r>
            <a:r>
              <a:rPr lang="tr-TR" b="1" dirty="0"/>
              <a:t>					</a:t>
            </a:r>
            <a:r>
              <a:rPr lang="tr-TR" b="1" dirty="0" smtClean="0"/>
              <a:t>:</a:t>
            </a:r>
            <a:endParaRPr lang="tr-TR" b="1" dirty="0"/>
          </a:p>
        </p:txBody>
      </p:sp>
      <p:sp>
        <p:nvSpPr>
          <p:cNvPr id="23" name="Dikdörtgen 22"/>
          <p:cNvSpPr/>
          <p:nvPr/>
        </p:nvSpPr>
        <p:spPr>
          <a:xfrm>
            <a:off x="2363974" y="3449914"/>
            <a:ext cx="8301600" cy="322024"/>
          </a:xfrm>
          <a:prstGeom prst="rect">
            <a:avLst/>
          </a:prstGeom>
          <a:gradFill>
            <a:gsLst>
              <a:gs pos="0">
                <a:schemeClr val="accent6">
                  <a:satMod val="103000"/>
                  <a:lumMod val="102000"/>
                  <a:tint val="94000"/>
                </a:schemeClr>
              </a:gs>
              <a:gs pos="50000">
                <a:schemeClr val="accent6">
                  <a:satMod val="110000"/>
                  <a:lumMod val="100000"/>
                  <a:shade val="100000"/>
                </a:schemeClr>
              </a:gs>
              <a:gs pos="100000">
                <a:schemeClr val="accent6">
                  <a:lumMod val="99000"/>
                  <a:satMod val="120000"/>
                  <a:shade val="78000"/>
                </a:schemeClr>
              </a:gs>
            </a:gsLst>
            <a:lin ang="5400000" scaled="0"/>
          </a:gradFill>
        </p:spPr>
        <p:style>
          <a:lnRef idx="0">
            <a:schemeClr val="accent6"/>
          </a:lnRef>
          <a:fillRef idx="3">
            <a:schemeClr val="accent6"/>
          </a:fillRef>
          <a:effectRef idx="3">
            <a:schemeClr val="accent6"/>
          </a:effectRef>
          <a:fontRef idx="minor">
            <a:schemeClr val="lt1"/>
          </a:fontRef>
        </p:style>
        <p:txBody>
          <a:bodyPr rtlCol="0" anchor="ctr"/>
          <a:lstStyle/>
          <a:p>
            <a:pPr algn="ctr"/>
            <a:endParaRPr lang="tr-TR"/>
          </a:p>
        </p:txBody>
      </p:sp>
      <p:sp>
        <p:nvSpPr>
          <p:cNvPr id="24" name="Metin kutusu 23"/>
          <p:cNvSpPr txBox="1"/>
          <p:nvPr/>
        </p:nvSpPr>
        <p:spPr>
          <a:xfrm>
            <a:off x="2587963" y="3394805"/>
            <a:ext cx="7936418" cy="369332"/>
          </a:xfrm>
          <a:prstGeom prst="rect">
            <a:avLst/>
          </a:prstGeom>
          <a:noFill/>
        </p:spPr>
        <p:txBody>
          <a:bodyPr wrap="square" rtlCol="0">
            <a:spAutoFit/>
          </a:bodyPr>
          <a:lstStyle/>
          <a:p>
            <a:r>
              <a:rPr lang="tr-TR" b="1" dirty="0" smtClean="0"/>
              <a:t>Kenar Switch Alımı	             				 </a:t>
            </a:r>
            <a:r>
              <a:rPr lang="tr-TR" b="1" dirty="0" smtClean="0"/>
              <a:t>:</a:t>
            </a:r>
            <a:endParaRPr lang="tr-TR" b="1" dirty="0"/>
          </a:p>
        </p:txBody>
      </p:sp>
      <p:sp>
        <p:nvSpPr>
          <p:cNvPr id="26" name="Metin kutusu 25"/>
          <p:cNvSpPr txBox="1"/>
          <p:nvPr/>
        </p:nvSpPr>
        <p:spPr>
          <a:xfrm>
            <a:off x="2378612" y="4245844"/>
            <a:ext cx="8316336" cy="369332"/>
          </a:xfrm>
          <a:prstGeom prst="rect">
            <a:avLst/>
          </a:prstGeom>
          <a:gradFill>
            <a:gsLst>
              <a:gs pos="0">
                <a:schemeClr val="accent6">
                  <a:satMod val="103000"/>
                  <a:lumMod val="102000"/>
                  <a:tint val="94000"/>
                </a:schemeClr>
              </a:gs>
              <a:gs pos="50000">
                <a:schemeClr val="accent6">
                  <a:satMod val="110000"/>
                  <a:lumMod val="100000"/>
                  <a:shade val="100000"/>
                </a:schemeClr>
              </a:gs>
              <a:gs pos="100000">
                <a:schemeClr val="accent6">
                  <a:lumMod val="99000"/>
                  <a:satMod val="120000"/>
                  <a:shade val="78000"/>
                </a:schemeClr>
              </a:gs>
            </a:gsLst>
            <a:lin ang="5400000" scaled="0"/>
          </a:gradFill>
          <a:ln w="44450">
            <a:noFill/>
          </a:ln>
        </p:spPr>
        <p:txBody>
          <a:bodyPr wrap="square" rtlCol="0">
            <a:spAutoFit/>
          </a:bodyPr>
          <a:lstStyle/>
          <a:p>
            <a:pPr lvl="0"/>
            <a:r>
              <a:rPr lang="tr-TR" b="1" dirty="0" smtClean="0"/>
              <a:t>    BGYS </a:t>
            </a:r>
            <a:r>
              <a:rPr lang="tr-TR" b="1" dirty="0"/>
              <a:t>ve Farkındalık Eğitimleri (Tüm Personeller için</a:t>
            </a:r>
            <a:r>
              <a:rPr lang="tr-TR" b="1" dirty="0" smtClean="0"/>
              <a:t>)	     :</a:t>
            </a:r>
            <a:endParaRPr lang="tr-TR" b="1" dirty="0"/>
          </a:p>
        </p:txBody>
      </p:sp>
      <p:sp>
        <p:nvSpPr>
          <p:cNvPr id="29" name="Dikdörtgen 28"/>
          <p:cNvSpPr/>
          <p:nvPr/>
        </p:nvSpPr>
        <p:spPr>
          <a:xfrm>
            <a:off x="2394052" y="4701901"/>
            <a:ext cx="8300897" cy="322024"/>
          </a:xfrm>
          <a:prstGeom prst="rect">
            <a:avLst/>
          </a:prstGeom>
          <a:gradFill>
            <a:gsLst>
              <a:gs pos="0">
                <a:schemeClr val="accent6">
                  <a:satMod val="103000"/>
                  <a:lumMod val="102000"/>
                  <a:tint val="94000"/>
                </a:schemeClr>
              </a:gs>
              <a:gs pos="50000">
                <a:schemeClr val="accent6">
                  <a:satMod val="110000"/>
                  <a:lumMod val="100000"/>
                  <a:shade val="100000"/>
                </a:schemeClr>
              </a:gs>
              <a:gs pos="100000">
                <a:schemeClr val="accent6">
                  <a:lumMod val="99000"/>
                  <a:satMod val="120000"/>
                  <a:shade val="78000"/>
                </a:schemeClr>
              </a:gs>
            </a:gsLst>
            <a:lin ang="5400000" scaled="0"/>
          </a:gradFill>
        </p:spPr>
        <p:style>
          <a:lnRef idx="0">
            <a:schemeClr val="accent6"/>
          </a:lnRef>
          <a:fillRef idx="3">
            <a:schemeClr val="accent6"/>
          </a:fillRef>
          <a:effectRef idx="3">
            <a:schemeClr val="accent6"/>
          </a:effectRef>
          <a:fontRef idx="minor">
            <a:schemeClr val="lt1"/>
          </a:fontRef>
        </p:style>
        <p:txBody>
          <a:bodyPr rtlCol="0" anchor="ctr"/>
          <a:lstStyle/>
          <a:p>
            <a:pPr algn="ctr"/>
            <a:endParaRPr lang="tr-TR"/>
          </a:p>
        </p:txBody>
      </p:sp>
      <p:sp>
        <p:nvSpPr>
          <p:cNvPr id="30" name="Metin kutusu 29"/>
          <p:cNvSpPr txBox="1"/>
          <p:nvPr/>
        </p:nvSpPr>
        <p:spPr>
          <a:xfrm>
            <a:off x="2566503" y="4666140"/>
            <a:ext cx="7871902" cy="369332"/>
          </a:xfrm>
          <a:prstGeom prst="rect">
            <a:avLst/>
          </a:prstGeom>
          <a:noFill/>
        </p:spPr>
        <p:txBody>
          <a:bodyPr wrap="square" rtlCol="0">
            <a:spAutoFit/>
          </a:bodyPr>
          <a:lstStyle/>
          <a:p>
            <a:r>
              <a:rPr lang="tr-TR" b="1" dirty="0"/>
              <a:t>ISO 27001 Sertifika </a:t>
            </a:r>
            <a:r>
              <a:rPr lang="tr-TR" b="1" dirty="0" smtClean="0"/>
              <a:t>Süreci				  </a:t>
            </a:r>
            <a:r>
              <a:rPr lang="tr-TR" b="1" dirty="0" smtClean="0"/>
              <a:t>:</a:t>
            </a:r>
            <a:endParaRPr lang="tr-TR" b="1" dirty="0"/>
          </a:p>
        </p:txBody>
      </p:sp>
      <p:sp>
        <p:nvSpPr>
          <p:cNvPr id="42" name="Dikdörtgen 41"/>
          <p:cNvSpPr/>
          <p:nvPr/>
        </p:nvSpPr>
        <p:spPr>
          <a:xfrm>
            <a:off x="2383369" y="3835073"/>
            <a:ext cx="8301600" cy="322024"/>
          </a:xfrm>
          <a:prstGeom prst="rect">
            <a:avLst/>
          </a:prstGeom>
          <a:gradFill>
            <a:gsLst>
              <a:gs pos="0">
                <a:schemeClr val="accent6">
                  <a:satMod val="103000"/>
                  <a:lumMod val="102000"/>
                  <a:tint val="94000"/>
                </a:schemeClr>
              </a:gs>
              <a:gs pos="50000">
                <a:schemeClr val="accent6">
                  <a:satMod val="110000"/>
                  <a:lumMod val="100000"/>
                  <a:shade val="100000"/>
                </a:schemeClr>
              </a:gs>
              <a:gs pos="100000">
                <a:schemeClr val="accent6">
                  <a:lumMod val="99000"/>
                  <a:satMod val="120000"/>
                  <a:shade val="78000"/>
                </a:schemeClr>
              </a:gs>
            </a:gsLst>
            <a:lin ang="5400000" scaled="0"/>
          </a:gradFill>
        </p:spPr>
        <p:style>
          <a:lnRef idx="0">
            <a:schemeClr val="accent6"/>
          </a:lnRef>
          <a:fillRef idx="3">
            <a:schemeClr val="accent6"/>
          </a:fillRef>
          <a:effectRef idx="3">
            <a:schemeClr val="accent6"/>
          </a:effectRef>
          <a:fontRef idx="minor">
            <a:schemeClr val="lt1"/>
          </a:fontRef>
        </p:style>
        <p:txBody>
          <a:bodyPr rtlCol="0" anchor="ctr"/>
          <a:lstStyle/>
          <a:p>
            <a:pPr algn="ctr"/>
            <a:endParaRPr lang="tr-TR"/>
          </a:p>
        </p:txBody>
      </p:sp>
    </p:spTree>
    <p:extLst>
      <p:ext uri="{BB962C8B-B14F-4D97-AF65-F5344CB8AC3E}">
        <p14:creationId xmlns:p14="http://schemas.microsoft.com/office/powerpoint/2010/main" val="1441300272"/>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Metin kutusu 3"/>
          <p:cNvSpPr txBox="1"/>
          <p:nvPr/>
        </p:nvSpPr>
        <p:spPr>
          <a:xfrm>
            <a:off x="1785203" y="597396"/>
            <a:ext cx="6764482"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tr-TR" sz="2400" b="1" i="0" u="none" strike="noStrike" kern="1200" cap="none" spc="0" normalizeH="0" baseline="0" noProof="0" dirty="0" smtClean="0">
                <a:ln>
                  <a:noFill/>
                </a:ln>
                <a:solidFill>
                  <a:prstClr val="black"/>
                </a:solidFill>
                <a:effectLst/>
                <a:uLnTx/>
                <a:uFillTx/>
                <a:latin typeface="Calibri"/>
                <a:ea typeface="+mn-ea"/>
                <a:cs typeface="+mn-cs"/>
              </a:rPr>
              <a:t>SORUNLARIMIZ</a:t>
            </a:r>
            <a:endParaRPr kumimoji="0" lang="tr-TR" sz="2400" b="1" i="0" u="none" strike="noStrike" kern="1200" cap="none" spc="0" normalizeH="0" baseline="0" noProof="0" dirty="0">
              <a:ln>
                <a:noFill/>
              </a:ln>
              <a:solidFill>
                <a:prstClr val="black"/>
              </a:solidFill>
              <a:effectLst/>
              <a:uLnTx/>
              <a:uFillTx/>
              <a:latin typeface="Calibri"/>
              <a:ea typeface="+mn-ea"/>
              <a:cs typeface="+mn-cs"/>
            </a:endParaRPr>
          </a:p>
        </p:txBody>
      </p:sp>
      <p:sp>
        <p:nvSpPr>
          <p:cNvPr id="5" name="Metin kutusu 4"/>
          <p:cNvSpPr txBox="1"/>
          <p:nvPr/>
        </p:nvSpPr>
        <p:spPr>
          <a:xfrm>
            <a:off x="802191" y="4405656"/>
            <a:ext cx="11144250" cy="400110"/>
          </a:xfrm>
          <a:prstGeom prst="rect">
            <a:avLst/>
          </a:prstGeom>
          <a:noFill/>
        </p:spPr>
        <p:txBody>
          <a:bodyPr wrap="square" rtlCol="0">
            <a:spAutoFit/>
          </a:bodyPr>
          <a:lstStyle/>
          <a:p>
            <a:pPr marL="285750" marR="0" lvl="0" indent="-28575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endParaRPr kumimoji="0" lang="tr-TR" sz="2000" b="0" i="0" u="none" strike="noStrike" kern="1200" cap="none" spc="0" normalizeH="0" baseline="0" noProof="0" dirty="0">
              <a:ln>
                <a:noFill/>
              </a:ln>
              <a:solidFill>
                <a:prstClr val="black"/>
              </a:solidFill>
              <a:effectLst/>
              <a:uLnTx/>
              <a:uFillTx/>
              <a:latin typeface="Calibri"/>
              <a:ea typeface="+mn-ea"/>
              <a:cs typeface="+mn-cs"/>
            </a:endParaRPr>
          </a:p>
        </p:txBody>
      </p:sp>
      <p:sp>
        <p:nvSpPr>
          <p:cNvPr id="7" name="Dikdörtgen 6"/>
          <p:cNvSpPr/>
          <p:nvPr/>
        </p:nvSpPr>
        <p:spPr>
          <a:xfrm>
            <a:off x="802192" y="1606265"/>
            <a:ext cx="5969711" cy="400110"/>
          </a:xfrm>
          <a:prstGeom prst="rect">
            <a:avLst/>
          </a:prstGeom>
        </p:spPr>
        <p:txBody>
          <a:bodyPr wrap="none">
            <a:spAutoFit/>
          </a:bodyPr>
          <a:lstStyle/>
          <a:p>
            <a:pPr marL="285750" marR="0" lvl="0" indent="-28575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tr-TR" sz="2000" b="1" i="0" u="none" strike="noStrike" kern="1200" cap="none" spc="0" normalizeH="0" baseline="0" noProof="0" dirty="0">
                <a:ln>
                  <a:noFill/>
                </a:ln>
                <a:solidFill>
                  <a:prstClr val="black"/>
                </a:solidFill>
                <a:effectLst/>
                <a:uLnTx/>
                <a:uFillTx/>
                <a:latin typeface="Calibri"/>
                <a:ea typeface="+mn-ea"/>
                <a:cs typeface="+mn-cs"/>
              </a:rPr>
              <a:t>Siber güvenlik alanında yetişmiş personel </a:t>
            </a:r>
            <a:r>
              <a:rPr kumimoji="0" lang="tr-TR" sz="2000" b="1" i="0" u="none" strike="noStrike" kern="1200" cap="none" spc="0" normalizeH="0" baseline="0" noProof="0" dirty="0" smtClean="0">
                <a:ln>
                  <a:noFill/>
                </a:ln>
                <a:solidFill>
                  <a:prstClr val="black"/>
                </a:solidFill>
                <a:effectLst/>
                <a:uLnTx/>
                <a:uFillTx/>
                <a:latin typeface="Calibri"/>
                <a:ea typeface="+mn-ea"/>
                <a:cs typeface="+mn-cs"/>
              </a:rPr>
              <a:t>istihdamı.</a:t>
            </a:r>
            <a:endParaRPr kumimoji="0" lang="tr-TR" sz="2000" b="1" i="0" u="none" strike="noStrike" kern="1200" cap="none" spc="0" normalizeH="0" baseline="0" noProof="0" dirty="0">
              <a:ln>
                <a:noFill/>
              </a:ln>
              <a:solidFill>
                <a:prstClr val="black"/>
              </a:solidFill>
              <a:effectLst/>
              <a:uLnTx/>
              <a:uFillTx/>
              <a:latin typeface="Calibri"/>
              <a:ea typeface="+mn-ea"/>
              <a:cs typeface="+mn-cs"/>
            </a:endParaRPr>
          </a:p>
        </p:txBody>
      </p:sp>
      <p:sp>
        <p:nvSpPr>
          <p:cNvPr id="8" name="Dikdörtgen 7"/>
          <p:cNvSpPr/>
          <p:nvPr/>
        </p:nvSpPr>
        <p:spPr>
          <a:xfrm>
            <a:off x="777252" y="2015737"/>
            <a:ext cx="11144249" cy="707886"/>
          </a:xfrm>
          <a:prstGeom prst="rect">
            <a:avLst/>
          </a:prstGeom>
        </p:spPr>
        <p:txBody>
          <a:bodyPr wrap="square">
            <a:spAutoFit/>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tr-TR" sz="2000" b="1" i="0" u="none" strike="noStrike" kern="1200" cap="none" spc="0" normalizeH="0" baseline="0" noProof="0" dirty="0">
                <a:ln>
                  <a:noFill/>
                </a:ln>
                <a:solidFill>
                  <a:prstClr val="black"/>
                </a:solidFill>
                <a:effectLst/>
                <a:uLnTx/>
                <a:uFillTx/>
                <a:latin typeface="Calibri"/>
                <a:ea typeface="+mn-ea"/>
                <a:cs typeface="+mn-cs"/>
              </a:rPr>
              <a:t>Personellerimizin hızla gelişen teknolojik gelişmeleri takip edebilmesi ve güncel bilgi donanımı için belli periyodlarla kurum dışı </a:t>
            </a:r>
            <a:r>
              <a:rPr kumimoji="0" lang="tr-TR" sz="2000" b="1" i="0" u="none" strike="noStrike" kern="1200" cap="none" spc="0" normalizeH="0" baseline="0" noProof="0" dirty="0" smtClean="0">
                <a:ln>
                  <a:noFill/>
                </a:ln>
                <a:solidFill>
                  <a:prstClr val="black"/>
                </a:solidFill>
                <a:effectLst/>
                <a:uLnTx/>
                <a:uFillTx/>
                <a:latin typeface="Calibri"/>
                <a:ea typeface="+mn-ea"/>
                <a:cs typeface="+mn-cs"/>
              </a:rPr>
              <a:t>eğitim </a:t>
            </a:r>
            <a:r>
              <a:rPr kumimoji="0" lang="tr-TR" sz="2000" b="1" i="0" u="none" strike="noStrike" kern="1200" cap="none" spc="0" normalizeH="0" baseline="0" noProof="0" dirty="0">
                <a:ln>
                  <a:noFill/>
                </a:ln>
                <a:solidFill>
                  <a:prstClr val="black"/>
                </a:solidFill>
                <a:effectLst/>
                <a:uLnTx/>
                <a:uFillTx/>
                <a:latin typeface="Calibri"/>
                <a:ea typeface="+mn-ea"/>
                <a:cs typeface="+mn-cs"/>
              </a:rPr>
              <a:t>gereksinimi.</a:t>
            </a:r>
          </a:p>
        </p:txBody>
      </p:sp>
      <p:sp>
        <p:nvSpPr>
          <p:cNvPr id="9" name="Dikdörtgen 8"/>
          <p:cNvSpPr/>
          <p:nvPr/>
        </p:nvSpPr>
        <p:spPr>
          <a:xfrm>
            <a:off x="802192" y="1242960"/>
            <a:ext cx="10079491" cy="400110"/>
          </a:xfrm>
          <a:prstGeom prst="rect">
            <a:avLst/>
          </a:prstGeom>
        </p:spPr>
        <p:txBody>
          <a:bodyPr wrap="none">
            <a:spAutoFit/>
          </a:bodyPr>
          <a:lstStyle/>
          <a:p>
            <a:pPr marL="285750" marR="0" lvl="0" indent="-28575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tr-TR" sz="2000" b="1" i="0" u="none" strike="noStrike" kern="1200" cap="none" spc="0" normalizeH="0" baseline="0" noProof="0" dirty="0">
                <a:ln>
                  <a:noFill/>
                </a:ln>
                <a:solidFill>
                  <a:prstClr val="black"/>
                </a:solidFill>
                <a:effectLst/>
                <a:uLnTx/>
                <a:uFillTx/>
                <a:latin typeface="Calibri"/>
                <a:ea typeface="+mn-ea"/>
                <a:cs typeface="+mn-cs"/>
              </a:rPr>
              <a:t>M</a:t>
            </a:r>
            <a:r>
              <a:rPr kumimoji="0" lang="tr-TR" sz="2000" b="1" i="0" u="none" strike="noStrike" kern="1200" cap="none" spc="0" normalizeH="0" baseline="0" noProof="0" dirty="0" smtClean="0">
                <a:ln>
                  <a:noFill/>
                </a:ln>
                <a:solidFill>
                  <a:prstClr val="black"/>
                </a:solidFill>
                <a:effectLst/>
                <a:uLnTx/>
                <a:uFillTx/>
                <a:latin typeface="Calibri"/>
                <a:ea typeface="+mn-ea"/>
                <a:cs typeface="+mn-cs"/>
              </a:rPr>
              <a:t>evcut personellerin özlük haklarının </a:t>
            </a:r>
            <a:r>
              <a:rPr kumimoji="0" lang="tr-TR" sz="2000" b="1" i="0" u="none" strike="noStrike" kern="1200" cap="none" spc="0" normalizeH="0" baseline="0" noProof="0" dirty="0">
                <a:ln>
                  <a:noFill/>
                </a:ln>
                <a:solidFill>
                  <a:prstClr val="black"/>
                </a:solidFill>
                <a:effectLst/>
                <a:uLnTx/>
                <a:uFillTx/>
                <a:latin typeface="Calibri"/>
                <a:ea typeface="+mn-ea"/>
                <a:cs typeface="+mn-cs"/>
              </a:rPr>
              <a:t>iyileştirilmesi ve </a:t>
            </a:r>
            <a:r>
              <a:rPr kumimoji="0" lang="tr-TR" sz="2000" b="1" i="0" u="none" strike="noStrike" kern="1200" cap="none" spc="0" normalizeH="0" baseline="0" noProof="0" dirty="0" smtClean="0">
                <a:ln>
                  <a:noFill/>
                </a:ln>
                <a:solidFill>
                  <a:prstClr val="black"/>
                </a:solidFill>
                <a:effectLst/>
                <a:uLnTx/>
                <a:uFillTx/>
                <a:latin typeface="Calibri"/>
                <a:ea typeface="+mn-ea"/>
                <a:cs typeface="+mn-cs"/>
              </a:rPr>
              <a:t>personel yetersizliği (Yazılım Müh.) </a:t>
            </a:r>
            <a:endParaRPr kumimoji="0" lang="tr-TR" sz="2000" b="0" i="0" u="none" strike="noStrike" kern="1200" cap="none" spc="0" normalizeH="0" baseline="0" noProof="0" dirty="0">
              <a:ln>
                <a:noFill/>
              </a:ln>
              <a:solidFill>
                <a:prstClr val="black"/>
              </a:solidFill>
              <a:effectLst/>
              <a:uLnTx/>
              <a:uFillTx/>
              <a:latin typeface="Calibri"/>
              <a:ea typeface="+mn-ea"/>
              <a:cs typeface="+mn-cs"/>
            </a:endParaRPr>
          </a:p>
        </p:txBody>
      </p:sp>
      <p:sp>
        <p:nvSpPr>
          <p:cNvPr id="11" name="Dikdörtgen 10"/>
          <p:cNvSpPr/>
          <p:nvPr/>
        </p:nvSpPr>
        <p:spPr>
          <a:xfrm>
            <a:off x="777251" y="3426861"/>
            <a:ext cx="11144250" cy="400110"/>
          </a:xfrm>
          <a:prstGeom prst="rect">
            <a:avLst/>
          </a:prstGeom>
        </p:spPr>
        <p:txBody>
          <a:bodyPr wrap="square">
            <a:spAutoFit/>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tr-TR" sz="2000" b="1" i="0" u="none" strike="noStrike" kern="1200" cap="none" spc="0" normalizeH="0" baseline="0" noProof="0" dirty="0" smtClean="0">
                <a:ln>
                  <a:noFill/>
                </a:ln>
                <a:solidFill>
                  <a:prstClr val="black"/>
                </a:solidFill>
                <a:effectLst/>
                <a:uLnTx/>
                <a:uFillTx/>
                <a:latin typeface="Calibri"/>
                <a:ea typeface="+mn-ea"/>
                <a:cs typeface="+mn-cs"/>
              </a:rPr>
              <a:t>Bütçe Yetersizliği (Özellikle 3.2,</a:t>
            </a:r>
            <a:r>
              <a:rPr kumimoji="0" lang="tr-TR" sz="2000" b="1" i="0" u="none" strike="noStrike" kern="1200" cap="none" spc="0" normalizeH="0" noProof="0" dirty="0" smtClean="0">
                <a:ln>
                  <a:noFill/>
                </a:ln>
                <a:solidFill>
                  <a:prstClr val="black"/>
                </a:solidFill>
                <a:effectLst/>
                <a:uLnTx/>
                <a:uFillTx/>
                <a:latin typeface="Calibri"/>
                <a:ea typeface="+mn-ea"/>
                <a:cs typeface="+mn-cs"/>
              </a:rPr>
              <a:t> 3.5 </a:t>
            </a:r>
            <a:r>
              <a:rPr kumimoji="0" lang="tr-TR" sz="2000" b="1" i="0" u="none" strike="noStrike" kern="1200" cap="none" spc="0" normalizeH="0" baseline="0" noProof="0" dirty="0" smtClean="0">
                <a:ln>
                  <a:noFill/>
                </a:ln>
                <a:solidFill>
                  <a:prstClr val="black"/>
                </a:solidFill>
                <a:effectLst/>
                <a:uLnTx/>
                <a:uFillTx/>
                <a:latin typeface="Calibri"/>
                <a:ea typeface="+mn-ea"/>
                <a:cs typeface="+mn-cs"/>
              </a:rPr>
              <a:t>ve 3.7 ödeme kalemlerinde)</a:t>
            </a:r>
            <a:endParaRPr kumimoji="0" lang="tr-TR" sz="2000" b="0" i="0" u="none" strike="noStrike" kern="1200" cap="none" spc="0" normalizeH="0" baseline="0" noProof="0" dirty="0">
              <a:ln>
                <a:noFill/>
              </a:ln>
              <a:solidFill>
                <a:prstClr val="black"/>
              </a:solidFill>
              <a:effectLst/>
              <a:uLnTx/>
              <a:uFillTx/>
              <a:latin typeface="Calibri"/>
              <a:ea typeface="+mn-ea"/>
              <a:cs typeface="+mn-cs"/>
            </a:endParaRPr>
          </a:p>
        </p:txBody>
      </p:sp>
      <p:sp>
        <p:nvSpPr>
          <p:cNvPr id="13" name="Dikdörtgen 12"/>
          <p:cNvSpPr/>
          <p:nvPr/>
        </p:nvSpPr>
        <p:spPr>
          <a:xfrm>
            <a:off x="777251" y="2718975"/>
            <a:ext cx="11144250" cy="707886"/>
          </a:xfrm>
          <a:prstGeom prst="rect">
            <a:avLst/>
          </a:prstGeom>
        </p:spPr>
        <p:txBody>
          <a:bodyPr wrap="square">
            <a:spAutoFit/>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tr-TR" sz="2000" b="1" i="0" u="none" strike="noStrike" kern="1200" cap="none" spc="0" normalizeH="0" baseline="0" noProof="0" dirty="0" smtClean="0">
                <a:ln>
                  <a:noFill/>
                </a:ln>
                <a:solidFill>
                  <a:prstClr val="black"/>
                </a:solidFill>
                <a:effectLst/>
                <a:uLnTx/>
                <a:uFillTx/>
                <a:latin typeface="Calibri"/>
                <a:ea typeface="+mn-ea"/>
                <a:cs typeface="+mn-cs"/>
              </a:rPr>
              <a:t>Güvenlik kamera sistemlerinde olay kayıtlarının tespiti ve çıkarılması işlemlerinin Daire Başkanlığımız bünyesinden alınması ile bu yetkinin güvenlik birimlerine devredilmesi.</a:t>
            </a:r>
            <a:endParaRPr kumimoji="0" lang="tr-TR" sz="2000" b="1"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8994891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wipe(down)">
                                      <p:cBhvr>
                                        <p:cTn id="12" dur="500"/>
                                        <p:tgtEl>
                                          <p:spTgt spid="9"/>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wipe(down)">
                                      <p:cBhvr>
                                        <p:cTn id="17" dur="500"/>
                                        <p:tgtEl>
                                          <p:spTgt spid="7"/>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wipe(down)">
                                      <p:cBhvr>
                                        <p:cTn id="22" dur="500"/>
                                        <p:tgtEl>
                                          <p:spTgt spid="8"/>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grpId="0" nodeType="clickEffect">
                                  <p:stCondLst>
                                    <p:cond delay="0"/>
                                  </p:stCondLst>
                                  <p:childTnLst>
                                    <p:set>
                                      <p:cBhvr>
                                        <p:cTn id="26" dur="1" fill="hold">
                                          <p:stCondLst>
                                            <p:cond delay="0"/>
                                          </p:stCondLst>
                                        </p:cTn>
                                        <p:tgtEl>
                                          <p:spTgt spid="13"/>
                                        </p:tgtEl>
                                        <p:attrNameLst>
                                          <p:attrName>style.visibility</p:attrName>
                                        </p:attrNameLst>
                                      </p:cBhvr>
                                      <p:to>
                                        <p:strVal val="visible"/>
                                      </p:to>
                                    </p:set>
                                    <p:animEffect transition="in" filter="wipe(down)">
                                      <p:cBhvr>
                                        <p:cTn id="27" dur="500"/>
                                        <p:tgtEl>
                                          <p:spTgt spid="13"/>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4" fill="hold" grpId="0" nodeType="clickEffect">
                                  <p:stCondLst>
                                    <p:cond delay="0"/>
                                  </p:stCondLst>
                                  <p:childTnLst>
                                    <p:set>
                                      <p:cBhvr>
                                        <p:cTn id="31" dur="1" fill="hold">
                                          <p:stCondLst>
                                            <p:cond delay="0"/>
                                          </p:stCondLst>
                                        </p:cTn>
                                        <p:tgtEl>
                                          <p:spTgt spid="11"/>
                                        </p:tgtEl>
                                        <p:attrNameLst>
                                          <p:attrName>style.visibility</p:attrName>
                                        </p:attrNameLst>
                                      </p:cBhvr>
                                      <p:to>
                                        <p:strVal val="visible"/>
                                      </p:to>
                                    </p:set>
                                    <p:animEffect transition="in" filter="wipe(down)">
                                      <p:cBhvr>
                                        <p:cTn id="32" dur="500"/>
                                        <p:tgtEl>
                                          <p:spTgt spid="11"/>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4" fill="hold" grpId="0" nodeType="clickEffect" nodePh="1">
                                  <p:stCondLst>
                                    <p:cond delay="0"/>
                                  </p:stCondLst>
                                  <p:endCondLst>
                                    <p:cond evt="begin" delay="0">
                                      <p:tn val="35"/>
                                    </p:cond>
                                  </p:endCondLst>
                                  <p:childTnLst>
                                    <p:set>
                                      <p:cBhvr>
                                        <p:cTn id="36" dur="1" fill="hold">
                                          <p:stCondLst>
                                            <p:cond delay="0"/>
                                          </p:stCondLst>
                                        </p:cTn>
                                        <p:tgtEl>
                                          <p:spTgt spid="5"/>
                                        </p:tgtEl>
                                        <p:attrNameLst>
                                          <p:attrName>style.visibility</p:attrName>
                                        </p:attrNameLst>
                                      </p:cBhvr>
                                      <p:to>
                                        <p:strVal val="visible"/>
                                      </p:to>
                                    </p:set>
                                    <p:animEffect transition="in" filter="wipe(down)">
                                      <p:cBhvr>
                                        <p:cTn id="3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7" grpId="0"/>
      <p:bldP spid="8" grpId="0"/>
      <p:bldP spid="9" grpId="0"/>
      <p:bldP spid="11" grpId="0"/>
      <p:bldP spid="13"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Metin kutusu 3"/>
          <p:cNvSpPr txBox="1"/>
          <p:nvPr/>
        </p:nvSpPr>
        <p:spPr>
          <a:xfrm>
            <a:off x="1776846" y="623454"/>
            <a:ext cx="6764482" cy="461665"/>
          </a:xfrm>
          <a:prstGeom prst="rect">
            <a:avLst/>
          </a:prstGeom>
          <a:noFill/>
        </p:spPr>
        <p:txBody>
          <a:bodyPr wrap="square" rtlCol="0">
            <a:spAutoFit/>
          </a:bodyPr>
          <a:lstStyle/>
          <a:p>
            <a:pPr lvl="0">
              <a:defRPr/>
            </a:pPr>
            <a:r>
              <a:rPr lang="tr-TR" sz="2400" b="1" dirty="0">
                <a:solidFill>
                  <a:prstClr val="black"/>
                </a:solidFill>
              </a:rPr>
              <a:t>SORUNLARIMIZ</a:t>
            </a:r>
          </a:p>
        </p:txBody>
      </p:sp>
      <p:sp>
        <p:nvSpPr>
          <p:cNvPr id="5" name="Metin kutusu 4"/>
          <p:cNvSpPr txBox="1"/>
          <p:nvPr/>
        </p:nvSpPr>
        <p:spPr>
          <a:xfrm>
            <a:off x="4763327" y="634217"/>
            <a:ext cx="5322223"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tr-TR" b="1" dirty="0" smtClean="0">
                <a:solidFill>
                  <a:schemeClr val="accent2">
                    <a:lumMod val="75000"/>
                  </a:schemeClr>
                </a:solidFill>
                <a:latin typeface="Calibri"/>
              </a:rPr>
              <a:t>GÜVENLİK KAMERA İZLEME VE YÖNETİM </a:t>
            </a:r>
            <a:endParaRPr kumimoji="0" lang="tr-TR" sz="1800" b="1" i="0" u="none" strike="noStrike" kern="1200" cap="none" spc="0" normalizeH="0" baseline="0" noProof="0" dirty="0">
              <a:ln>
                <a:noFill/>
              </a:ln>
              <a:solidFill>
                <a:schemeClr val="accent2">
                  <a:lumMod val="75000"/>
                </a:schemeClr>
              </a:solidFill>
              <a:effectLst/>
              <a:uLnTx/>
              <a:uFillTx/>
              <a:latin typeface="Calibri"/>
            </a:endParaRPr>
          </a:p>
        </p:txBody>
      </p:sp>
      <p:pic>
        <p:nvPicPr>
          <p:cNvPr id="6" name="Resim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2021747"/>
            <a:ext cx="12192000" cy="4836254"/>
          </a:xfrm>
          <a:prstGeom prst="rect">
            <a:avLst/>
          </a:prstGeom>
          <a:effectLst>
            <a:glow rad="63500">
              <a:schemeClr val="accent4">
                <a:lumMod val="60000"/>
                <a:lumOff val="40000"/>
                <a:alpha val="40000"/>
              </a:schemeClr>
            </a:glow>
            <a:softEdge rad="0"/>
          </a:effectLst>
        </p:spPr>
      </p:pic>
      <p:sp>
        <p:nvSpPr>
          <p:cNvPr id="7" name="Metin kutusu 6"/>
          <p:cNvSpPr txBox="1"/>
          <p:nvPr/>
        </p:nvSpPr>
        <p:spPr>
          <a:xfrm>
            <a:off x="364374" y="1059952"/>
            <a:ext cx="11463251" cy="1015663"/>
          </a:xfrm>
          <a:prstGeom prst="rect">
            <a:avLst/>
          </a:prstGeom>
          <a:noFill/>
        </p:spPr>
        <p:txBody>
          <a:bodyPr wrap="square" rtlCol="0">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tr-TR" sz="2000" b="1" i="0" u="none" strike="noStrike" kern="1200" cap="none" spc="0" normalizeH="0" noProof="0" dirty="0" smtClean="0">
                <a:ln>
                  <a:noFill/>
                </a:ln>
                <a:solidFill>
                  <a:prstClr val="black"/>
                </a:solidFill>
                <a:effectLst/>
                <a:uLnTx/>
                <a:uFillTx/>
                <a:latin typeface="Calibri"/>
                <a:ea typeface="+mn-ea"/>
                <a:cs typeface="+mn-cs"/>
              </a:rPr>
              <a:t>23 adet izleme monitörü ve 4 adet spot monitör ile 11 adet PC </a:t>
            </a:r>
            <a:r>
              <a:rPr lang="tr-TR" sz="2000" b="1" dirty="0" smtClean="0">
                <a:solidFill>
                  <a:prstClr val="black"/>
                </a:solidFill>
                <a:latin typeface="Calibri"/>
              </a:rPr>
              <a:t>üzerinden</a:t>
            </a:r>
            <a:r>
              <a:rPr kumimoji="0" lang="tr-TR" sz="2000" b="1" i="0" u="none" strike="noStrike" kern="1200" cap="none" spc="0" normalizeH="0" noProof="0" dirty="0" smtClean="0">
                <a:ln>
                  <a:noFill/>
                </a:ln>
                <a:solidFill>
                  <a:prstClr val="black"/>
                </a:solidFill>
                <a:effectLst/>
                <a:uLnTx/>
                <a:uFillTx/>
                <a:latin typeface="Calibri"/>
                <a:ea typeface="+mn-ea"/>
                <a:cs typeface="+mn-cs"/>
              </a:rPr>
              <a:t> anlık izleme yapılmaktadır. İlave monitör yeri kalmamış olup daha büyük bir alana taşınması veya ikinci bir izleme odası oluşturulması gerekmektedir. Ayrıca ortam koşullarının iyileştirilmesi gerekmektedir.</a:t>
            </a:r>
            <a:endParaRPr kumimoji="0" lang="tr-TR" sz="18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1108841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Resim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904683" y="2295139"/>
            <a:ext cx="5735786" cy="2059813"/>
          </a:xfrm>
          <a:prstGeom prst="rect">
            <a:avLst/>
          </a:prstGeom>
        </p:spPr>
      </p:pic>
      <p:sp>
        <p:nvSpPr>
          <p:cNvPr id="3" name="Metin kutusu 2"/>
          <p:cNvSpPr txBox="1"/>
          <p:nvPr/>
        </p:nvSpPr>
        <p:spPr>
          <a:xfrm>
            <a:off x="1776846" y="623454"/>
            <a:ext cx="6764482"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tr-TR" sz="2400" b="1" noProof="0" dirty="0" smtClean="0">
                <a:solidFill>
                  <a:prstClr val="black"/>
                </a:solidFill>
                <a:latin typeface="Calibri"/>
              </a:rPr>
              <a:t>TEŞEKKÜRLER</a:t>
            </a:r>
            <a:endParaRPr kumimoji="0" lang="tr-TR" sz="2400" b="1" i="0" u="none" strike="noStrike" kern="1200" cap="none" spc="0" normalizeH="0" baseline="0" noProof="0" dirty="0">
              <a:ln>
                <a:noFill/>
              </a:ln>
              <a:solidFill>
                <a:prstClr val="black"/>
              </a:solidFill>
              <a:effectLst/>
              <a:uLnTx/>
              <a:uFillTx/>
              <a:latin typeface="Calibri"/>
              <a:ea typeface="+mn-ea"/>
              <a:cs typeface="+mn-cs"/>
            </a:endParaRPr>
          </a:p>
        </p:txBody>
      </p:sp>
      <p:sp>
        <p:nvSpPr>
          <p:cNvPr id="5" name="Dikdörtgen 4"/>
          <p:cNvSpPr/>
          <p:nvPr/>
        </p:nvSpPr>
        <p:spPr>
          <a:xfrm>
            <a:off x="4314167" y="4775954"/>
            <a:ext cx="3313799" cy="461665"/>
          </a:xfrm>
          <a:prstGeom prst="rect">
            <a:avLst/>
          </a:prstGeom>
        </p:spPr>
        <p:txBody>
          <a:bodyPr wrap="square">
            <a:spAutoFit/>
          </a:bodyPr>
          <a:lstStyle/>
          <a:p>
            <a:r>
              <a:rPr lang="tr-TR" sz="2400" b="1" dirty="0">
                <a:latin typeface="Bebas Neue" panose="020B0606020202050201" pitchFamily="34" charset="-94"/>
              </a:rPr>
              <a:t>BİLGİ İŞLEM DAİRE BAŞKANLIĞI</a:t>
            </a:r>
          </a:p>
        </p:txBody>
      </p:sp>
      <p:sp>
        <p:nvSpPr>
          <p:cNvPr id="6" name="Dikdörtgen 5"/>
          <p:cNvSpPr/>
          <p:nvPr/>
        </p:nvSpPr>
        <p:spPr>
          <a:xfrm>
            <a:off x="5588680" y="5196956"/>
            <a:ext cx="764771" cy="461665"/>
          </a:xfrm>
          <a:prstGeom prst="rect">
            <a:avLst/>
          </a:prstGeom>
        </p:spPr>
        <p:txBody>
          <a:bodyPr wrap="square">
            <a:spAutoFit/>
          </a:bodyPr>
          <a:lstStyle/>
          <a:p>
            <a:r>
              <a:rPr lang="tr-TR" sz="2400" b="1" dirty="0" smtClean="0">
                <a:latin typeface="Bebas Neue" panose="020B0606020202050201" pitchFamily="34" charset="-94"/>
              </a:rPr>
              <a:t>2024</a:t>
            </a:r>
            <a:endParaRPr lang="tr-TR" sz="2400" b="1" dirty="0">
              <a:latin typeface="Bebas Neue" panose="020B0606020202050201" pitchFamily="34" charset="-94"/>
            </a:endParaRPr>
          </a:p>
        </p:txBody>
      </p:sp>
    </p:spTree>
    <p:extLst>
      <p:ext uri="{BB962C8B-B14F-4D97-AF65-F5344CB8AC3E}">
        <p14:creationId xmlns:p14="http://schemas.microsoft.com/office/powerpoint/2010/main" val="29709532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left)">
                                      <p:cBhvr>
                                        <p:cTn id="7" dur="500"/>
                                        <p:tgtEl>
                                          <p:spTgt spid="3"/>
                                        </p:tgtEl>
                                      </p:cBhvr>
                                    </p:animEffect>
                                  </p:childTnLst>
                                </p:cTn>
                              </p:par>
                            </p:childTnLst>
                          </p:cTn>
                        </p:par>
                        <p:par>
                          <p:cTn id="8" fill="hold">
                            <p:stCondLst>
                              <p:cond delay="500"/>
                            </p:stCondLst>
                            <p:childTnLst>
                              <p:par>
                                <p:cTn id="9" presetID="53" presetClass="entr" presetSubtype="16" fill="hold" nodeType="after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p:cTn id="11" dur="2000" fill="hold"/>
                                        <p:tgtEl>
                                          <p:spTgt spid="4"/>
                                        </p:tgtEl>
                                        <p:attrNameLst>
                                          <p:attrName>ppt_w</p:attrName>
                                        </p:attrNameLst>
                                      </p:cBhvr>
                                      <p:tavLst>
                                        <p:tav tm="0">
                                          <p:val>
                                            <p:fltVal val="0"/>
                                          </p:val>
                                        </p:tav>
                                        <p:tav tm="100000">
                                          <p:val>
                                            <p:strVal val="#ppt_w"/>
                                          </p:val>
                                        </p:tav>
                                      </p:tavLst>
                                    </p:anim>
                                    <p:anim calcmode="lin" valueType="num">
                                      <p:cBhvr>
                                        <p:cTn id="12" dur="2000" fill="hold"/>
                                        <p:tgtEl>
                                          <p:spTgt spid="4"/>
                                        </p:tgtEl>
                                        <p:attrNameLst>
                                          <p:attrName>ppt_h</p:attrName>
                                        </p:attrNameLst>
                                      </p:cBhvr>
                                      <p:tavLst>
                                        <p:tav tm="0">
                                          <p:val>
                                            <p:fltVal val="0"/>
                                          </p:val>
                                        </p:tav>
                                        <p:tav tm="100000">
                                          <p:val>
                                            <p:strVal val="#ppt_h"/>
                                          </p:val>
                                        </p:tav>
                                      </p:tavLst>
                                    </p:anim>
                                    <p:animEffect transition="in" filter="fade">
                                      <p:cBhvr>
                                        <p:cTn id="13"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theme/theme1.xml><?xml version="1.0" encoding="utf-8"?>
<a:theme xmlns:a="http://schemas.openxmlformats.org/drawingml/2006/main" name="Office Teması">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range">
      <a:dk1>
        <a:sysClr val="windowText" lastClr="000000"/>
      </a:dk1>
      <a:lt1>
        <a:sysClr val="window" lastClr="FFFFFF"/>
      </a:lt1>
      <a:dk2>
        <a:srgbClr val="441C10"/>
      </a:dk2>
      <a:lt2>
        <a:srgbClr val="DBEFF9"/>
      </a:lt2>
      <a:accent1>
        <a:srgbClr val="F37B03"/>
      </a:accent1>
      <a:accent2>
        <a:srgbClr val="DA730C"/>
      </a:accent2>
      <a:accent3>
        <a:srgbClr val="DE8F00"/>
      </a:accent3>
      <a:accent4>
        <a:srgbClr val="E39913"/>
      </a:accent4>
      <a:accent5>
        <a:srgbClr val="F2B300"/>
      </a:accent5>
      <a:accent6>
        <a:srgbClr val="D06D00"/>
      </a:accent6>
      <a:hlink>
        <a:srgbClr val="F49100"/>
      </a:hlink>
      <a:folHlink>
        <a:srgbClr val="85DFD0"/>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eması">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12446</TotalTime>
  <Words>2272</Words>
  <Application>Microsoft Office PowerPoint</Application>
  <PresentationFormat>Geniş ekran</PresentationFormat>
  <Paragraphs>1151</Paragraphs>
  <Slides>27</Slides>
  <Notes>1</Notes>
  <HiddenSlides>0</HiddenSlides>
  <MMClips>0</MMClips>
  <ScaleCrop>false</ScaleCrop>
  <HeadingPairs>
    <vt:vector size="6" baseType="variant">
      <vt:variant>
        <vt:lpstr>Kullanılan Yazı Tipleri</vt:lpstr>
      </vt:variant>
      <vt:variant>
        <vt:i4>7</vt:i4>
      </vt:variant>
      <vt:variant>
        <vt:lpstr>Tema</vt:lpstr>
      </vt:variant>
      <vt:variant>
        <vt:i4>2</vt:i4>
      </vt:variant>
      <vt:variant>
        <vt:lpstr>Slayt Başlıkları</vt:lpstr>
      </vt:variant>
      <vt:variant>
        <vt:i4>27</vt:i4>
      </vt:variant>
    </vt:vector>
  </HeadingPairs>
  <TitlesOfParts>
    <vt:vector size="36" baseType="lpstr">
      <vt:lpstr>Arial</vt:lpstr>
      <vt:lpstr>Bebas Neue</vt:lpstr>
      <vt:lpstr>Calibri</vt:lpstr>
      <vt:lpstr>Calibri Light</vt:lpstr>
      <vt:lpstr>Gulim</vt:lpstr>
      <vt:lpstr>Times New Roman</vt:lpstr>
      <vt:lpstr>Wingdings</vt:lpstr>
      <vt:lpstr>Office Teması</vt:lpstr>
      <vt:lpstr>Office Theme</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vector>
  </TitlesOfParts>
  <Company>Hewlett-Packard Company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Sunusu</dc:title>
  <dc:creator>Omer YATGIN</dc:creator>
  <cp:lastModifiedBy>Edip_Ertas</cp:lastModifiedBy>
  <cp:revision>999</cp:revision>
  <cp:lastPrinted>2023-10-24T07:15:34Z</cp:lastPrinted>
  <dcterms:created xsi:type="dcterms:W3CDTF">2018-02-07T07:43:50Z</dcterms:created>
  <dcterms:modified xsi:type="dcterms:W3CDTF">2024-06-13T07:33:43Z</dcterms:modified>
</cp:coreProperties>
</file>