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4"/>
  </p:notesMasterIdLst>
  <p:sldIdLst>
    <p:sldId id="432" r:id="rId3"/>
    <p:sldId id="433" r:id="rId4"/>
    <p:sldId id="447" r:id="rId5"/>
    <p:sldId id="465" r:id="rId6"/>
    <p:sldId id="466" r:id="rId7"/>
    <p:sldId id="468" r:id="rId8"/>
    <p:sldId id="467" r:id="rId9"/>
    <p:sldId id="385" r:id="rId10"/>
    <p:sldId id="396" r:id="rId11"/>
    <p:sldId id="413" r:id="rId12"/>
    <p:sldId id="395" r:id="rId13"/>
    <p:sldId id="459" r:id="rId14"/>
    <p:sldId id="405" r:id="rId15"/>
    <p:sldId id="418" r:id="rId16"/>
    <p:sldId id="472" r:id="rId17"/>
    <p:sldId id="469" r:id="rId18"/>
    <p:sldId id="423" r:id="rId19"/>
    <p:sldId id="470" r:id="rId20"/>
    <p:sldId id="454" r:id="rId21"/>
    <p:sldId id="471" r:id="rId22"/>
    <p:sldId id="394" r:id="rId23"/>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5AB3A"/>
    <a:srgbClr val="81A736"/>
    <a:srgbClr val="88AE3D"/>
    <a:srgbClr val="85AC3A"/>
    <a:srgbClr val="80A635"/>
    <a:srgbClr val="EEC416"/>
    <a:srgbClr val="59595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Orta Stil 2 - Vurgu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2838BEF-8BB2-4498-84A7-C5851F593DF1}" styleName="Orta Stil 4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2D5ABB26-0587-4C30-8999-92F81FD0307C}" styleName="Stil Yok, Kılavuz Yok">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ema Uygulanmış Stil 1 - Vurgu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ema Uygulanmış Stil 1 - Vurgu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E269D01E-BC32-4049-B463-5C60D7B0CCD2}" styleName="Tema Uygulanmış Stil 2 - Vurgu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FD0F851-EC5A-4D38-B0AD-8093EC10F338}" styleName="Açık Stil 1 - Vurgu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912C8C85-51F0-491E-9774-3900AFEF0FD7}" styleName="Açık Stil 2 - Vurgu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BDBED569-4797-4DF1-A0F4-6AAB3CD982D8}" styleName="Açık Stil 3 - Vurgu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BC89EF96-8CEA-46FF-86C4-4CE0E7609802}" styleName="Açık Stil 3 - Vurgu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A111915-BE36-4E01-A7E5-04B1672EAD32}" styleName="Açık Stil 2 - Vurgu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FABFCF23-3B69-468F-B69F-88F6DE6A72F2}" styleName="Orta Stil 1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AF606853-7671-496A-8E4F-DF71F8EC918B}" styleName="Koyu Stil 1 - Vurgu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46F890A9-2807-4EBB-B81D-B2AA78EC7F39}" styleName="Koyu Stil 2 - Vurgu 5/Vurgu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91EBBBCC-DAD2-459C-BE2E-F6DE35CF9A28}" styleName="Koyu Stil 2 - Vurgu 3/Vurgu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0660B408-B3CF-4A94-85FC-2B1E0A45F4A2}" styleName="Koyu Stil 2 - Vurgu 1/Vurgu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5202B0CA-FC54-4496-8BCA-5EF66A818D29}" styleName="Koyu Stil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85BE263C-DBD7-4A20-BB59-AAB30ACAA65A}" styleName="Orta Stil 3 - Vurgu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6E25E649-3F16-4E02-A733-19D2CDBF48F0}" styleName="Orta Stil 3 - Vurgu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EB9631B5-78F2-41C9-869B-9F39066F8104}" styleName="Orta Stil 3 - Vurgu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74C1A8A3-306A-4EB7-A6B1-4F7E0EB9C5D6}" styleName="Orta Stil 3 - Vurgu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7DF18680-E054-41AD-8BC1-D1AEF772440D}" styleName="Orta Stil 2 - Vurgu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1755" autoAdjust="0"/>
    <p:restoredTop sz="94660"/>
  </p:normalViewPr>
  <p:slideViewPr>
    <p:cSldViewPr snapToGrid="0">
      <p:cViewPr varScale="1">
        <p:scale>
          <a:sx n="114" d="100"/>
          <a:sy n="114" d="100"/>
        </p:scale>
        <p:origin x="660" y="108"/>
      </p:cViewPr>
      <p:guideLst>
        <p:guide orient="horz" pos="2160"/>
        <p:guide pos="3840"/>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al__ma_Sayfas_.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al__ma_Sayfas_1.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0"/>
      <c:rotY val="0"/>
      <c:depthPercent val="60"/>
      <c:rAngAx val="0"/>
      <c:perspective val="100"/>
    </c:view3D>
    <c:floor>
      <c:thickness val="0"/>
      <c:spPr>
        <a:solidFill>
          <a:schemeClr val="lt1">
            <a:lumMod val="95000"/>
          </a:schemeClr>
        </a:solid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clustered"/>
        <c:varyColors val="0"/>
        <c:ser>
          <c:idx val="0"/>
          <c:order val="0"/>
          <c:tx>
            <c:strRef>
              <c:f>Sayfa1!$B$1</c:f>
              <c:strCache>
                <c:ptCount val="1"/>
                <c:pt idx="0">
                  <c:v>2016</c:v>
                </c:pt>
              </c:strCache>
            </c:strRef>
          </c:tx>
          <c:spPr>
            <a:solidFill>
              <a:schemeClr val="accent1">
                <a:alpha val="85000"/>
              </a:schemeClr>
            </a:solidFill>
            <a:ln w="9525" cap="flat" cmpd="sng" algn="ctr">
              <a:solidFill>
                <a:schemeClr val="accent1">
                  <a:lumMod val="75000"/>
                </a:schemeClr>
              </a:solidFill>
              <a:round/>
            </a:ln>
            <a:effectLst/>
            <a:sp3d contourW="9525">
              <a:contourClr>
                <a:schemeClr val="accent1">
                  <a:lumMod val="75000"/>
                </a:schemeClr>
              </a:contourClr>
            </a:sp3d>
          </c:spPr>
          <c:invertIfNegative val="0"/>
          <c:dLbls>
            <c:dLbl>
              <c:idx val="0"/>
              <c:layout>
                <c:manualLayout>
                  <c:x val="-6.0640756243672704E-2"/>
                  <c:y val="-5.6687022250525791E-2"/>
                </c:manualLayout>
              </c:layout>
              <c:tx>
                <c:rich>
                  <a:bodyPr rot="0" spcFirstLastPara="1" vertOverflow="ellipsis" vert="horz" wrap="square" lIns="38100" tIns="19050" rIns="38100" bIns="19050" anchor="ctr" anchorCtr="1">
                    <a:noAutofit/>
                  </a:bodyPr>
                  <a:lstStyle/>
                  <a:p>
                    <a:pPr>
                      <a:defRPr sz="1197" b="0" i="0" u="none" strike="noStrike" kern="1200" baseline="0">
                        <a:solidFill>
                          <a:schemeClr val="dk1">
                            <a:lumMod val="75000"/>
                            <a:lumOff val="25000"/>
                          </a:schemeClr>
                        </a:solidFill>
                        <a:latin typeface="+mn-lt"/>
                        <a:ea typeface="+mn-ea"/>
                        <a:cs typeface="+mn-cs"/>
                      </a:defRPr>
                    </a:pPr>
                    <a:fld id="{1A9273E7-752F-4766-BBD6-1885B336D781}" type="VALUE">
                      <a:rPr lang="en-US" sz="1800"/>
                      <a:pPr>
                        <a:defRPr/>
                      </a:pPr>
                      <a:t>[DEĞER]</a:t>
                    </a:fld>
                    <a:endParaRPr lang="tr-TR"/>
                  </a:p>
                </c:rich>
              </c:tx>
              <c:spPr>
                <a:noFill/>
                <a:ln>
                  <a:noFill/>
                </a:ln>
                <a:effectLst/>
              </c:spPr>
              <c:txPr>
                <a:bodyPr rot="0" spcFirstLastPara="1" vertOverflow="ellipsis" vert="horz" wrap="square" lIns="38100" tIns="19050" rIns="38100" bIns="19050" anchor="ctr" anchorCtr="1">
                  <a:noAutofit/>
                </a:bodyPr>
                <a:lstStyle/>
                <a:p>
                  <a:pPr>
                    <a:defRPr sz="1197" b="0" i="0" u="none" strike="noStrike" kern="1200" baseline="0">
                      <a:solidFill>
                        <a:schemeClr val="dk1">
                          <a:lumMod val="75000"/>
                          <a:lumOff val="25000"/>
                        </a:schemeClr>
                      </a:solidFill>
                      <a:latin typeface="+mn-lt"/>
                      <a:ea typeface="+mn-ea"/>
                      <a:cs typeface="+mn-cs"/>
                    </a:defRPr>
                  </a:pPr>
                  <a:endParaRPr lang="tr-TR"/>
                </a:p>
              </c:txPr>
              <c:showLegendKey val="0"/>
              <c:showVal val="1"/>
              <c:showCatName val="0"/>
              <c:showSerName val="0"/>
              <c:showPercent val="0"/>
              <c:showBubbleSize val="0"/>
              <c:separator> </c:separator>
              <c:extLst>
                <c:ext xmlns:c15="http://schemas.microsoft.com/office/drawing/2012/chart" uri="{CE6537A1-D6FC-4f65-9D91-7224C49458BB}">
                  <c15:layout>
                    <c:manualLayout>
                      <c:w val="0.15391856951458052"/>
                      <c:h val="8.6569776521243563E-2"/>
                    </c:manualLayout>
                  </c15:layout>
                  <c15:dlblFieldTable/>
                  <c15:showDataLabelsRange val="0"/>
                </c:ext>
                <c:ext xmlns:c16="http://schemas.microsoft.com/office/drawing/2014/chart" uri="{C3380CC4-5D6E-409C-BE32-E72D297353CC}">
                  <c16:uniqueId val="{00000005-BC0E-420B-B2A7-3DB36CD1E38A}"/>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dk1">
                        <a:lumMod val="75000"/>
                        <a:lumOff val="25000"/>
                      </a:schemeClr>
                    </a:solidFill>
                    <a:latin typeface="+mn-lt"/>
                    <a:ea typeface="+mn-ea"/>
                    <a:cs typeface="+mn-cs"/>
                  </a:defRPr>
                </a:pPr>
                <a:endParaRPr lang="tr-TR"/>
              </a:p>
            </c:txPr>
            <c:showLegendKey val="0"/>
            <c:showVal val="1"/>
            <c:showCatName val="0"/>
            <c:showSerName val="1"/>
            <c:showPercent val="0"/>
            <c:showBubbleSize val="0"/>
            <c:showLeaderLines val="0"/>
            <c:extLst>
              <c:ext xmlns:c15="http://schemas.microsoft.com/office/drawing/2012/chart" uri="{CE6537A1-D6FC-4f65-9D91-7224C49458BB}">
                <c15:showLeaderLines val="1"/>
                <c15:leaderLines>
                  <c:spPr>
                    <a:ln w="9525">
                      <a:solidFill>
                        <a:schemeClr val="dk1">
                          <a:lumMod val="50000"/>
                          <a:lumOff val="50000"/>
                        </a:schemeClr>
                      </a:solidFill>
                    </a:ln>
                    <a:effectLst/>
                  </c:spPr>
                </c15:leaderLines>
              </c:ext>
            </c:extLst>
          </c:dLbls>
          <c:cat>
            <c:strRef>
              <c:f>Sayfa1!$A$2</c:f>
              <c:strCache>
                <c:ptCount val="1"/>
                <c:pt idx="0">
                  <c:v>Teknik Destek Sayısı</c:v>
                </c:pt>
              </c:strCache>
            </c:strRef>
          </c:cat>
          <c:val>
            <c:numRef>
              <c:f>Sayfa1!$B$2</c:f>
              <c:numCache>
                <c:formatCode>General</c:formatCode>
                <c:ptCount val="1"/>
                <c:pt idx="0">
                  <c:v>1502</c:v>
                </c:pt>
              </c:numCache>
            </c:numRef>
          </c:val>
          <c:extLst>
            <c:ext xmlns:c16="http://schemas.microsoft.com/office/drawing/2014/chart" uri="{C3380CC4-5D6E-409C-BE32-E72D297353CC}">
              <c16:uniqueId val="{00000000-BC0E-420B-B2A7-3DB36CD1E38A}"/>
            </c:ext>
          </c:extLst>
        </c:ser>
        <c:ser>
          <c:idx val="1"/>
          <c:order val="1"/>
          <c:tx>
            <c:strRef>
              <c:f>Sayfa1!$C$1</c:f>
              <c:strCache>
                <c:ptCount val="1"/>
                <c:pt idx="0">
                  <c:v>2017</c:v>
                </c:pt>
              </c:strCache>
            </c:strRef>
          </c:tx>
          <c:spPr>
            <a:solidFill>
              <a:schemeClr val="accent2">
                <a:alpha val="85000"/>
              </a:schemeClr>
            </a:solidFill>
            <a:ln w="9525" cap="flat" cmpd="sng" algn="ctr">
              <a:solidFill>
                <a:schemeClr val="accent2">
                  <a:lumMod val="75000"/>
                </a:schemeClr>
              </a:solidFill>
              <a:round/>
            </a:ln>
            <a:effectLst/>
            <a:sp3d contourW="9525">
              <a:contourClr>
                <a:schemeClr val="accent2">
                  <a:lumMod val="75000"/>
                </a:schemeClr>
              </a:contourClr>
            </a:sp3d>
          </c:spPr>
          <c:invertIfNegative val="0"/>
          <c:dLbls>
            <c:dLbl>
              <c:idx val="0"/>
              <c:layout>
                <c:manualLayout>
                  <c:x val="7.3191698798958128E-3"/>
                  <c:y val="-6.4414166837366907E-2"/>
                </c:manualLayout>
              </c:layout>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4-BC0E-420B-B2A7-3DB36CD1E38A}"/>
                </c:ext>
              </c:extLst>
            </c:dLbl>
            <c:spPr>
              <a:noFill/>
              <a:ln>
                <a:noFill/>
              </a:ln>
              <a:effectLst/>
            </c:spPr>
            <c:txPr>
              <a:bodyPr rot="0" spcFirstLastPara="1" vertOverflow="ellipsis" vert="horz" wrap="square" lIns="38100" tIns="19050" rIns="38100" bIns="19050" anchor="ctr" anchorCtr="1">
                <a:spAutoFit/>
              </a:bodyPr>
              <a:lstStyle/>
              <a:p>
                <a:pPr>
                  <a:defRPr sz="1800" b="0" i="0" u="none" strike="noStrike" kern="1200" baseline="0">
                    <a:solidFill>
                      <a:schemeClr val="dk1">
                        <a:lumMod val="75000"/>
                        <a:lumOff val="25000"/>
                      </a:schemeClr>
                    </a:solidFill>
                    <a:latin typeface="+mn-lt"/>
                    <a:ea typeface="+mn-ea"/>
                    <a:cs typeface="+mn-cs"/>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50000"/>
                          <a:lumOff val="50000"/>
                        </a:schemeClr>
                      </a:solidFill>
                    </a:ln>
                    <a:effectLst/>
                  </c:spPr>
                </c15:leaderLines>
              </c:ext>
            </c:extLst>
          </c:dLbls>
          <c:cat>
            <c:strRef>
              <c:f>Sayfa1!$A$2</c:f>
              <c:strCache>
                <c:ptCount val="1"/>
                <c:pt idx="0">
                  <c:v>Teknik Destek Sayısı</c:v>
                </c:pt>
              </c:strCache>
            </c:strRef>
          </c:cat>
          <c:val>
            <c:numRef>
              <c:f>Sayfa1!$C$2</c:f>
              <c:numCache>
                <c:formatCode>General</c:formatCode>
                <c:ptCount val="1"/>
                <c:pt idx="0">
                  <c:v>1210</c:v>
                </c:pt>
              </c:numCache>
            </c:numRef>
          </c:val>
          <c:extLst>
            <c:ext xmlns:c16="http://schemas.microsoft.com/office/drawing/2014/chart" uri="{C3380CC4-5D6E-409C-BE32-E72D297353CC}">
              <c16:uniqueId val="{00000001-BC0E-420B-B2A7-3DB36CD1E38A}"/>
            </c:ext>
          </c:extLst>
        </c:ser>
        <c:ser>
          <c:idx val="2"/>
          <c:order val="2"/>
          <c:tx>
            <c:strRef>
              <c:f>Sayfa1!$D$1</c:f>
              <c:strCache>
                <c:ptCount val="1"/>
                <c:pt idx="0">
                  <c:v>2018</c:v>
                </c:pt>
              </c:strCache>
            </c:strRef>
          </c:tx>
          <c:spPr>
            <a:solidFill>
              <a:schemeClr val="accent3">
                <a:alpha val="85000"/>
              </a:schemeClr>
            </a:solidFill>
            <a:ln w="9525" cap="flat" cmpd="sng" algn="ctr">
              <a:solidFill>
                <a:schemeClr val="accent3">
                  <a:lumMod val="75000"/>
                </a:schemeClr>
              </a:solidFill>
              <a:round/>
            </a:ln>
            <a:effectLst/>
            <a:sp3d contourW="9525">
              <a:contourClr>
                <a:schemeClr val="accent3">
                  <a:lumMod val="75000"/>
                </a:schemeClr>
              </a:contourClr>
            </a:sp3d>
          </c:spPr>
          <c:invertIfNegative val="0"/>
          <c:dLbls>
            <c:dLbl>
              <c:idx val="0"/>
              <c:layout>
                <c:manualLayout>
                  <c:x val="-3.6796081835100185E-2"/>
                  <c:y val="-4.1828595302463967E-2"/>
                </c:manualLayout>
              </c:layout>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3-BC0E-420B-B2A7-3DB36CD1E38A}"/>
                </c:ext>
              </c:extLst>
            </c:dLbl>
            <c:spPr>
              <a:noFill/>
              <a:ln>
                <a:noFill/>
              </a:ln>
              <a:effectLst/>
            </c:spPr>
            <c:txPr>
              <a:bodyPr rot="0" spcFirstLastPara="1" vertOverflow="ellipsis" vert="horz" wrap="square" lIns="38100" tIns="19050" rIns="38100" bIns="19050" anchor="ctr" anchorCtr="1">
                <a:spAutoFit/>
              </a:bodyPr>
              <a:lstStyle/>
              <a:p>
                <a:pPr>
                  <a:defRPr sz="1800" b="0" i="0" u="none" strike="noStrike" kern="1200" baseline="0">
                    <a:solidFill>
                      <a:schemeClr val="dk1">
                        <a:lumMod val="75000"/>
                        <a:lumOff val="25000"/>
                      </a:schemeClr>
                    </a:solidFill>
                    <a:latin typeface="+mn-lt"/>
                    <a:ea typeface="+mn-ea"/>
                    <a:cs typeface="+mn-cs"/>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50000"/>
                          <a:lumOff val="50000"/>
                        </a:schemeClr>
                      </a:solidFill>
                    </a:ln>
                    <a:effectLst/>
                  </c:spPr>
                </c15:leaderLines>
              </c:ext>
            </c:extLst>
          </c:dLbls>
          <c:cat>
            <c:strRef>
              <c:f>Sayfa1!$A$2</c:f>
              <c:strCache>
                <c:ptCount val="1"/>
                <c:pt idx="0">
                  <c:v>Teknik Destek Sayısı</c:v>
                </c:pt>
              </c:strCache>
            </c:strRef>
          </c:cat>
          <c:val>
            <c:numRef>
              <c:f>Sayfa1!$D$2</c:f>
              <c:numCache>
                <c:formatCode>General</c:formatCode>
                <c:ptCount val="1"/>
                <c:pt idx="0">
                  <c:v>1645</c:v>
                </c:pt>
              </c:numCache>
            </c:numRef>
          </c:val>
          <c:extLst>
            <c:ext xmlns:c16="http://schemas.microsoft.com/office/drawing/2014/chart" uri="{C3380CC4-5D6E-409C-BE32-E72D297353CC}">
              <c16:uniqueId val="{00000002-BC0E-420B-B2A7-3DB36CD1E38A}"/>
            </c:ext>
          </c:extLst>
        </c:ser>
        <c:ser>
          <c:idx val="3"/>
          <c:order val="3"/>
          <c:tx>
            <c:strRef>
              <c:f>Sayfa1!$E$1</c:f>
              <c:strCache>
                <c:ptCount val="1"/>
                <c:pt idx="0">
                  <c:v>2019</c:v>
                </c:pt>
              </c:strCache>
            </c:strRef>
          </c:tx>
          <c:spPr>
            <a:solidFill>
              <a:schemeClr val="accent4">
                <a:alpha val="85000"/>
              </a:schemeClr>
            </a:solidFill>
            <a:ln w="9525" cap="flat" cmpd="sng" algn="ctr">
              <a:solidFill>
                <a:schemeClr val="accent4">
                  <a:lumMod val="75000"/>
                </a:schemeClr>
              </a:solidFill>
              <a:round/>
            </a:ln>
            <a:effectLst/>
            <a:sp3d contourW="9525">
              <a:contourClr>
                <a:schemeClr val="accent4">
                  <a:lumMod val="75000"/>
                </a:schemeClr>
              </a:contourClr>
            </a:sp3d>
          </c:spPr>
          <c:invertIfNegative val="0"/>
          <c:dLbls>
            <c:dLbl>
              <c:idx val="0"/>
              <c:layout>
                <c:manualLayout>
                  <c:x val="1.3175916748125648E-2"/>
                  <c:y val="-3.3484293209644946E-2"/>
                </c:manualLayout>
              </c:layout>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1-38AF-474D-80D2-54EFAAE7CD96}"/>
                </c:ext>
              </c:extLst>
            </c:dLbl>
            <c:spPr>
              <a:noFill/>
              <a:ln>
                <a:noFill/>
              </a:ln>
              <a:effectLst/>
            </c:spPr>
            <c:txPr>
              <a:bodyPr rot="0" spcFirstLastPara="1" vertOverflow="ellipsis" vert="horz" wrap="square" lIns="38100" tIns="19050" rIns="38100" bIns="19050" anchor="ctr" anchorCtr="1">
                <a:spAutoFit/>
              </a:bodyPr>
              <a:lstStyle/>
              <a:p>
                <a:pPr>
                  <a:defRPr sz="1800" b="0" i="0" u="none" strike="noStrike" kern="1200" baseline="0">
                    <a:solidFill>
                      <a:schemeClr val="dk1">
                        <a:lumMod val="75000"/>
                        <a:lumOff val="25000"/>
                      </a:schemeClr>
                    </a:solidFill>
                    <a:latin typeface="+mn-lt"/>
                    <a:ea typeface="+mn-ea"/>
                    <a:cs typeface="+mn-cs"/>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50000"/>
                          <a:lumOff val="50000"/>
                        </a:schemeClr>
                      </a:solidFill>
                    </a:ln>
                    <a:effectLst/>
                  </c:spPr>
                </c15:leaderLines>
              </c:ext>
            </c:extLst>
          </c:dLbls>
          <c:cat>
            <c:strRef>
              <c:f>Sayfa1!$A$2</c:f>
              <c:strCache>
                <c:ptCount val="1"/>
                <c:pt idx="0">
                  <c:v>Teknik Destek Sayısı</c:v>
                </c:pt>
              </c:strCache>
            </c:strRef>
          </c:cat>
          <c:val>
            <c:numRef>
              <c:f>Sayfa1!$E$2</c:f>
              <c:numCache>
                <c:formatCode>General</c:formatCode>
                <c:ptCount val="1"/>
                <c:pt idx="0">
                  <c:v>1616</c:v>
                </c:pt>
              </c:numCache>
            </c:numRef>
          </c:val>
          <c:extLst>
            <c:ext xmlns:c16="http://schemas.microsoft.com/office/drawing/2014/chart" uri="{C3380CC4-5D6E-409C-BE32-E72D297353CC}">
              <c16:uniqueId val="{00000000-1ED9-4284-B787-7DE9937E98BA}"/>
            </c:ext>
          </c:extLst>
        </c:ser>
        <c:ser>
          <c:idx val="4"/>
          <c:order val="4"/>
          <c:tx>
            <c:strRef>
              <c:f>Sayfa1!$F$1</c:f>
              <c:strCache>
                <c:ptCount val="1"/>
                <c:pt idx="0">
                  <c:v>2020</c:v>
                </c:pt>
              </c:strCache>
            </c:strRef>
          </c:tx>
          <c:spPr>
            <a:solidFill>
              <a:schemeClr val="accent5">
                <a:alpha val="85000"/>
              </a:schemeClr>
            </a:solidFill>
            <a:ln w="9525" cap="flat" cmpd="sng" algn="ctr">
              <a:solidFill>
                <a:schemeClr val="accent5">
                  <a:lumMod val="75000"/>
                </a:schemeClr>
              </a:solidFill>
              <a:round/>
            </a:ln>
            <a:effectLst/>
            <a:sp3d contourW="9525">
              <a:contourClr>
                <a:schemeClr val="accent5">
                  <a:lumMod val="75000"/>
                </a:schemeClr>
              </a:contourClr>
            </a:sp3d>
          </c:spPr>
          <c:invertIfNegative val="0"/>
          <c:dLbls>
            <c:dLbl>
              <c:idx val="0"/>
              <c:layout>
                <c:manualLayout>
                  <c:x val="2.3716650146626165E-2"/>
                  <c:y val="-4.636286752104686E-2"/>
                </c:manualLayout>
              </c:layout>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2-38AF-474D-80D2-54EFAAE7CD96}"/>
                </c:ext>
              </c:extLst>
            </c:dLbl>
            <c:spPr>
              <a:noFill/>
              <a:ln>
                <a:noFill/>
              </a:ln>
              <a:effectLst/>
            </c:spPr>
            <c:txPr>
              <a:bodyPr rot="0" spcFirstLastPara="1" vertOverflow="ellipsis" vert="horz" wrap="square" lIns="38100" tIns="19050" rIns="38100" bIns="19050" anchor="ctr" anchorCtr="1">
                <a:spAutoFit/>
              </a:bodyPr>
              <a:lstStyle/>
              <a:p>
                <a:pPr>
                  <a:defRPr sz="1800" b="0" i="0" u="none" strike="noStrike" kern="1200" baseline="0">
                    <a:solidFill>
                      <a:schemeClr val="dk1">
                        <a:lumMod val="75000"/>
                        <a:lumOff val="25000"/>
                      </a:schemeClr>
                    </a:solidFill>
                    <a:latin typeface="+mn-lt"/>
                    <a:ea typeface="+mn-ea"/>
                    <a:cs typeface="+mn-cs"/>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50000"/>
                          <a:lumOff val="50000"/>
                        </a:schemeClr>
                      </a:solidFill>
                    </a:ln>
                    <a:effectLst/>
                  </c:spPr>
                </c15:leaderLines>
              </c:ext>
            </c:extLst>
          </c:dLbls>
          <c:cat>
            <c:strRef>
              <c:f>Sayfa1!$A$2</c:f>
              <c:strCache>
                <c:ptCount val="1"/>
                <c:pt idx="0">
                  <c:v>Teknik Destek Sayısı</c:v>
                </c:pt>
              </c:strCache>
            </c:strRef>
          </c:cat>
          <c:val>
            <c:numRef>
              <c:f>Sayfa1!$F$2</c:f>
              <c:numCache>
                <c:formatCode>General</c:formatCode>
                <c:ptCount val="1"/>
                <c:pt idx="0">
                  <c:v>1230</c:v>
                </c:pt>
              </c:numCache>
            </c:numRef>
          </c:val>
          <c:extLst>
            <c:ext xmlns:c16="http://schemas.microsoft.com/office/drawing/2014/chart" uri="{C3380CC4-5D6E-409C-BE32-E72D297353CC}">
              <c16:uniqueId val="{00000000-38AF-474D-80D2-54EFAAE7CD96}"/>
            </c:ext>
          </c:extLst>
        </c:ser>
        <c:dLbls>
          <c:showLegendKey val="0"/>
          <c:showVal val="1"/>
          <c:showCatName val="0"/>
          <c:showSerName val="0"/>
          <c:showPercent val="0"/>
          <c:showBubbleSize val="0"/>
        </c:dLbls>
        <c:gapWidth val="65"/>
        <c:shape val="box"/>
        <c:axId val="878158960"/>
        <c:axId val="878162288"/>
        <c:axId val="0"/>
      </c:bar3DChart>
      <c:catAx>
        <c:axId val="878158960"/>
        <c:scaling>
          <c:orientation val="minMax"/>
        </c:scaling>
        <c:delete val="0"/>
        <c:axPos val="b"/>
        <c:numFmt formatCode="General" sourceLinked="1"/>
        <c:majorTickMark val="none"/>
        <c:minorTickMark val="none"/>
        <c:tickLblPos val="nextTo"/>
        <c:spPr>
          <a:noFill/>
          <a:ln w="19050" cap="flat" cmpd="sng" algn="ctr">
            <a:solidFill>
              <a:schemeClr val="dk1">
                <a:lumMod val="75000"/>
                <a:lumOff val="25000"/>
              </a:schemeClr>
            </a:solidFill>
            <a:round/>
          </a:ln>
          <a:effectLst/>
        </c:spPr>
        <c:txPr>
          <a:bodyPr rot="-60000000" spcFirstLastPara="1" vertOverflow="ellipsis" vert="horz" wrap="square" anchor="ctr" anchorCtr="1"/>
          <a:lstStyle/>
          <a:p>
            <a:pPr>
              <a:defRPr sz="1197" b="0" i="0" u="none" strike="noStrike" kern="1200" cap="all" baseline="0">
                <a:solidFill>
                  <a:schemeClr val="dk1">
                    <a:lumMod val="75000"/>
                    <a:lumOff val="25000"/>
                  </a:schemeClr>
                </a:solidFill>
                <a:latin typeface="+mn-lt"/>
                <a:ea typeface="+mn-ea"/>
                <a:cs typeface="+mn-cs"/>
              </a:defRPr>
            </a:pPr>
            <a:endParaRPr lang="tr-TR"/>
          </a:p>
        </c:txPr>
        <c:crossAx val="878162288"/>
        <c:crosses val="autoZero"/>
        <c:auto val="1"/>
        <c:lblAlgn val="ctr"/>
        <c:lblOffset val="100"/>
        <c:noMultiLvlLbl val="0"/>
      </c:catAx>
      <c:valAx>
        <c:axId val="878162288"/>
        <c:scaling>
          <c:orientation val="minMax"/>
        </c:scaling>
        <c:delete val="1"/>
        <c:axPos val="l"/>
        <c:majorGridlines>
          <c:spPr>
            <a:ln w="9525" cap="flat" cmpd="sng" algn="ctr">
              <a:solidFill>
                <a:schemeClr val="dk1">
                  <a:lumMod val="15000"/>
                  <a:lumOff val="85000"/>
                </a:schemeClr>
              </a:solidFill>
              <a:round/>
            </a:ln>
            <a:effectLst/>
          </c:spPr>
        </c:majorGridlines>
        <c:numFmt formatCode="General" sourceLinked="1"/>
        <c:majorTickMark val="none"/>
        <c:minorTickMark val="none"/>
        <c:tickLblPos val="nextTo"/>
        <c:crossAx val="878158960"/>
        <c:crosses val="autoZero"/>
        <c:crossBetween val="between"/>
      </c:valAx>
      <c:spPr>
        <a:noFill/>
        <a:ln w="25400">
          <a:noFill/>
        </a:ln>
        <a:effectLst/>
      </c:spPr>
    </c:plotArea>
    <c:legend>
      <c:legendPos val="b"/>
      <c:layout/>
      <c:overlay val="0"/>
      <c:spPr>
        <a:solidFill>
          <a:schemeClr val="lt1">
            <a:lumMod val="95000"/>
            <a:alpha val="39000"/>
          </a:schemeClr>
        </a:solidFill>
        <a:ln>
          <a:noFill/>
        </a:ln>
        <a:effectLst/>
      </c:spPr>
      <c:txPr>
        <a:bodyPr rot="0" spcFirstLastPara="1" vertOverflow="ellipsis" vert="horz" wrap="square" anchor="ctr" anchorCtr="1"/>
        <a:lstStyle/>
        <a:p>
          <a:pPr>
            <a:defRPr sz="1197" b="0" i="0" u="none" strike="noStrike" kern="1200" baseline="0">
              <a:solidFill>
                <a:schemeClr val="dk1">
                  <a:lumMod val="75000"/>
                  <a:lumOff val="25000"/>
                </a:schemeClr>
              </a:solidFill>
              <a:latin typeface="+mn-lt"/>
              <a:ea typeface="+mn-ea"/>
              <a:cs typeface="+mn-cs"/>
            </a:defRPr>
          </a:pPr>
          <a:endParaRPr lang="tr-TR"/>
        </a:p>
      </c:txPr>
    </c:legend>
    <c:plotVisOnly val="1"/>
    <c:dispBlanksAs val="gap"/>
    <c:showDLblsOverMax val="0"/>
  </c:chart>
  <c:spPr>
    <a:solidFill>
      <a:schemeClr val="bg1"/>
    </a:solidFill>
    <a:ln w="9525" cap="flat" cmpd="sng" algn="ctr">
      <a:noFill/>
      <a:round/>
    </a:ln>
    <a:effectLst/>
  </c:spPr>
  <c:txPr>
    <a:bodyPr/>
    <a:lstStyle/>
    <a:p>
      <a:pPr>
        <a:defRPr/>
      </a:pPr>
      <a:endParaRPr lang="tr-TR"/>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7042786261544155"/>
          <c:y val="2.0370370370370372E-2"/>
          <c:w val="0.63678687071118512"/>
          <c:h val="0.92646894138232716"/>
        </c:manualLayout>
      </c:layout>
      <c:barChart>
        <c:barDir val="bar"/>
        <c:grouping val="clustered"/>
        <c:varyColors val="0"/>
        <c:ser>
          <c:idx val="0"/>
          <c:order val="0"/>
          <c:tx>
            <c:strRef>
              <c:f>Sayfa1!$B$1</c:f>
              <c:strCache>
                <c:ptCount val="1"/>
                <c:pt idx="0">
                  <c:v>2016</c:v>
                </c:pt>
              </c:strCache>
            </c:strRef>
          </c:tx>
          <c:spPr>
            <a:gradFill rotWithShape="1">
              <a:gsLst>
                <a:gs pos="0">
                  <a:schemeClr val="accent1">
                    <a:lumMod val="110000"/>
                    <a:satMod val="105000"/>
                    <a:tint val="67000"/>
                  </a:schemeClr>
                </a:gs>
                <a:gs pos="50000">
                  <a:schemeClr val="accent1">
                    <a:lumMod val="105000"/>
                    <a:satMod val="103000"/>
                    <a:tint val="73000"/>
                  </a:schemeClr>
                </a:gs>
                <a:gs pos="100000">
                  <a:schemeClr val="accent1">
                    <a:lumMod val="105000"/>
                    <a:satMod val="109000"/>
                    <a:tint val="81000"/>
                  </a:schemeClr>
                </a:gs>
              </a:gsLst>
              <a:lin ang="5400000" scaled="0"/>
            </a:gradFill>
            <a:ln w="9525" cap="flat" cmpd="sng" algn="ctr">
              <a:solidFill>
                <a:schemeClr val="accent1">
                  <a:shade val="95000"/>
                </a:schemeClr>
              </a:solidFill>
              <a:round/>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50000"/>
                        <a:lumOff val="50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1">
                          <a:lumMod val="35000"/>
                          <a:lumOff val="65000"/>
                        </a:schemeClr>
                      </a:solidFill>
                    </a:ln>
                    <a:effectLst/>
                  </c:spPr>
                </c15:leaderLines>
              </c:ext>
            </c:extLst>
          </c:dLbls>
          <c:cat>
            <c:strRef>
              <c:f>Sayfa1!$A$2:$A$11</c:f>
              <c:strCache>
                <c:ptCount val="10"/>
                <c:pt idx="0">
                  <c:v>Mehmet Aktuğ</c:v>
                </c:pt>
                <c:pt idx="1">
                  <c:v>Yıldıırım Soylu</c:v>
                </c:pt>
                <c:pt idx="2">
                  <c:v>Bilal Koç</c:v>
                </c:pt>
                <c:pt idx="3">
                  <c:v>Mesut Yıldız</c:v>
                </c:pt>
                <c:pt idx="4">
                  <c:v>Bedrettin Toprak</c:v>
                </c:pt>
                <c:pt idx="5">
                  <c:v>Hayrettin Toprak</c:v>
                </c:pt>
                <c:pt idx="6">
                  <c:v>Sema Ayaz</c:v>
                </c:pt>
                <c:pt idx="7">
                  <c:v>Nurullah Nergiz</c:v>
                </c:pt>
                <c:pt idx="8">
                  <c:v>Burhan Özdemir</c:v>
                </c:pt>
                <c:pt idx="9">
                  <c:v>Ayhan Talay</c:v>
                </c:pt>
              </c:strCache>
            </c:strRef>
          </c:cat>
          <c:val>
            <c:numRef>
              <c:f>Sayfa1!$B$2:$B$11</c:f>
              <c:numCache>
                <c:formatCode>General</c:formatCode>
                <c:ptCount val="10"/>
                <c:pt idx="0">
                  <c:v>65</c:v>
                </c:pt>
                <c:pt idx="1">
                  <c:v>1</c:v>
                </c:pt>
                <c:pt idx="2">
                  <c:v>358</c:v>
                </c:pt>
                <c:pt idx="4">
                  <c:v>255</c:v>
                </c:pt>
                <c:pt idx="5">
                  <c:v>263</c:v>
                </c:pt>
                <c:pt idx="6">
                  <c:v>83</c:v>
                </c:pt>
                <c:pt idx="7">
                  <c:v>38</c:v>
                </c:pt>
                <c:pt idx="8">
                  <c:v>61</c:v>
                </c:pt>
                <c:pt idx="9">
                  <c:v>189</c:v>
                </c:pt>
              </c:numCache>
            </c:numRef>
          </c:val>
          <c:extLst>
            <c:ext xmlns:c16="http://schemas.microsoft.com/office/drawing/2014/chart" uri="{C3380CC4-5D6E-409C-BE32-E72D297353CC}">
              <c16:uniqueId val="{00000000-4B8A-428D-8934-CF413A2B239E}"/>
            </c:ext>
          </c:extLst>
        </c:ser>
        <c:ser>
          <c:idx val="1"/>
          <c:order val="1"/>
          <c:tx>
            <c:strRef>
              <c:f>Sayfa1!$C$1</c:f>
              <c:strCache>
                <c:ptCount val="1"/>
                <c:pt idx="0">
                  <c:v>2017</c:v>
                </c:pt>
              </c:strCache>
            </c:strRef>
          </c:tx>
          <c:spPr>
            <a:gradFill rotWithShape="1">
              <a:gsLst>
                <a:gs pos="0">
                  <a:schemeClr val="accent2">
                    <a:lumMod val="110000"/>
                    <a:satMod val="105000"/>
                    <a:tint val="67000"/>
                  </a:schemeClr>
                </a:gs>
                <a:gs pos="50000">
                  <a:schemeClr val="accent2">
                    <a:lumMod val="105000"/>
                    <a:satMod val="103000"/>
                    <a:tint val="73000"/>
                  </a:schemeClr>
                </a:gs>
                <a:gs pos="100000">
                  <a:schemeClr val="accent2">
                    <a:lumMod val="105000"/>
                    <a:satMod val="109000"/>
                    <a:tint val="81000"/>
                  </a:schemeClr>
                </a:gs>
              </a:gsLst>
              <a:lin ang="5400000" scaled="0"/>
            </a:gradFill>
            <a:ln w="9525" cap="flat" cmpd="sng" algn="ctr">
              <a:solidFill>
                <a:schemeClr val="accent2">
                  <a:shade val="95000"/>
                </a:schemeClr>
              </a:solidFill>
              <a:round/>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50000"/>
                        <a:lumOff val="50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1">
                          <a:lumMod val="35000"/>
                          <a:lumOff val="65000"/>
                        </a:schemeClr>
                      </a:solidFill>
                    </a:ln>
                    <a:effectLst/>
                  </c:spPr>
                </c15:leaderLines>
              </c:ext>
            </c:extLst>
          </c:dLbls>
          <c:cat>
            <c:strRef>
              <c:f>Sayfa1!$A$2:$A$11</c:f>
              <c:strCache>
                <c:ptCount val="10"/>
                <c:pt idx="0">
                  <c:v>Mehmet Aktuğ</c:v>
                </c:pt>
                <c:pt idx="1">
                  <c:v>Yıldıırım Soylu</c:v>
                </c:pt>
                <c:pt idx="2">
                  <c:v>Bilal Koç</c:v>
                </c:pt>
                <c:pt idx="3">
                  <c:v>Mesut Yıldız</c:v>
                </c:pt>
                <c:pt idx="4">
                  <c:v>Bedrettin Toprak</c:v>
                </c:pt>
                <c:pt idx="5">
                  <c:v>Hayrettin Toprak</c:v>
                </c:pt>
                <c:pt idx="6">
                  <c:v>Sema Ayaz</c:v>
                </c:pt>
                <c:pt idx="7">
                  <c:v>Nurullah Nergiz</c:v>
                </c:pt>
                <c:pt idx="8">
                  <c:v>Burhan Özdemir</c:v>
                </c:pt>
                <c:pt idx="9">
                  <c:v>Ayhan Talay</c:v>
                </c:pt>
              </c:strCache>
            </c:strRef>
          </c:cat>
          <c:val>
            <c:numRef>
              <c:f>Sayfa1!$C$2:$C$11</c:f>
              <c:numCache>
                <c:formatCode>General</c:formatCode>
                <c:ptCount val="10"/>
                <c:pt idx="0">
                  <c:v>69</c:v>
                </c:pt>
                <c:pt idx="1">
                  <c:v>80</c:v>
                </c:pt>
                <c:pt idx="2">
                  <c:v>414</c:v>
                </c:pt>
                <c:pt idx="4">
                  <c:v>186</c:v>
                </c:pt>
                <c:pt idx="5">
                  <c:v>203</c:v>
                </c:pt>
                <c:pt idx="6">
                  <c:v>78</c:v>
                </c:pt>
                <c:pt idx="7">
                  <c:v>10</c:v>
                </c:pt>
                <c:pt idx="8">
                  <c:v>70</c:v>
                </c:pt>
                <c:pt idx="9">
                  <c:v>48</c:v>
                </c:pt>
              </c:numCache>
            </c:numRef>
          </c:val>
          <c:extLst>
            <c:ext xmlns:c16="http://schemas.microsoft.com/office/drawing/2014/chart" uri="{C3380CC4-5D6E-409C-BE32-E72D297353CC}">
              <c16:uniqueId val="{00000001-4B8A-428D-8934-CF413A2B239E}"/>
            </c:ext>
          </c:extLst>
        </c:ser>
        <c:ser>
          <c:idx val="2"/>
          <c:order val="2"/>
          <c:tx>
            <c:strRef>
              <c:f>Sayfa1!$D$1</c:f>
              <c:strCache>
                <c:ptCount val="1"/>
                <c:pt idx="0">
                  <c:v>2018</c:v>
                </c:pt>
              </c:strCache>
            </c:strRef>
          </c:tx>
          <c:spPr>
            <a:gradFill rotWithShape="1">
              <a:gsLst>
                <a:gs pos="0">
                  <a:schemeClr val="accent3">
                    <a:lumMod val="110000"/>
                    <a:satMod val="105000"/>
                    <a:tint val="67000"/>
                  </a:schemeClr>
                </a:gs>
                <a:gs pos="50000">
                  <a:schemeClr val="accent3">
                    <a:lumMod val="105000"/>
                    <a:satMod val="103000"/>
                    <a:tint val="73000"/>
                  </a:schemeClr>
                </a:gs>
                <a:gs pos="100000">
                  <a:schemeClr val="accent3">
                    <a:lumMod val="105000"/>
                    <a:satMod val="109000"/>
                    <a:tint val="81000"/>
                  </a:schemeClr>
                </a:gs>
              </a:gsLst>
              <a:lin ang="5400000" scaled="0"/>
            </a:gradFill>
            <a:ln w="9525" cap="flat" cmpd="sng" algn="ctr">
              <a:solidFill>
                <a:schemeClr val="accent3">
                  <a:shade val="95000"/>
                </a:schemeClr>
              </a:solidFill>
              <a:round/>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50000"/>
                        <a:lumOff val="50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1">
                          <a:lumMod val="35000"/>
                          <a:lumOff val="65000"/>
                        </a:schemeClr>
                      </a:solidFill>
                    </a:ln>
                    <a:effectLst/>
                  </c:spPr>
                </c15:leaderLines>
              </c:ext>
            </c:extLst>
          </c:dLbls>
          <c:cat>
            <c:strRef>
              <c:f>Sayfa1!$A$2:$A$11</c:f>
              <c:strCache>
                <c:ptCount val="10"/>
                <c:pt idx="0">
                  <c:v>Mehmet Aktuğ</c:v>
                </c:pt>
                <c:pt idx="1">
                  <c:v>Yıldıırım Soylu</c:v>
                </c:pt>
                <c:pt idx="2">
                  <c:v>Bilal Koç</c:v>
                </c:pt>
                <c:pt idx="3">
                  <c:v>Mesut Yıldız</c:v>
                </c:pt>
                <c:pt idx="4">
                  <c:v>Bedrettin Toprak</c:v>
                </c:pt>
                <c:pt idx="5">
                  <c:v>Hayrettin Toprak</c:v>
                </c:pt>
                <c:pt idx="6">
                  <c:v>Sema Ayaz</c:v>
                </c:pt>
                <c:pt idx="7">
                  <c:v>Nurullah Nergiz</c:v>
                </c:pt>
                <c:pt idx="8">
                  <c:v>Burhan Özdemir</c:v>
                </c:pt>
                <c:pt idx="9">
                  <c:v>Ayhan Talay</c:v>
                </c:pt>
              </c:strCache>
            </c:strRef>
          </c:cat>
          <c:val>
            <c:numRef>
              <c:f>Sayfa1!$D$2:$D$11</c:f>
              <c:numCache>
                <c:formatCode>General</c:formatCode>
                <c:ptCount val="10"/>
                <c:pt idx="0">
                  <c:v>154</c:v>
                </c:pt>
                <c:pt idx="1">
                  <c:v>225</c:v>
                </c:pt>
                <c:pt idx="2">
                  <c:v>359</c:v>
                </c:pt>
                <c:pt idx="4">
                  <c:v>175</c:v>
                </c:pt>
                <c:pt idx="5">
                  <c:v>210</c:v>
                </c:pt>
                <c:pt idx="6">
                  <c:v>248</c:v>
                </c:pt>
                <c:pt idx="7">
                  <c:v>15</c:v>
                </c:pt>
                <c:pt idx="8">
                  <c:v>139</c:v>
                </c:pt>
                <c:pt idx="9">
                  <c:v>71</c:v>
                </c:pt>
              </c:numCache>
            </c:numRef>
          </c:val>
          <c:extLst>
            <c:ext xmlns:c16="http://schemas.microsoft.com/office/drawing/2014/chart" uri="{C3380CC4-5D6E-409C-BE32-E72D297353CC}">
              <c16:uniqueId val="{00000002-4B8A-428D-8934-CF413A2B239E}"/>
            </c:ext>
          </c:extLst>
        </c:ser>
        <c:ser>
          <c:idx val="3"/>
          <c:order val="3"/>
          <c:tx>
            <c:strRef>
              <c:f>Sayfa1!$E$1</c:f>
              <c:strCache>
                <c:ptCount val="1"/>
                <c:pt idx="0">
                  <c:v>2019</c:v>
                </c:pt>
              </c:strCache>
            </c:strRef>
          </c:tx>
          <c:spPr>
            <a:gradFill rotWithShape="1">
              <a:gsLst>
                <a:gs pos="0">
                  <a:schemeClr val="accent4">
                    <a:lumMod val="110000"/>
                    <a:satMod val="105000"/>
                    <a:tint val="67000"/>
                  </a:schemeClr>
                </a:gs>
                <a:gs pos="50000">
                  <a:schemeClr val="accent4">
                    <a:lumMod val="105000"/>
                    <a:satMod val="103000"/>
                    <a:tint val="73000"/>
                  </a:schemeClr>
                </a:gs>
                <a:gs pos="100000">
                  <a:schemeClr val="accent4">
                    <a:lumMod val="105000"/>
                    <a:satMod val="109000"/>
                    <a:tint val="81000"/>
                  </a:schemeClr>
                </a:gs>
              </a:gsLst>
              <a:lin ang="5400000" scaled="0"/>
            </a:gradFill>
            <a:ln w="9525" cap="flat" cmpd="sng" algn="ctr">
              <a:solidFill>
                <a:schemeClr val="accent4">
                  <a:shade val="95000"/>
                </a:schemeClr>
              </a:solidFill>
              <a:round/>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50000"/>
                        <a:lumOff val="50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1">
                          <a:lumMod val="35000"/>
                          <a:lumOff val="65000"/>
                        </a:schemeClr>
                      </a:solidFill>
                    </a:ln>
                    <a:effectLst/>
                  </c:spPr>
                </c15:leaderLines>
              </c:ext>
            </c:extLst>
          </c:dLbls>
          <c:cat>
            <c:strRef>
              <c:f>Sayfa1!$A$2:$A$11</c:f>
              <c:strCache>
                <c:ptCount val="10"/>
                <c:pt idx="0">
                  <c:v>Mehmet Aktuğ</c:v>
                </c:pt>
                <c:pt idx="1">
                  <c:v>Yıldıırım Soylu</c:v>
                </c:pt>
                <c:pt idx="2">
                  <c:v>Bilal Koç</c:v>
                </c:pt>
                <c:pt idx="3">
                  <c:v>Mesut Yıldız</c:v>
                </c:pt>
                <c:pt idx="4">
                  <c:v>Bedrettin Toprak</c:v>
                </c:pt>
                <c:pt idx="5">
                  <c:v>Hayrettin Toprak</c:v>
                </c:pt>
                <c:pt idx="6">
                  <c:v>Sema Ayaz</c:v>
                </c:pt>
                <c:pt idx="7">
                  <c:v>Nurullah Nergiz</c:v>
                </c:pt>
                <c:pt idx="8">
                  <c:v>Burhan Özdemir</c:v>
                </c:pt>
                <c:pt idx="9">
                  <c:v>Ayhan Talay</c:v>
                </c:pt>
              </c:strCache>
            </c:strRef>
          </c:cat>
          <c:val>
            <c:numRef>
              <c:f>Sayfa1!$E$2:$E$11</c:f>
              <c:numCache>
                <c:formatCode>General</c:formatCode>
                <c:ptCount val="10"/>
                <c:pt idx="0">
                  <c:v>102</c:v>
                </c:pt>
                <c:pt idx="1">
                  <c:v>181</c:v>
                </c:pt>
                <c:pt idx="2">
                  <c:v>193</c:v>
                </c:pt>
                <c:pt idx="4">
                  <c:v>205</c:v>
                </c:pt>
                <c:pt idx="5">
                  <c:v>215</c:v>
                </c:pt>
                <c:pt idx="6">
                  <c:v>333</c:v>
                </c:pt>
                <c:pt idx="7">
                  <c:v>44</c:v>
                </c:pt>
                <c:pt idx="8">
                  <c:v>255</c:v>
                </c:pt>
                <c:pt idx="9">
                  <c:v>75</c:v>
                </c:pt>
              </c:numCache>
            </c:numRef>
          </c:val>
          <c:extLst>
            <c:ext xmlns:c16="http://schemas.microsoft.com/office/drawing/2014/chart" uri="{C3380CC4-5D6E-409C-BE32-E72D297353CC}">
              <c16:uniqueId val="{00000000-3A76-45CB-B498-13C8681DD221}"/>
            </c:ext>
          </c:extLst>
        </c:ser>
        <c:ser>
          <c:idx val="4"/>
          <c:order val="4"/>
          <c:tx>
            <c:strRef>
              <c:f>Sayfa1!$F$1</c:f>
              <c:strCache>
                <c:ptCount val="1"/>
                <c:pt idx="0">
                  <c:v>2020</c:v>
                </c:pt>
              </c:strCache>
            </c:strRef>
          </c:tx>
          <c:spPr>
            <a:gradFill rotWithShape="1">
              <a:gsLst>
                <a:gs pos="0">
                  <a:schemeClr val="accent5">
                    <a:lumMod val="110000"/>
                    <a:satMod val="105000"/>
                    <a:tint val="67000"/>
                  </a:schemeClr>
                </a:gs>
                <a:gs pos="50000">
                  <a:schemeClr val="accent5">
                    <a:lumMod val="105000"/>
                    <a:satMod val="103000"/>
                    <a:tint val="73000"/>
                  </a:schemeClr>
                </a:gs>
                <a:gs pos="100000">
                  <a:schemeClr val="accent5">
                    <a:lumMod val="105000"/>
                    <a:satMod val="109000"/>
                    <a:tint val="81000"/>
                  </a:schemeClr>
                </a:gs>
              </a:gsLst>
              <a:lin ang="5400000" scaled="0"/>
            </a:gradFill>
            <a:ln w="9525" cap="flat" cmpd="sng" algn="ctr">
              <a:solidFill>
                <a:schemeClr val="accent5">
                  <a:shade val="95000"/>
                </a:schemeClr>
              </a:solidFill>
              <a:round/>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50000"/>
                        <a:lumOff val="50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1">
                          <a:lumMod val="35000"/>
                          <a:lumOff val="65000"/>
                        </a:schemeClr>
                      </a:solidFill>
                    </a:ln>
                    <a:effectLst/>
                  </c:spPr>
                </c15:leaderLines>
              </c:ext>
            </c:extLst>
          </c:dLbls>
          <c:cat>
            <c:strRef>
              <c:f>Sayfa1!$A$2:$A$11</c:f>
              <c:strCache>
                <c:ptCount val="10"/>
                <c:pt idx="0">
                  <c:v>Mehmet Aktuğ</c:v>
                </c:pt>
                <c:pt idx="1">
                  <c:v>Yıldıırım Soylu</c:v>
                </c:pt>
                <c:pt idx="2">
                  <c:v>Bilal Koç</c:v>
                </c:pt>
                <c:pt idx="3">
                  <c:v>Mesut Yıldız</c:v>
                </c:pt>
                <c:pt idx="4">
                  <c:v>Bedrettin Toprak</c:v>
                </c:pt>
                <c:pt idx="5">
                  <c:v>Hayrettin Toprak</c:v>
                </c:pt>
                <c:pt idx="6">
                  <c:v>Sema Ayaz</c:v>
                </c:pt>
                <c:pt idx="7">
                  <c:v>Nurullah Nergiz</c:v>
                </c:pt>
                <c:pt idx="8">
                  <c:v>Burhan Özdemir</c:v>
                </c:pt>
                <c:pt idx="9">
                  <c:v>Ayhan Talay</c:v>
                </c:pt>
              </c:strCache>
            </c:strRef>
          </c:cat>
          <c:val>
            <c:numRef>
              <c:f>Sayfa1!$F$2:$F$11</c:f>
              <c:numCache>
                <c:formatCode>General</c:formatCode>
                <c:ptCount val="10"/>
                <c:pt idx="0">
                  <c:v>48</c:v>
                </c:pt>
                <c:pt idx="1">
                  <c:v>50</c:v>
                </c:pt>
                <c:pt idx="2">
                  <c:v>78</c:v>
                </c:pt>
                <c:pt idx="3">
                  <c:v>88</c:v>
                </c:pt>
                <c:pt idx="4">
                  <c:v>137</c:v>
                </c:pt>
                <c:pt idx="5">
                  <c:v>137</c:v>
                </c:pt>
                <c:pt idx="6">
                  <c:v>274</c:v>
                </c:pt>
                <c:pt idx="7">
                  <c:v>53</c:v>
                </c:pt>
                <c:pt idx="8">
                  <c:v>173</c:v>
                </c:pt>
                <c:pt idx="9">
                  <c:v>117</c:v>
                </c:pt>
              </c:numCache>
            </c:numRef>
          </c:val>
          <c:extLst>
            <c:ext xmlns:c16="http://schemas.microsoft.com/office/drawing/2014/chart" uri="{C3380CC4-5D6E-409C-BE32-E72D297353CC}">
              <c16:uniqueId val="{00000000-9A0A-4AEB-A1DB-7A69B50FDEC5}"/>
            </c:ext>
          </c:extLst>
        </c:ser>
        <c:dLbls>
          <c:dLblPos val="outEnd"/>
          <c:showLegendKey val="0"/>
          <c:showVal val="1"/>
          <c:showCatName val="0"/>
          <c:showSerName val="0"/>
          <c:showPercent val="0"/>
          <c:showBubbleSize val="0"/>
        </c:dLbls>
        <c:gapWidth val="100"/>
        <c:axId val="966919792"/>
        <c:axId val="966920624"/>
      </c:barChart>
      <c:catAx>
        <c:axId val="966919792"/>
        <c:scaling>
          <c:orientation val="minMax"/>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1" u="none" strike="noStrike" kern="1200" baseline="0">
                <a:solidFill>
                  <a:schemeClr val="tx1">
                    <a:lumMod val="50000"/>
                    <a:lumOff val="50000"/>
                  </a:schemeClr>
                </a:solidFill>
                <a:latin typeface="+mn-lt"/>
                <a:ea typeface="+mn-ea"/>
                <a:cs typeface="+mn-cs"/>
              </a:defRPr>
            </a:pPr>
            <a:endParaRPr lang="tr-TR"/>
          </a:p>
        </c:txPr>
        <c:crossAx val="966920624"/>
        <c:crosses val="autoZero"/>
        <c:auto val="1"/>
        <c:lblAlgn val="ctr"/>
        <c:lblOffset val="100"/>
        <c:noMultiLvlLbl val="0"/>
      </c:catAx>
      <c:valAx>
        <c:axId val="966920624"/>
        <c:scaling>
          <c:orientation val="minMax"/>
        </c:scaling>
        <c:delete val="1"/>
        <c:axPos val="b"/>
        <c:numFmt formatCode="General" sourceLinked="1"/>
        <c:majorTickMark val="out"/>
        <c:minorTickMark val="none"/>
        <c:tickLblPos val="nextTo"/>
        <c:crossAx val="966919792"/>
        <c:crosses val="autoZero"/>
        <c:crossBetween val="between"/>
      </c:valAx>
      <c:spPr>
        <a:noFill/>
        <a:ln>
          <a:noFill/>
        </a:ln>
        <a:effectLst/>
      </c:spPr>
    </c:plotArea>
    <c:legend>
      <c:legendPos val="r"/>
      <c:layout>
        <c:manualLayout>
          <c:xMode val="edge"/>
          <c:yMode val="edge"/>
          <c:x val="0.78192195955314581"/>
          <c:y val="0.2497039953339166"/>
          <c:w val="0.15799619388876621"/>
          <c:h val="0.39503645377661134"/>
        </c:manualLayout>
      </c:layout>
      <c:overlay val="0"/>
      <c:spPr>
        <a:noFill/>
        <a:ln>
          <a:noFill/>
        </a:ln>
        <a:effectLst/>
      </c:spPr>
      <c:txPr>
        <a:bodyPr rot="0" spcFirstLastPara="1" vertOverflow="ellipsis" vert="horz" wrap="square" anchor="ctr" anchorCtr="1"/>
        <a:lstStyle/>
        <a:p>
          <a:pPr>
            <a:defRPr sz="2000" b="0" i="0" u="none" strike="noStrike" kern="1200" baseline="0">
              <a:solidFill>
                <a:schemeClr val="tx1">
                  <a:lumMod val="50000"/>
                  <a:lumOff val="50000"/>
                </a:schemeClr>
              </a:solidFill>
              <a:latin typeface="+mn-lt"/>
              <a:ea typeface="+mn-ea"/>
              <a:cs typeface="+mn-cs"/>
            </a:defRPr>
          </a:pPr>
          <a:endParaRPr lang="tr-TR"/>
        </a:p>
      </c:txPr>
    </c:legend>
    <c:plotVisOnly val="1"/>
    <c:dispBlanksAs val="gap"/>
    <c:showDLblsOverMax val="0"/>
  </c:chart>
  <c:spPr>
    <a:solidFill>
      <a:schemeClr val="bg1"/>
    </a:solidFill>
    <a:ln>
      <a:noFill/>
    </a:ln>
    <a:effectLst/>
  </c:spPr>
  <c:txPr>
    <a:bodyPr/>
    <a:lstStyle/>
    <a:p>
      <a:pPr>
        <a:defRPr/>
      </a:pPr>
      <a:endParaRPr lang="tr-TR"/>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88">
  <cs:axisTitle>
    <cs:lnRef idx="0"/>
    <cs:fillRef idx="0"/>
    <cs:effectRef idx="0"/>
    <cs:fontRef idx="minor">
      <a:schemeClr val="dk1">
        <a:lumMod val="75000"/>
        <a:lumOff val="25000"/>
      </a:schemeClr>
    </cs:fontRef>
    <cs:defRPr sz="1197"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1197"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1197" kern="1200"/>
  </cs:chartArea>
  <cs:dataLabel>
    <cs:lnRef idx="0"/>
    <cs:fillRef idx="0"/>
    <cs:effectRef idx="0"/>
    <cs:fontRef idx="minor">
      <a:schemeClr val="dk1">
        <a:lumMod val="75000"/>
        <a:lumOff val="25000"/>
      </a:schemeClr>
    </cs:fontRef>
    <cs:defRPr sz="1197" kern="1200"/>
  </cs:dataLabel>
  <cs:dataLabelCallout>
    <cs:lnRef idx="0"/>
    <cs:fillRef idx="0"/>
    <cs:effectRef idx="0"/>
    <cs:fontRef idx="minor">
      <a:schemeClr val="lt1"/>
    </cs:fontRef>
    <cs:spPr>
      <a:solidFill>
        <a:schemeClr val="dk1">
          <a:lumMod val="65000"/>
          <a:lumOff val="35000"/>
          <a:alpha val="75000"/>
        </a:schemeClr>
      </a:solidFill>
    </cs:spPr>
    <cs:defRPr sz="1197" b="1" kern="1200"/>
    <cs:bodyPr rot="0" spcFirstLastPara="1" vertOverflow="clip" horzOverflow="clip" vert="horz" wrap="square" lIns="36576" tIns="18288" rIns="36576" bIns="18288" anchor="ctr" anchorCtr="1">
      <a:spAutoFit/>
    </cs:bodyPr>
  </cs:dataLabelCallout>
  <cs:dataPoint>
    <cs:lnRef idx="0">
      <cs:styleClr val="auto"/>
    </cs:lnRef>
    <cs:fillRef idx="0">
      <cs:styleClr val="auto"/>
    </cs:fillRef>
    <cs:effectRef idx="0"/>
    <cs:fontRef idx="minor">
      <a:schemeClr val="dk1"/>
    </cs:fontRef>
    <cs:spPr>
      <a:solidFill>
        <a:schemeClr val="phClr">
          <a:alpha val="85000"/>
        </a:schemeClr>
      </a:solidFill>
      <a:ln w="9525" cap="flat" cmpd="sng" algn="ctr">
        <a:solidFill>
          <a:schemeClr val="phClr">
            <a:lumMod val="75000"/>
          </a:schemeClr>
        </a:solidFill>
        <a:round/>
      </a:ln>
    </cs:spPr>
  </cs:dataPoint>
  <cs:dataPoint3D>
    <cs:lnRef idx="0">
      <cs:styleClr val="auto"/>
    </cs:lnRef>
    <cs:fillRef idx="0">
      <cs:styleClr val="auto"/>
    </cs:fillRef>
    <cs:effectRef idx="0">
      <cs:styleClr val="auto"/>
    </cs:effectRef>
    <cs:fontRef idx="minor">
      <a:schemeClr val="dk1"/>
    </cs:fontRef>
    <cs:spPr>
      <a:solidFill>
        <a:schemeClr val="phClr">
          <a:alpha val="85000"/>
        </a:schemeClr>
      </a:solidFill>
      <a:ln w="9525" cap="flat" cmpd="sng" algn="ctr">
        <a:solidFill>
          <a:schemeClr val="phClr">
            <a:lumMod val="75000"/>
          </a:schemeClr>
        </a:solidFill>
        <a:round/>
      </a:ln>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1197"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spPr>
      <a:solidFill>
        <a:schemeClr val="lt1">
          <a:lumMod val="95000"/>
        </a:schemeClr>
      </a:solidFill>
      <a:sp3d/>
    </cs:spPr>
  </cs:floor>
  <cs:gridlineMajor>
    <cs:lnRef idx="0"/>
    <cs:fillRef idx="0"/>
    <cs:effectRef idx="0"/>
    <cs:fontRef idx="minor">
      <a:schemeClr val="dk1"/>
    </cs:fontRef>
    <cs:spPr>
      <a:ln w="9525" cap="flat" cmpd="sng" algn="ctr">
        <a:solidFill>
          <a:schemeClr val="dk1">
            <a:lumMod val="15000"/>
            <a:lumOff val="85000"/>
          </a:schemeClr>
        </a:solidFill>
        <a:round/>
      </a:ln>
    </cs:spPr>
  </cs:gridlineMajor>
  <cs:gridlineMinor>
    <cs:lnRef idx="0"/>
    <cs:fillRef idx="0"/>
    <cs:effectRef idx="0"/>
    <cs:fontRef idx="minor">
      <a:schemeClr val="dk1"/>
    </cs:fontRef>
    <cs:spPr>
      <a:ln w="9525" cap="flat" cmpd="sng" algn="ctr">
        <a:solidFill>
          <a:schemeClr val="dk1">
            <a:lumMod val="5000"/>
            <a:lumOff val="95000"/>
          </a:schemeClr>
        </a:solidFill>
        <a:round/>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1197"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cs:defRPr sz="1197"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22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1197"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1197" kern="1200"/>
  </cs:valueAxis>
  <cs:wall>
    <cs:lnRef idx="0"/>
    <cs:fillRef idx="0"/>
    <cs:effectRef idx="0"/>
    <cs:fontRef idx="minor">
      <a:schemeClr val="dk1"/>
    </cs:fontRef>
  </cs:wall>
</cs:chartStyle>
</file>

<file path=ppt/charts/style2.xml><?xml version="1.0" encoding="utf-8"?>
<cs:chartStyle xmlns:cs="http://schemas.microsoft.com/office/drawing/2012/chartStyle" xmlns:a="http://schemas.openxmlformats.org/drawingml/2006/main" id="219">
  <cs:axisTitle>
    <cs:lnRef idx="0"/>
    <cs:fillRef idx="0"/>
    <cs:effectRef idx="0"/>
    <cs:fontRef idx="minor">
      <a:schemeClr val="tx1">
        <a:lumMod val="50000"/>
        <a:lumOff val="50000"/>
      </a:schemeClr>
    </cs:fontRef>
    <cs:defRPr sz="1197" kern="1200" cap="all"/>
  </cs:axisTitle>
  <cs:categoryAxis>
    <cs:lnRef idx="0"/>
    <cs:fillRef idx="0"/>
    <cs:effectRef idx="0"/>
    <cs:fontRef idx="minor">
      <a:schemeClr val="tx1">
        <a:lumMod val="50000"/>
        <a:lumOff val="50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50000"/>
        <a:lumOff val="50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styleClr val="auto"/>
    </cs:lnRef>
    <cs:fillRef idx="2">
      <cs:styleClr val="auto"/>
    </cs:fillRef>
    <cs:effectRef idx="1"/>
    <cs:fontRef idx="minor">
      <a:schemeClr val="dk1"/>
    </cs:fontRef>
    <cs:spPr>
      <a:ln w="9525" cap="flat" cmpd="sng" algn="ctr">
        <a:solidFill>
          <a:schemeClr val="phClr">
            <a:shade val="95000"/>
          </a:schemeClr>
        </a:solidFill>
        <a:round/>
      </a:ln>
    </cs:spPr>
  </cs:dataPoint>
  <cs:dataPoint3D>
    <cs:lnRef idx="0">
      <cs:styleClr val="auto"/>
    </cs:lnRef>
    <cs:fillRef idx="2">
      <cs:styleClr val="auto"/>
    </cs:fillRef>
    <cs:effectRef idx="1"/>
    <cs:fontRef idx="minor">
      <a:schemeClr val="dk1"/>
    </cs:fontRef>
    <cs:spPr>
      <a:ln w="9525" cap="flat" cmpd="sng" algn="ctr">
        <a:solidFill>
          <a:schemeClr val="phClr">
            <a:shade val="95000"/>
          </a:schemeClr>
        </a:solidFill>
        <a:round/>
      </a:ln>
    </cs:spPr>
  </cs:dataPoint3D>
  <cs:dataPointLine>
    <cs:lnRef idx="0">
      <cs:styleClr val="auto"/>
    </cs:lnRef>
    <cs:fillRef idx="2">
      <cs:styleClr val="auto"/>
    </cs:fillRef>
    <cs:effectRef idx="1"/>
    <cs:fontRef idx="minor">
      <a:schemeClr val="dk1"/>
    </cs:fontRef>
    <cs:spPr>
      <a:ln w="15875" cap="rnd">
        <a:solidFill>
          <a:schemeClr val="phClr"/>
        </a:solidFill>
        <a:round/>
      </a:ln>
    </cs:spPr>
  </cs:dataPointLine>
  <cs:dataPointMarker>
    <cs:lnRef idx="0">
      <cs:styleClr val="auto"/>
    </cs:lnRef>
    <cs:fillRef idx="2">
      <cs:styleClr val="auto"/>
    </cs:fillRef>
    <cs:effectRef idx="1"/>
    <cs:fontRef idx="minor">
      <a:schemeClr val="dk1"/>
    </cs:fontRef>
    <cs:spPr>
      <a:ln w="9525" cap="flat" cmpd="sng" algn="ctr">
        <a:solidFill>
          <a:schemeClr val="phClr">
            <a:shade val="95000"/>
          </a:schemeClr>
        </a:solidFill>
        <a:round/>
      </a:ln>
    </cs:spPr>
  </cs:dataPointMarker>
  <cs:dataPointMarkerLayout symbol="circle" size="4"/>
  <cs:dataPointWireframe>
    <cs:lnRef idx="0">
      <cs:styleClr val="auto"/>
    </cs:lnRef>
    <cs:fillRef idx="2"/>
    <cs:effectRef idx="0"/>
    <cs:fontRef idx="minor">
      <a:schemeClr val="dk1"/>
    </cs:fontRef>
    <cs:spPr>
      <a:ln w="9525" cap="rnd">
        <a:solidFill>
          <a:schemeClr val="phClr"/>
        </a:solidFill>
        <a:round/>
      </a:ln>
    </cs:spPr>
  </cs:dataPointWireframe>
  <cs:dataTable>
    <cs:lnRef idx="0"/>
    <cs:fillRef idx="0"/>
    <cs:effectRef idx="0"/>
    <cs:fontRef idx="minor">
      <a:schemeClr val="tx1">
        <a:lumMod val="50000"/>
        <a:lumOff val="50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50000"/>
            <a:lumOff val="50000"/>
          </a:schemeClr>
        </a:solidFill>
      </a:ln>
    </cs:spPr>
  </cs:downBar>
  <cs:dropLine>
    <cs:lnRef idx="0"/>
    <cs:fillRef idx="0"/>
    <cs:effectRef idx="0"/>
    <cs:fontRef idx="minor">
      <a:schemeClr val="dk1"/>
    </cs:fontRef>
    <cs:spPr>
      <a:ln w="9525">
        <a:solidFill>
          <a:schemeClr val="tx1">
            <a:lumMod val="35000"/>
            <a:lumOff val="65000"/>
          </a:schemeClr>
        </a:solidFill>
        <a:prstDash val="dash"/>
      </a:ln>
    </cs:spPr>
  </cs:dropLine>
  <cs:errorBar>
    <cs:lnRef idx="0"/>
    <cs:fillRef idx="0"/>
    <cs:effectRef idx="0"/>
    <cs:fontRef idx="minor">
      <a:schemeClr val="dk1"/>
    </cs:fontRef>
    <cs:spPr>
      <a:ln w="9525">
        <a:solidFill>
          <a:schemeClr val="tx1">
            <a:lumMod val="50000"/>
            <a:lumOff val="50000"/>
          </a:schemeClr>
        </a:solidFill>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prstDash val="dash"/>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50000"/>
        <a:lumOff val="50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50000"/>
        <a:lumOff val="50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dk1"/>
    </cs:fontRef>
    <cs:spPr>
      <a:ln w="9525">
        <a:solidFill>
          <a:schemeClr val="tx1">
            <a:lumMod val="35000"/>
            <a:lumOff val="65000"/>
          </a:schemeClr>
        </a:solidFill>
        <a:prstDash val="dash"/>
      </a:ln>
    </cs:spPr>
  </cs:seriesLine>
  <cs:title>
    <cs:lnRef idx="0"/>
    <cs:fillRef idx="0"/>
    <cs:effectRef idx="0"/>
    <cs:fontRef idx="minor">
      <a:schemeClr val="tx1">
        <a:lumMod val="50000"/>
        <a:lumOff val="50000"/>
      </a:schemeClr>
    </cs:fontRef>
    <cs:defRPr sz="1862" kern="1200" cap="none" spc="20" baseline="0"/>
  </cs:title>
  <cs:trendline>
    <cs:lnRef idx="0">
      <cs:styleClr val="auto"/>
    </cs:lnRef>
    <cs:fillRef idx="2"/>
    <cs:effectRef idx="0"/>
    <cs:fontRef idx="minor">
      <a:schemeClr val="dk1"/>
    </cs:fontRef>
    <cs:spPr>
      <a:ln w="9525" cap="rnd">
        <a:solidFill>
          <a:schemeClr val="phClr"/>
        </a:solidFill>
      </a:ln>
    </cs:spPr>
  </cs:trendline>
  <cs:trendlineLabel>
    <cs:lnRef idx="0"/>
    <cs:fillRef idx="0"/>
    <cs:effectRef idx="0"/>
    <cs:fontRef idx="minor">
      <a:schemeClr val="tx1">
        <a:lumMod val="50000"/>
        <a:lumOff val="50000"/>
      </a:schemeClr>
    </cs:fontRef>
    <cs:defRPr sz="1197"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50000"/>
        <a:lumOff val="50000"/>
      </a:schemeClr>
    </cs:fontRef>
    <cs:defRPr sz="1197" kern="1200"/>
  </cs:valueAxis>
  <cs:wall>
    <cs:lnRef idx="0"/>
    <cs:fillRef idx="0"/>
    <cs:effectRef idx="0"/>
    <cs:fontRef idx="minor">
      <a:schemeClr val="dk1"/>
    </cs:fontRef>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bilgi Yer Tutucus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tr-TR"/>
          </a:p>
        </p:txBody>
      </p:sp>
      <p:sp>
        <p:nvSpPr>
          <p:cNvPr id="3" name="Veri Yer Tutucusu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06D492D-EB53-4473-BF7F-ABE29CB8EADE}" type="datetimeFigureOut">
              <a:rPr lang="tr-TR" smtClean="0"/>
              <a:t>1.02.2022</a:t>
            </a:fld>
            <a:endParaRPr lang="tr-TR"/>
          </a:p>
        </p:txBody>
      </p:sp>
      <p:sp>
        <p:nvSpPr>
          <p:cNvPr id="4" name="Slayt Görüntüsü Yer Tutucusu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tr-TR"/>
          </a:p>
        </p:txBody>
      </p:sp>
      <p:sp>
        <p:nvSpPr>
          <p:cNvPr id="5" name="Not Yer Tutucusu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6" name="Altbilgi Yer Tutucus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tr-TR"/>
          </a:p>
        </p:txBody>
      </p:sp>
      <p:sp>
        <p:nvSpPr>
          <p:cNvPr id="7" name="Slayt Numarası Yer Tutucus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E24CECB-3CFC-480B-BDF4-09ACE4BED470}" type="slidenum">
              <a:rPr lang="tr-TR" smtClean="0"/>
              <a:t>‹#›</a:t>
            </a:fld>
            <a:endParaRPr lang="tr-TR"/>
          </a:p>
        </p:txBody>
      </p:sp>
    </p:spTree>
    <p:extLst>
      <p:ext uri="{BB962C8B-B14F-4D97-AF65-F5344CB8AC3E}">
        <p14:creationId xmlns:p14="http://schemas.microsoft.com/office/powerpoint/2010/main" val="8208802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ayt Resmi Yer Tutucusu 1"/>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3" name="Not Yer Tutucusu 2"/>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tr-TR" altLang="tr-TR" smtClean="0"/>
          </a:p>
        </p:txBody>
      </p:sp>
      <p:sp>
        <p:nvSpPr>
          <p:cNvPr id="30724" name="Slayt Numarası Yer Tutucusu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6BDEEC70-F5E0-4321-82A8-92172DB6F5EE}" type="slidenum">
              <a:rPr lang="id-ID" altLang="tr-TR" smtClean="0"/>
              <a:pPr fontAlgn="base">
                <a:spcBef>
                  <a:spcPct val="0"/>
                </a:spcBef>
                <a:spcAft>
                  <a:spcPct val="0"/>
                </a:spcAft>
              </a:pPr>
              <a:t>2</a:t>
            </a:fld>
            <a:endParaRPr lang="id-ID" altLang="tr-TR" smtClean="0"/>
          </a:p>
        </p:txBody>
      </p:sp>
    </p:spTree>
    <p:extLst>
      <p:ext uri="{BB962C8B-B14F-4D97-AF65-F5344CB8AC3E}">
        <p14:creationId xmlns:p14="http://schemas.microsoft.com/office/powerpoint/2010/main" val="41570964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Unvan 1"/>
          <p:cNvSpPr>
            <a:spLocks noGrp="1"/>
          </p:cNvSpPr>
          <p:nvPr>
            <p:ph type="ctrTitle"/>
          </p:nvPr>
        </p:nvSpPr>
        <p:spPr>
          <a:xfrm>
            <a:off x="1524000" y="1122363"/>
            <a:ext cx="9144000" cy="2387600"/>
          </a:xfrm>
        </p:spPr>
        <p:txBody>
          <a:bodyPr anchor="b"/>
          <a:lstStyle>
            <a:lvl1pPr algn="ctr">
              <a:defRPr sz="6000"/>
            </a:lvl1pPr>
          </a:lstStyle>
          <a:p>
            <a:r>
              <a:rPr lang="tr-TR" smtClean="0"/>
              <a:t>Asıl başlık stili için tıklatın</a:t>
            </a:r>
            <a:endParaRPr lang="tr-TR"/>
          </a:p>
        </p:txBody>
      </p:sp>
      <p:sp>
        <p:nvSpPr>
          <p:cNvPr id="3" name="Alt Başlık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smtClean="0"/>
              <a:t>Asıl alt başlık stilini düzenlemek için tıklatın</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1.02.2022</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1574311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1.02.2022</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3449527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Unvan 1"/>
          <p:cNvSpPr>
            <a:spLocks noGrp="1"/>
          </p:cNvSpPr>
          <p:nvPr>
            <p:ph type="title"/>
          </p:nvPr>
        </p:nvSpPr>
        <p:spPr>
          <a:xfrm>
            <a:off x="831850" y="1709738"/>
            <a:ext cx="10515600" cy="2852737"/>
          </a:xfrm>
        </p:spPr>
        <p:txBody>
          <a:bodyPr anchor="b"/>
          <a:lstStyle>
            <a:lvl1pPr>
              <a:defRPr sz="6000"/>
            </a:lvl1pPr>
          </a:lstStyle>
          <a:p>
            <a:r>
              <a:rPr lang="tr-TR" smtClean="0"/>
              <a:t>Asıl başlık stili için tıklatın</a:t>
            </a:r>
            <a:endParaRPr lang="tr-TR"/>
          </a:p>
        </p:txBody>
      </p:sp>
      <p:sp>
        <p:nvSpPr>
          <p:cNvPr id="3" name="Metin Yer Tutucusu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smtClean="0"/>
              <a:t>Asıl metin stillerini düzenlemek için tıklatın</a:t>
            </a:r>
          </a:p>
        </p:txBody>
      </p:sp>
      <p:sp>
        <p:nvSpPr>
          <p:cNvPr id="4" name="Veri Yer Tutucusu 3"/>
          <p:cNvSpPr>
            <a:spLocks noGrp="1"/>
          </p:cNvSpPr>
          <p:nvPr>
            <p:ph type="dt" sz="half" idx="10"/>
          </p:nvPr>
        </p:nvSpPr>
        <p:spPr/>
        <p:txBody>
          <a:bodyPr/>
          <a:lstStyle/>
          <a:p>
            <a:fld id="{9C6F7165-3F3F-4AEF-90AD-61FBA5020117}" type="datetimeFigureOut">
              <a:rPr lang="tr-TR" smtClean="0"/>
              <a:pPr/>
              <a:t>1.02.2022</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8132601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sz="half" idx="1"/>
          </p:nvPr>
        </p:nvSpPr>
        <p:spPr>
          <a:xfrm>
            <a:off x="838200" y="1825625"/>
            <a:ext cx="5181600" cy="435133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İçerik Yer Tutucusu 3"/>
          <p:cNvSpPr>
            <a:spLocks noGrp="1"/>
          </p:cNvSpPr>
          <p:nvPr>
            <p:ph sz="half" idx="2"/>
          </p:nvPr>
        </p:nvSpPr>
        <p:spPr>
          <a:xfrm>
            <a:off x="6172200" y="1825625"/>
            <a:ext cx="5181600" cy="435133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Veri Yer Tutucusu 4"/>
          <p:cNvSpPr>
            <a:spLocks noGrp="1"/>
          </p:cNvSpPr>
          <p:nvPr>
            <p:ph type="dt" sz="half" idx="10"/>
          </p:nvPr>
        </p:nvSpPr>
        <p:spPr/>
        <p:txBody>
          <a:bodyPr/>
          <a:lstStyle/>
          <a:p>
            <a:fld id="{9C6F7165-3F3F-4AEF-90AD-61FBA5020117}" type="datetimeFigureOut">
              <a:rPr lang="tr-TR" smtClean="0"/>
              <a:pPr/>
              <a:t>1.02.2022</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0902817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Unvan 1"/>
          <p:cNvSpPr>
            <a:spLocks noGrp="1"/>
          </p:cNvSpPr>
          <p:nvPr>
            <p:ph type="title"/>
          </p:nvPr>
        </p:nvSpPr>
        <p:spPr>
          <a:xfrm>
            <a:off x="839788" y="365125"/>
            <a:ext cx="10515600" cy="1325563"/>
          </a:xfrm>
        </p:spPr>
        <p:txBody>
          <a:bodyPr/>
          <a:lstStyle/>
          <a:p>
            <a:r>
              <a:rPr lang="tr-TR" smtClean="0"/>
              <a:t>Asıl başlık stili için tıklatın</a:t>
            </a:r>
            <a:endParaRPr lang="tr-TR"/>
          </a:p>
        </p:txBody>
      </p:sp>
      <p:sp>
        <p:nvSpPr>
          <p:cNvPr id="3" name="Metin Yer Tutucusu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İçerik Yer Tutucusu 3"/>
          <p:cNvSpPr>
            <a:spLocks noGrp="1"/>
          </p:cNvSpPr>
          <p:nvPr>
            <p:ph sz="half" idx="2"/>
          </p:nvPr>
        </p:nvSpPr>
        <p:spPr>
          <a:xfrm>
            <a:off x="839788" y="2505075"/>
            <a:ext cx="5157787" cy="36845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Metin Yer Tutucusu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İçerik Yer Tutucusu 5"/>
          <p:cNvSpPr>
            <a:spLocks noGrp="1"/>
          </p:cNvSpPr>
          <p:nvPr>
            <p:ph sz="quarter" idx="4"/>
          </p:nvPr>
        </p:nvSpPr>
        <p:spPr>
          <a:xfrm>
            <a:off x="6172200" y="2505075"/>
            <a:ext cx="5183188" cy="36845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Veri Yer Tutucusu 6"/>
          <p:cNvSpPr>
            <a:spLocks noGrp="1"/>
          </p:cNvSpPr>
          <p:nvPr>
            <p:ph type="dt" sz="half" idx="10"/>
          </p:nvPr>
        </p:nvSpPr>
        <p:spPr/>
        <p:txBody>
          <a:bodyPr/>
          <a:lstStyle/>
          <a:p>
            <a:fld id="{9C6F7165-3F3F-4AEF-90AD-61FBA5020117}" type="datetimeFigureOut">
              <a:rPr lang="tr-TR" smtClean="0"/>
              <a:pPr/>
              <a:t>1.02.2022</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6789775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Veri Yer Tutucusu 2"/>
          <p:cNvSpPr>
            <a:spLocks noGrp="1"/>
          </p:cNvSpPr>
          <p:nvPr>
            <p:ph type="dt" sz="half" idx="10"/>
          </p:nvPr>
        </p:nvSpPr>
        <p:spPr/>
        <p:txBody>
          <a:bodyPr/>
          <a:lstStyle/>
          <a:p>
            <a:fld id="{9C6F7165-3F3F-4AEF-90AD-61FBA5020117}" type="datetimeFigureOut">
              <a:rPr lang="tr-TR" smtClean="0"/>
              <a:pPr/>
              <a:t>1.02.2022</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0192882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9C6F7165-3F3F-4AEF-90AD-61FBA5020117}" type="datetimeFigureOut">
              <a:rPr lang="tr-TR" smtClean="0"/>
              <a:pPr/>
              <a:t>1.02.2022</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6803159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smtClean="0"/>
              <a:t>Asıl başlık stili için tıklatın</a:t>
            </a:r>
            <a:endParaRPr lang="tr-TR"/>
          </a:p>
        </p:txBody>
      </p:sp>
      <p:sp>
        <p:nvSpPr>
          <p:cNvPr id="3" name="İçerik Yer Tutucus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1.02.2022</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928361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smtClean="0"/>
              <a:t>Asıl başlık stili için tıklatın</a:t>
            </a:r>
            <a:endParaRPr lang="tr-TR"/>
          </a:p>
        </p:txBody>
      </p:sp>
      <p:sp>
        <p:nvSpPr>
          <p:cNvPr id="3" name="Resim Yer Tutucusu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1.02.2022</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1740360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Dikey Metin Yer Tutucusu 2"/>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1.02.2022</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5922263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8724900" y="365125"/>
            <a:ext cx="2628900" cy="5811838"/>
          </a:xfrm>
        </p:spPr>
        <p:txBody>
          <a:bodyPr vert="eaVert"/>
          <a:lstStyle/>
          <a:p>
            <a:r>
              <a:rPr lang="tr-TR" smtClean="0"/>
              <a:t>Asıl başlık stili için tıklatın</a:t>
            </a:r>
            <a:endParaRPr lang="tr-TR"/>
          </a:p>
        </p:txBody>
      </p:sp>
      <p:sp>
        <p:nvSpPr>
          <p:cNvPr id="3" name="Dikey Metin Yer Tutucusu 2"/>
          <p:cNvSpPr>
            <a:spLocks noGrp="1"/>
          </p:cNvSpPr>
          <p:nvPr>
            <p:ph type="body" orient="vert" idx="1"/>
          </p:nvPr>
        </p:nvSpPr>
        <p:spPr>
          <a:xfrm>
            <a:off x="838200" y="365125"/>
            <a:ext cx="7734300" cy="5811838"/>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1.02.2022</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4939323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sp>
        <p:nvSpPr>
          <p:cNvPr id="2" name="Rectangle 2"/>
          <p:cNvSpPr/>
          <p:nvPr userDrawn="1"/>
        </p:nvSpPr>
        <p:spPr>
          <a:xfrm>
            <a:off x="0" y="0"/>
            <a:ext cx="12192000" cy="68580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nvGrpSpPr>
          <p:cNvPr id="3" name="Group 1"/>
          <p:cNvGrpSpPr>
            <a:grpSpLocks/>
          </p:cNvGrpSpPr>
          <p:nvPr userDrawn="1"/>
        </p:nvGrpSpPr>
        <p:grpSpPr bwMode="auto">
          <a:xfrm>
            <a:off x="5859463" y="6251575"/>
            <a:ext cx="465137" cy="606425"/>
            <a:chOff x="5859463" y="6252052"/>
            <a:chExt cx="465137" cy="605948"/>
          </a:xfrm>
        </p:grpSpPr>
        <p:sp>
          <p:nvSpPr>
            <p:cNvPr id="4" name="Rectangle 3"/>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5" name="Isosceles Triangle 5"/>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6" name="TextBox 4"/>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2A0AE93C-7C68-4E4D-8FA9-B1343231D60A}" type="slidenum">
              <a:rPr lang="id-ID" altLang="tr-TR" sz="1600" b="1" smtClean="0">
                <a:solidFill>
                  <a:schemeClr val="bg1"/>
                </a:solidFill>
              </a:rPr>
              <a:pPr algn="ctr" eaLnBrk="1" hangingPunct="1">
                <a:defRPr/>
              </a:pPr>
              <a:t>‹#›</a:t>
            </a:fld>
            <a:endParaRPr lang="id-ID" altLang="tr-TR" sz="2000">
              <a:solidFill>
                <a:schemeClr val="bg1"/>
              </a:solidFill>
            </a:endParaRPr>
          </a:p>
        </p:txBody>
      </p:sp>
    </p:spTree>
    <p:extLst>
      <p:ext uri="{BB962C8B-B14F-4D97-AF65-F5344CB8AC3E}">
        <p14:creationId xmlns:p14="http://schemas.microsoft.com/office/powerpoint/2010/main" val="129861768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3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891729833"/>
      </p:ext>
    </p:extLst>
  </p:cSld>
  <p:clrMapOvr>
    <a:masterClrMapping/>
  </p:clrMapOvr>
  <p:transition spd="slow">
    <p:wip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8" name="Picture Placeholder 7"/>
          <p:cNvSpPr>
            <a:spLocks noGrp="1"/>
          </p:cNvSpPr>
          <p:nvPr>
            <p:ph type="pic" sz="quarter" idx="10"/>
          </p:nvPr>
        </p:nvSpPr>
        <p:spPr>
          <a:xfrm>
            <a:off x="0" y="0"/>
            <a:ext cx="12192000" cy="6858000"/>
          </a:xfrm>
          <a:prstGeom prst="rect">
            <a:avLst/>
          </a:prstGeom>
        </p:spPr>
        <p:txBody>
          <a:bodyPr/>
          <a:lstStyle>
            <a:lvl1pPr>
              <a:defRPr sz="1800"/>
            </a:lvl1pPr>
          </a:lstStyle>
          <a:p>
            <a:pPr lvl="0"/>
            <a:endParaRPr lang="id-ID" noProof="0"/>
          </a:p>
        </p:txBody>
      </p:sp>
    </p:spTree>
    <p:extLst>
      <p:ext uri="{BB962C8B-B14F-4D97-AF65-F5344CB8AC3E}">
        <p14:creationId xmlns:p14="http://schemas.microsoft.com/office/powerpoint/2010/main" val="430579598"/>
      </p:ext>
    </p:extLst>
  </p:cSld>
  <p:clrMapOvr>
    <a:masterClrMapping/>
  </p:clrMapOvr>
  <p:transition spd="slow">
    <p:wip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grpSp>
        <p:nvGrpSpPr>
          <p:cNvPr id="4" name="Group 6"/>
          <p:cNvGrpSpPr>
            <a:grpSpLocks/>
          </p:cNvGrpSpPr>
          <p:nvPr userDrawn="1"/>
        </p:nvGrpSpPr>
        <p:grpSpPr bwMode="auto">
          <a:xfrm>
            <a:off x="5859463" y="6251575"/>
            <a:ext cx="465137" cy="606425"/>
            <a:chOff x="5859463" y="6252052"/>
            <a:chExt cx="465137" cy="605948"/>
          </a:xfrm>
        </p:grpSpPr>
        <p:sp>
          <p:nvSpPr>
            <p:cNvPr id="5" name="Rectangle 7"/>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7" name="Isosceles Triangle 8"/>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8" name="TextBox 9"/>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85188B95-A46D-489C-99D2-1EA216E98C3A}"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6" name="Title 1"/>
          <p:cNvSpPr>
            <a:spLocks noGrp="1"/>
          </p:cNvSpPr>
          <p:nvPr>
            <p:ph type="ctrTitle"/>
          </p:nvPr>
        </p:nvSpPr>
        <p:spPr>
          <a:xfrm>
            <a:off x="694703" y="615600"/>
            <a:ext cx="10802595" cy="665285"/>
          </a:xfrm>
          <a:prstGeom prst="rect">
            <a:avLst/>
          </a:prstGeom>
        </p:spPr>
        <p:txBody>
          <a:bodyPr wrap="square" anchor="t" anchorCtr="0">
            <a:noAutofit/>
          </a:bodyPr>
          <a:lstStyle>
            <a:lvl1pPr algn="ctr">
              <a:lnSpc>
                <a:spcPct val="90000"/>
              </a:lnSpc>
              <a:defRPr sz="5000" b="0" i="0">
                <a:solidFill>
                  <a:schemeClr val="tx1">
                    <a:lumMod val="65000"/>
                    <a:lumOff val="35000"/>
                  </a:schemeClr>
                </a:solidFill>
                <a:latin typeface="Bebas Neue" pitchFamily="34" charset="0"/>
                <a:ea typeface="Gulim" pitchFamily="34" charset="-127"/>
              </a:defRPr>
            </a:lvl1pPr>
          </a:lstStyle>
          <a:p>
            <a:r>
              <a:rPr lang="tr-TR"/>
              <a:t>Asıl başlık stilini düzenlemek için tıklayın</a:t>
            </a:r>
            <a:endParaRPr lang="en-US" dirty="0"/>
          </a:p>
        </p:txBody>
      </p:sp>
      <p:sp>
        <p:nvSpPr>
          <p:cNvPr id="19" name="Text Placeholder 8"/>
          <p:cNvSpPr>
            <a:spLocks noGrp="1"/>
          </p:cNvSpPr>
          <p:nvPr>
            <p:ph type="body" sz="quarter" idx="32"/>
          </p:nvPr>
        </p:nvSpPr>
        <p:spPr>
          <a:xfrm>
            <a:off x="1703163" y="1295399"/>
            <a:ext cx="8785674" cy="240851"/>
          </a:xfrm>
          <a:prstGeom prst="rect">
            <a:avLst/>
          </a:prstGeom>
          <a:noFill/>
          <a:ln>
            <a:noFill/>
          </a:ln>
        </p:spPr>
        <p:txBody>
          <a:bodyPr anchor="ctr">
            <a:noAutofit/>
          </a:bodyPr>
          <a:lstStyle>
            <a:lvl1pPr marL="0" indent="0" algn="ctr">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Tree>
    <p:extLst>
      <p:ext uri="{BB962C8B-B14F-4D97-AF65-F5344CB8AC3E}">
        <p14:creationId xmlns:p14="http://schemas.microsoft.com/office/powerpoint/2010/main" val="372685765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7_Custom Layout">
    <p:spTree>
      <p:nvGrpSpPr>
        <p:cNvPr id="1" name=""/>
        <p:cNvGrpSpPr/>
        <p:nvPr/>
      </p:nvGrpSpPr>
      <p:grpSpPr>
        <a:xfrm>
          <a:off x="0" y="0"/>
          <a:ext cx="0" cy="0"/>
          <a:chOff x="0" y="0"/>
          <a:chExt cx="0" cy="0"/>
        </a:xfrm>
      </p:grpSpPr>
      <p:grpSp>
        <p:nvGrpSpPr>
          <p:cNvPr id="7" name="Group 8"/>
          <p:cNvGrpSpPr>
            <a:grpSpLocks/>
          </p:cNvGrpSpPr>
          <p:nvPr userDrawn="1"/>
        </p:nvGrpSpPr>
        <p:grpSpPr bwMode="auto">
          <a:xfrm>
            <a:off x="5859463" y="6251575"/>
            <a:ext cx="465137" cy="606425"/>
            <a:chOff x="5859463" y="6252052"/>
            <a:chExt cx="465137" cy="605948"/>
          </a:xfrm>
        </p:grpSpPr>
        <p:sp>
          <p:nvSpPr>
            <p:cNvPr id="8" name="Rectangle 9"/>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9" name="Isosceles Triangle 10"/>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10" name="TextBox 11"/>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CE40B4E7-04B5-456E-82A3-37CD58D58CA5}"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6" name="Title 1"/>
          <p:cNvSpPr>
            <a:spLocks noGrp="1"/>
          </p:cNvSpPr>
          <p:nvPr>
            <p:ph type="ctrTitle"/>
          </p:nvPr>
        </p:nvSpPr>
        <p:spPr>
          <a:xfrm>
            <a:off x="694703" y="615600"/>
            <a:ext cx="10802595" cy="665285"/>
          </a:xfrm>
          <a:prstGeom prst="rect">
            <a:avLst/>
          </a:prstGeom>
        </p:spPr>
        <p:txBody>
          <a:bodyPr wrap="square" anchor="t" anchorCtr="0">
            <a:noAutofit/>
          </a:bodyPr>
          <a:lstStyle>
            <a:lvl1pPr algn="ctr">
              <a:lnSpc>
                <a:spcPct val="90000"/>
              </a:lnSpc>
              <a:defRPr sz="5000" b="0" i="0">
                <a:solidFill>
                  <a:schemeClr val="tx1">
                    <a:lumMod val="65000"/>
                    <a:lumOff val="35000"/>
                  </a:schemeClr>
                </a:solidFill>
                <a:latin typeface="Bebas Neue" pitchFamily="34" charset="0"/>
                <a:ea typeface="Gulim" pitchFamily="34" charset="-127"/>
              </a:defRPr>
            </a:lvl1pPr>
          </a:lstStyle>
          <a:p>
            <a:r>
              <a:rPr lang="tr-TR"/>
              <a:t>Asıl başlık stilini düzenlemek için tıklayın</a:t>
            </a:r>
            <a:endParaRPr lang="en-US" dirty="0"/>
          </a:p>
        </p:txBody>
      </p:sp>
      <p:sp>
        <p:nvSpPr>
          <p:cNvPr id="19" name="Text Placeholder 8"/>
          <p:cNvSpPr>
            <a:spLocks noGrp="1"/>
          </p:cNvSpPr>
          <p:nvPr>
            <p:ph type="body" sz="quarter" idx="32"/>
          </p:nvPr>
        </p:nvSpPr>
        <p:spPr>
          <a:xfrm>
            <a:off x="1703163" y="1295399"/>
            <a:ext cx="8785674" cy="240851"/>
          </a:xfrm>
          <a:prstGeom prst="rect">
            <a:avLst/>
          </a:prstGeom>
          <a:noFill/>
          <a:ln>
            <a:noFill/>
          </a:ln>
        </p:spPr>
        <p:txBody>
          <a:bodyPr anchor="ctr">
            <a:noAutofit/>
          </a:bodyPr>
          <a:lstStyle>
            <a:lvl1pPr marL="0" indent="0" algn="ctr">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
        <p:nvSpPr>
          <p:cNvPr id="28" name="Text Placeholder 8"/>
          <p:cNvSpPr>
            <a:spLocks noGrp="1"/>
          </p:cNvSpPr>
          <p:nvPr>
            <p:ph type="body" sz="quarter" idx="33"/>
          </p:nvPr>
        </p:nvSpPr>
        <p:spPr>
          <a:xfrm>
            <a:off x="1703163" y="1998943"/>
            <a:ext cx="4271374" cy="3988497"/>
          </a:xfrm>
          <a:prstGeom prst="rect">
            <a:avLst/>
          </a:prstGeom>
          <a:noFill/>
          <a:ln>
            <a:noFill/>
          </a:ln>
        </p:spPr>
        <p:txBody>
          <a:bodyPr anchor="t">
            <a:noAutofit/>
          </a:bodyPr>
          <a:lstStyle>
            <a:lvl1pPr marL="0" indent="0" algn="l">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
        <p:nvSpPr>
          <p:cNvPr id="29" name="Text Placeholder 8"/>
          <p:cNvSpPr>
            <a:spLocks noGrp="1"/>
          </p:cNvSpPr>
          <p:nvPr>
            <p:ph type="body" sz="quarter" idx="34"/>
          </p:nvPr>
        </p:nvSpPr>
        <p:spPr>
          <a:xfrm>
            <a:off x="6254732" y="1998943"/>
            <a:ext cx="4271374" cy="3988497"/>
          </a:xfrm>
          <a:prstGeom prst="rect">
            <a:avLst/>
          </a:prstGeom>
          <a:noFill/>
          <a:ln>
            <a:noFill/>
          </a:ln>
        </p:spPr>
        <p:txBody>
          <a:bodyPr anchor="t">
            <a:noAutofit/>
          </a:bodyPr>
          <a:lstStyle>
            <a:lvl1pPr marL="0" indent="0" algn="l">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Tree>
    <p:extLst>
      <p:ext uri="{BB962C8B-B14F-4D97-AF65-F5344CB8AC3E}">
        <p14:creationId xmlns:p14="http://schemas.microsoft.com/office/powerpoint/2010/main" val="235507278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6_Custom Layout">
    <p:spTree>
      <p:nvGrpSpPr>
        <p:cNvPr id="1" name=""/>
        <p:cNvGrpSpPr/>
        <p:nvPr/>
      </p:nvGrpSpPr>
      <p:grpSpPr>
        <a:xfrm>
          <a:off x="0" y="0"/>
          <a:ext cx="0" cy="0"/>
          <a:chOff x="0" y="0"/>
          <a:chExt cx="0" cy="0"/>
        </a:xfrm>
      </p:grpSpPr>
      <p:grpSp>
        <p:nvGrpSpPr>
          <p:cNvPr id="7" name="Group 9"/>
          <p:cNvGrpSpPr>
            <a:grpSpLocks/>
          </p:cNvGrpSpPr>
          <p:nvPr userDrawn="1"/>
        </p:nvGrpSpPr>
        <p:grpSpPr bwMode="auto">
          <a:xfrm>
            <a:off x="5859463" y="6251575"/>
            <a:ext cx="465137" cy="606425"/>
            <a:chOff x="5859463" y="6252052"/>
            <a:chExt cx="465137" cy="605948"/>
          </a:xfrm>
        </p:grpSpPr>
        <p:sp>
          <p:nvSpPr>
            <p:cNvPr id="8" name="Rectangle 10"/>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0" name="Isosceles Triangle 11"/>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11" name="TextBox 12"/>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A8042B39-EF31-4922-86FF-95B90391664E}"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6" name="Title 1"/>
          <p:cNvSpPr>
            <a:spLocks noGrp="1"/>
          </p:cNvSpPr>
          <p:nvPr>
            <p:ph type="ctrTitle"/>
          </p:nvPr>
        </p:nvSpPr>
        <p:spPr>
          <a:xfrm>
            <a:off x="694703" y="615600"/>
            <a:ext cx="10802595" cy="665285"/>
          </a:xfrm>
          <a:prstGeom prst="rect">
            <a:avLst/>
          </a:prstGeom>
        </p:spPr>
        <p:txBody>
          <a:bodyPr wrap="square" anchor="t" anchorCtr="0">
            <a:noAutofit/>
          </a:bodyPr>
          <a:lstStyle>
            <a:lvl1pPr algn="ctr">
              <a:lnSpc>
                <a:spcPct val="90000"/>
              </a:lnSpc>
              <a:defRPr sz="5000" b="0" i="0">
                <a:solidFill>
                  <a:schemeClr val="tx1">
                    <a:lumMod val="65000"/>
                    <a:lumOff val="35000"/>
                  </a:schemeClr>
                </a:solidFill>
                <a:latin typeface="Bebas Neue" pitchFamily="34" charset="0"/>
                <a:ea typeface="Gulim" pitchFamily="34" charset="-127"/>
              </a:defRPr>
            </a:lvl1pPr>
          </a:lstStyle>
          <a:p>
            <a:r>
              <a:rPr lang="tr-TR"/>
              <a:t>Asıl başlık stilini düzenlemek için tıklayın</a:t>
            </a:r>
            <a:endParaRPr lang="en-US" dirty="0"/>
          </a:p>
        </p:txBody>
      </p:sp>
      <p:sp>
        <p:nvSpPr>
          <p:cNvPr id="19" name="Text Placeholder 8"/>
          <p:cNvSpPr>
            <a:spLocks noGrp="1"/>
          </p:cNvSpPr>
          <p:nvPr>
            <p:ph type="body" sz="quarter" idx="32"/>
          </p:nvPr>
        </p:nvSpPr>
        <p:spPr>
          <a:xfrm>
            <a:off x="1703163" y="1295399"/>
            <a:ext cx="8785674" cy="240851"/>
          </a:xfrm>
          <a:prstGeom prst="rect">
            <a:avLst/>
          </a:prstGeom>
          <a:noFill/>
          <a:ln>
            <a:noFill/>
          </a:ln>
        </p:spPr>
        <p:txBody>
          <a:bodyPr anchor="ctr">
            <a:noAutofit/>
          </a:bodyPr>
          <a:lstStyle>
            <a:lvl1pPr marL="0" indent="0" algn="ctr">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
        <p:nvSpPr>
          <p:cNvPr id="28" name="Text Placeholder 8"/>
          <p:cNvSpPr>
            <a:spLocks noGrp="1"/>
          </p:cNvSpPr>
          <p:nvPr>
            <p:ph type="body" sz="quarter" idx="33"/>
          </p:nvPr>
        </p:nvSpPr>
        <p:spPr>
          <a:xfrm>
            <a:off x="522063" y="1998943"/>
            <a:ext cx="3702863" cy="3988497"/>
          </a:xfrm>
          <a:prstGeom prst="rect">
            <a:avLst/>
          </a:prstGeom>
          <a:noFill/>
          <a:ln>
            <a:noFill/>
          </a:ln>
        </p:spPr>
        <p:txBody>
          <a:bodyPr anchor="t">
            <a:noAutofit/>
          </a:bodyPr>
          <a:lstStyle>
            <a:lvl1pPr marL="0" indent="0" algn="l">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
        <p:nvSpPr>
          <p:cNvPr id="29" name="Text Placeholder 8"/>
          <p:cNvSpPr>
            <a:spLocks noGrp="1"/>
          </p:cNvSpPr>
          <p:nvPr>
            <p:ph type="body" sz="quarter" idx="34"/>
          </p:nvPr>
        </p:nvSpPr>
        <p:spPr>
          <a:xfrm>
            <a:off x="4224926" y="1998943"/>
            <a:ext cx="3702863" cy="3988497"/>
          </a:xfrm>
          <a:prstGeom prst="rect">
            <a:avLst/>
          </a:prstGeom>
          <a:noFill/>
          <a:ln>
            <a:noFill/>
          </a:ln>
        </p:spPr>
        <p:txBody>
          <a:bodyPr anchor="t">
            <a:noAutofit/>
          </a:bodyPr>
          <a:lstStyle>
            <a:lvl1pPr marL="0" indent="0" algn="l">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
        <p:nvSpPr>
          <p:cNvPr id="9" name="Text Placeholder 8"/>
          <p:cNvSpPr>
            <a:spLocks noGrp="1"/>
          </p:cNvSpPr>
          <p:nvPr>
            <p:ph type="body" sz="quarter" idx="35"/>
          </p:nvPr>
        </p:nvSpPr>
        <p:spPr>
          <a:xfrm>
            <a:off x="7927789" y="1998942"/>
            <a:ext cx="3702863" cy="3988497"/>
          </a:xfrm>
          <a:prstGeom prst="rect">
            <a:avLst/>
          </a:prstGeom>
          <a:noFill/>
          <a:ln>
            <a:noFill/>
          </a:ln>
        </p:spPr>
        <p:txBody>
          <a:bodyPr anchor="t">
            <a:noAutofit/>
          </a:bodyPr>
          <a:lstStyle>
            <a:lvl1pPr marL="0" indent="0" algn="l">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Tree>
    <p:extLst>
      <p:ext uri="{BB962C8B-B14F-4D97-AF65-F5344CB8AC3E}">
        <p14:creationId xmlns:p14="http://schemas.microsoft.com/office/powerpoint/2010/main" val="85190841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grpSp>
        <p:nvGrpSpPr>
          <p:cNvPr id="4" name="Group 12"/>
          <p:cNvGrpSpPr>
            <a:grpSpLocks/>
          </p:cNvGrpSpPr>
          <p:nvPr userDrawn="1"/>
        </p:nvGrpSpPr>
        <p:grpSpPr bwMode="auto">
          <a:xfrm>
            <a:off x="5859463" y="6251575"/>
            <a:ext cx="465137" cy="606425"/>
            <a:chOff x="5859463" y="6252052"/>
            <a:chExt cx="465137" cy="605948"/>
          </a:xfrm>
        </p:grpSpPr>
        <p:sp>
          <p:nvSpPr>
            <p:cNvPr id="5" name="Rectangle 13"/>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6" name="Isosceles Triangle 14"/>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7" name="TextBox 15"/>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D52027E5-2DB2-45E8-BDC5-6225C2AC91C3}"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3" name="Picture Placeholder 7"/>
          <p:cNvSpPr>
            <a:spLocks noGrp="1"/>
          </p:cNvSpPr>
          <p:nvPr>
            <p:ph type="pic" sz="quarter" idx="10"/>
          </p:nvPr>
        </p:nvSpPr>
        <p:spPr>
          <a:xfrm>
            <a:off x="0" y="0"/>
            <a:ext cx="12192000" cy="3757808"/>
          </a:xfrm>
          <a:prstGeom prst="rect">
            <a:avLst/>
          </a:prstGeom>
        </p:spPr>
        <p:txBody>
          <a:bodyPr/>
          <a:lstStyle>
            <a:lvl1pPr>
              <a:defRPr sz="1800"/>
            </a:lvl1pPr>
          </a:lstStyle>
          <a:p>
            <a:pPr lvl="0"/>
            <a:endParaRPr lang="id-ID" noProof="0"/>
          </a:p>
        </p:txBody>
      </p:sp>
    </p:spTree>
    <p:extLst>
      <p:ext uri="{BB962C8B-B14F-4D97-AF65-F5344CB8AC3E}">
        <p14:creationId xmlns:p14="http://schemas.microsoft.com/office/powerpoint/2010/main" val="244687764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grpSp>
        <p:nvGrpSpPr>
          <p:cNvPr id="3" name="Group 5"/>
          <p:cNvGrpSpPr>
            <a:grpSpLocks/>
          </p:cNvGrpSpPr>
          <p:nvPr userDrawn="1"/>
        </p:nvGrpSpPr>
        <p:grpSpPr bwMode="auto">
          <a:xfrm>
            <a:off x="11180763" y="6251575"/>
            <a:ext cx="465137" cy="606425"/>
            <a:chOff x="5859463" y="6252052"/>
            <a:chExt cx="465137" cy="605948"/>
          </a:xfrm>
        </p:grpSpPr>
        <p:sp>
          <p:nvSpPr>
            <p:cNvPr id="4" name="Rectangle 6"/>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5" name="Isosceles Triangle 7"/>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6" name="TextBox 8"/>
          <p:cNvSpPr txBox="1">
            <a:spLocks noChangeArrowheads="1"/>
          </p:cNvSpPr>
          <p:nvPr userDrawn="1"/>
        </p:nvSpPr>
        <p:spPr bwMode="auto">
          <a:xfrm>
            <a:off x="111331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BA3508FE-ED2E-4621-B8CE-498BC8078E3C}"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10" name="Picture Placeholder 7"/>
          <p:cNvSpPr>
            <a:spLocks noGrp="1"/>
          </p:cNvSpPr>
          <p:nvPr>
            <p:ph type="pic" sz="quarter" idx="10"/>
          </p:nvPr>
        </p:nvSpPr>
        <p:spPr>
          <a:xfrm>
            <a:off x="-3970" y="-1"/>
            <a:ext cx="7544637" cy="6858001"/>
          </a:xfrm>
          <a:prstGeom prst="rect">
            <a:avLst/>
          </a:prstGeom>
        </p:spPr>
        <p:txBody>
          <a:bodyPr/>
          <a:lstStyle>
            <a:lvl1pPr>
              <a:defRPr sz="1800"/>
            </a:lvl1pPr>
          </a:lstStyle>
          <a:p>
            <a:pPr lvl="0"/>
            <a:endParaRPr lang="id-ID" noProof="0" dirty="0"/>
          </a:p>
        </p:txBody>
      </p:sp>
    </p:spTree>
    <p:extLst>
      <p:ext uri="{BB962C8B-B14F-4D97-AF65-F5344CB8AC3E}">
        <p14:creationId xmlns:p14="http://schemas.microsoft.com/office/powerpoint/2010/main" val="374979681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8_Custom Layout">
    <p:spTree>
      <p:nvGrpSpPr>
        <p:cNvPr id="1" name=""/>
        <p:cNvGrpSpPr/>
        <p:nvPr/>
      </p:nvGrpSpPr>
      <p:grpSpPr>
        <a:xfrm>
          <a:off x="0" y="0"/>
          <a:ext cx="0" cy="0"/>
          <a:chOff x="0" y="0"/>
          <a:chExt cx="0" cy="0"/>
        </a:xfrm>
      </p:grpSpPr>
      <p:grpSp>
        <p:nvGrpSpPr>
          <p:cNvPr id="3" name="Group 5"/>
          <p:cNvGrpSpPr>
            <a:grpSpLocks/>
          </p:cNvGrpSpPr>
          <p:nvPr userDrawn="1"/>
        </p:nvGrpSpPr>
        <p:grpSpPr bwMode="auto">
          <a:xfrm>
            <a:off x="11180763" y="6251575"/>
            <a:ext cx="465137" cy="606425"/>
            <a:chOff x="5859463" y="6252052"/>
            <a:chExt cx="465137" cy="605948"/>
          </a:xfrm>
        </p:grpSpPr>
        <p:sp>
          <p:nvSpPr>
            <p:cNvPr id="4" name="Rectangle 6"/>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5" name="Isosceles Triangle 7"/>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6" name="TextBox 8"/>
          <p:cNvSpPr txBox="1">
            <a:spLocks noChangeArrowheads="1"/>
          </p:cNvSpPr>
          <p:nvPr userDrawn="1"/>
        </p:nvSpPr>
        <p:spPr bwMode="auto">
          <a:xfrm>
            <a:off x="111331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A82300AB-D1B3-4B5E-BAAE-43839B7E8D32}"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10" name="Picture Placeholder 7"/>
          <p:cNvSpPr>
            <a:spLocks noGrp="1"/>
          </p:cNvSpPr>
          <p:nvPr>
            <p:ph type="pic" sz="quarter" idx="10"/>
          </p:nvPr>
        </p:nvSpPr>
        <p:spPr>
          <a:xfrm>
            <a:off x="-3970" y="-1"/>
            <a:ext cx="6104145" cy="6858001"/>
          </a:xfrm>
          <a:prstGeom prst="rect">
            <a:avLst/>
          </a:prstGeom>
        </p:spPr>
        <p:txBody>
          <a:bodyPr/>
          <a:lstStyle>
            <a:lvl1pPr>
              <a:defRPr sz="1800"/>
            </a:lvl1pPr>
          </a:lstStyle>
          <a:p>
            <a:pPr lvl="0"/>
            <a:endParaRPr lang="id-ID" noProof="0" dirty="0"/>
          </a:p>
        </p:txBody>
      </p:sp>
    </p:spTree>
    <p:extLst>
      <p:ext uri="{BB962C8B-B14F-4D97-AF65-F5344CB8AC3E}">
        <p14:creationId xmlns:p14="http://schemas.microsoft.com/office/powerpoint/2010/main" val="59143111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grpSp>
        <p:nvGrpSpPr>
          <p:cNvPr id="8" name="Group 11"/>
          <p:cNvGrpSpPr>
            <a:grpSpLocks/>
          </p:cNvGrpSpPr>
          <p:nvPr userDrawn="1"/>
        </p:nvGrpSpPr>
        <p:grpSpPr bwMode="auto">
          <a:xfrm>
            <a:off x="5859463" y="6251575"/>
            <a:ext cx="465137" cy="606425"/>
            <a:chOff x="5859463" y="6252052"/>
            <a:chExt cx="465137" cy="605948"/>
          </a:xfrm>
        </p:grpSpPr>
        <p:sp>
          <p:nvSpPr>
            <p:cNvPr id="9" name="Rectangle 12"/>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2" name="Isosceles Triangle 13"/>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13" name="TextBox 14"/>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41A33E3E-9DC0-4426-8EB3-11DC82B61BE9}"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6" name="Title 1"/>
          <p:cNvSpPr>
            <a:spLocks noGrp="1"/>
          </p:cNvSpPr>
          <p:nvPr>
            <p:ph type="ctrTitle"/>
          </p:nvPr>
        </p:nvSpPr>
        <p:spPr>
          <a:xfrm>
            <a:off x="694703" y="615600"/>
            <a:ext cx="10802595" cy="665285"/>
          </a:xfrm>
          <a:prstGeom prst="rect">
            <a:avLst/>
          </a:prstGeom>
        </p:spPr>
        <p:txBody>
          <a:bodyPr wrap="square" anchor="t" anchorCtr="0">
            <a:noAutofit/>
          </a:bodyPr>
          <a:lstStyle>
            <a:lvl1pPr algn="ctr">
              <a:lnSpc>
                <a:spcPct val="90000"/>
              </a:lnSpc>
              <a:defRPr sz="5000" b="0" i="0">
                <a:solidFill>
                  <a:schemeClr val="tx1">
                    <a:lumMod val="65000"/>
                    <a:lumOff val="35000"/>
                  </a:schemeClr>
                </a:solidFill>
                <a:latin typeface="Bebas Neue" pitchFamily="34" charset="0"/>
                <a:ea typeface="Gulim" pitchFamily="34" charset="-127"/>
              </a:defRPr>
            </a:lvl1pPr>
          </a:lstStyle>
          <a:p>
            <a:r>
              <a:rPr lang="tr-TR"/>
              <a:t>Asıl başlık stilini düzenlemek için tıklayın</a:t>
            </a:r>
            <a:endParaRPr lang="en-US" dirty="0"/>
          </a:p>
        </p:txBody>
      </p:sp>
      <p:sp>
        <p:nvSpPr>
          <p:cNvPr id="19" name="Text Placeholder 8"/>
          <p:cNvSpPr>
            <a:spLocks noGrp="1"/>
          </p:cNvSpPr>
          <p:nvPr>
            <p:ph type="body" sz="quarter" idx="32"/>
          </p:nvPr>
        </p:nvSpPr>
        <p:spPr>
          <a:xfrm>
            <a:off x="1703163" y="1295399"/>
            <a:ext cx="8785674" cy="240851"/>
          </a:xfrm>
          <a:prstGeom prst="rect">
            <a:avLst/>
          </a:prstGeom>
          <a:noFill/>
          <a:ln>
            <a:noFill/>
          </a:ln>
        </p:spPr>
        <p:txBody>
          <a:bodyPr anchor="ctr">
            <a:noAutofit/>
          </a:bodyPr>
          <a:lstStyle>
            <a:lvl1pPr marL="0" indent="0" algn="ctr">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
        <p:nvSpPr>
          <p:cNvPr id="7" name="Picture Placeholder 7"/>
          <p:cNvSpPr>
            <a:spLocks noGrp="1"/>
          </p:cNvSpPr>
          <p:nvPr>
            <p:ph type="pic" sz="quarter" idx="10"/>
          </p:nvPr>
        </p:nvSpPr>
        <p:spPr>
          <a:xfrm>
            <a:off x="0" y="1718698"/>
            <a:ext cx="12192000" cy="3053718"/>
          </a:xfrm>
          <a:prstGeom prst="rect">
            <a:avLst/>
          </a:prstGeom>
        </p:spPr>
        <p:txBody>
          <a:bodyPr/>
          <a:lstStyle>
            <a:lvl1pPr>
              <a:defRPr sz="1800"/>
            </a:lvl1pPr>
          </a:lstStyle>
          <a:p>
            <a:pPr lvl="0"/>
            <a:endParaRPr lang="id-ID" noProof="0"/>
          </a:p>
        </p:txBody>
      </p:sp>
      <p:sp>
        <p:nvSpPr>
          <p:cNvPr id="10" name="Picture Placeholder 7"/>
          <p:cNvSpPr>
            <a:spLocks noGrp="1"/>
          </p:cNvSpPr>
          <p:nvPr>
            <p:ph type="pic" sz="quarter" idx="33"/>
          </p:nvPr>
        </p:nvSpPr>
        <p:spPr>
          <a:xfrm>
            <a:off x="7495721" y="2156511"/>
            <a:ext cx="3180502" cy="1766560"/>
          </a:xfrm>
          <a:prstGeom prst="rect">
            <a:avLst/>
          </a:prstGeom>
        </p:spPr>
        <p:txBody>
          <a:bodyPr/>
          <a:lstStyle>
            <a:lvl1pPr>
              <a:defRPr sz="1800"/>
            </a:lvl1pPr>
          </a:lstStyle>
          <a:p>
            <a:pPr lvl="0"/>
            <a:endParaRPr lang="id-ID" noProof="0"/>
          </a:p>
        </p:txBody>
      </p:sp>
      <p:sp>
        <p:nvSpPr>
          <p:cNvPr id="11" name="Picture Placeholder 7"/>
          <p:cNvSpPr>
            <a:spLocks noGrp="1"/>
          </p:cNvSpPr>
          <p:nvPr>
            <p:ph type="pic" sz="quarter" idx="34"/>
          </p:nvPr>
        </p:nvSpPr>
        <p:spPr>
          <a:xfrm>
            <a:off x="5804239" y="3143250"/>
            <a:ext cx="2502695" cy="1566863"/>
          </a:xfrm>
          <a:prstGeom prst="rect">
            <a:avLst/>
          </a:prstGeom>
        </p:spPr>
        <p:txBody>
          <a:bodyPr/>
          <a:lstStyle>
            <a:lvl1pPr>
              <a:defRPr sz="1800"/>
            </a:lvl1pPr>
          </a:lstStyle>
          <a:p>
            <a:pPr lvl="0"/>
            <a:endParaRPr lang="id-ID" noProof="0"/>
          </a:p>
        </p:txBody>
      </p:sp>
    </p:spTree>
    <p:extLst>
      <p:ext uri="{BB962C8B-B14F-4D97-AF65-F5344CB8AC3E}">
        <p14:creationId xmlns:p14="http://schemas.microsoft.com/office/powerpoint/2010/main" val="351317891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sp>
        <p:nvSpPr>
          <p:cNvPr id="11" name="Rectangle 1"/>
          <p:cNvSpPr/>
          <p:nvPr userDrawn="1"/>
        </p:nvSpPr>
        <p:spPr>
          <a:xfrm>
            <a:off x="0" y="1854200"/>
            <a:ext cx="3036888" cy="25082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2" name="Rectangle 11"/>
          <p:cNvSpPr/>
          <p:nvPr userDrawn="1"/>
        </p:nvSpPr>
        <p:spPr>
          <a:xfrm>
            <a:off x="3030538" y="1854200"/>
            <a:ext cx="3070225" cy="25082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3" name="Rectangle 12"/>
          <p:cNvSpPr/>
          <p:nvPr userDrawn="1"/>
        </p:nvSpPr>
        <p:spPr>
          <a:xfrm>
            <a:off x="6096000" y="1854200"/>
            <a:ext cx="3065463" cy="250825"/>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4" name="Rectangle 13"/>
          <p:cNvSpPr/>
          <p:nvPr userDrawn="1"/>
        </p:nvSpPr>
        <p:spPr>
          <a:xfrm>
            <a:off x="9159875" y="1854200"/>
            <a:ext cx="3036888" cy="250825"/>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nvGrpSpPr>
          <p:cNvPr id="15" name="Group 14"/>
          <p:cNvGrpSpPr>
            <a:grpSpLocks/>
          </p:cNvGrpSpPr>
          <p:nvPr userDrawn="1"/>
        </p:nvGrpSpPr>
        <p:grpSpPr bwMode="auto">
          <a:xfrm>
            <a:off x="5859463" y="6251575"/>
            <a:ext cx="465137" cy="606425"/>
            <a:chOff x="5859463" y="6252052"/>
            <a:chExt cx="465137" cy="605948"/>
          </a:xfrm>
        </p:grpSpPr>
        <p:sp>
          <p:nvSpPr>
            <p:cNvPr id="16" name="Rectangle 15"/>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7" name="Isosceles Triangle 16"/>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18" name="TextBox 17"/>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46839D8C-08AE-4299-B432-F5B406885C07}"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6" name="Title 1"/>
          <p:cNvSpPr>
            <a:spLocks noGrp="1"/>
          </p:cNvSpPr>
          <p:nvPr>
            <p:ph type="ctrTitle"/>
          </p:nvPr>
        </p:nvSpPr>
        <p:spPr>
          <a:xfrm>
            <a:off x="694703" y="615600"/>
            <a:ext cx="10802595" cy="665285"/>
          </a:xfrm>
          <a:prstGeom prst="rect">
            <a:avLst/>
          </a:prstGeom>
        </p:spPr>
        <p:txBody>
          <a:bodyPr wrap="square" anchor="t" anchorCtr="0">
            <a:noAutofit/>
          </a:bodyPr>
          <a:lstStyle>
            <a:lvl1pPr algn="ctr">
              <a:lnSpc>
                <a:spcPct val="90000"/>
              </a:lnSpc>
              <a:defRPr sz="5000" b="0" i="0">
                <a:solidFill>
                  <a:schemeClr val="tx1">
                    <a:lumMod val="65000"/>
                    <a:lumOff val="35000"/>
                  </a:schemeClr>
                </a:solidFill>
                <a:latin typeface="Bebas Neue" pitchFamily="34" charset="0"/>
                <a:ea typeface="Gulim" pitchFamily="34" charset="-127"/>
              </a:defRPr>
            </a:lvl1pPr>
          </a:lstStyle>
          <a:p>
            <a:r>
              <a:rPr lang="tr-TR"/>
              <a:t>Asıl başlık stilini düzenlemek için tıklayın</a:t>
            </a:r>
            <a:endParaRPr lang="en-US" dirty="0"/>
          </a:p>
        </p:txBody>
      </p:sp>
      <p:sp>
        <p:nvSpPr>
          <p:cNvPr id="19" name="Text Placeholder 8"/>
          <p:cNvSpPr>
            <a:spLocks noGrp="1"/>
          </p:cNvSpPr>
          <p:nvPr>
            <p:ph type="body" sz="quarter" idx="32"/>
          </p:nvPr>
        </p:nvSpPr>
        <p:spPr>
          <a:xfrm>
            <a:off x="1703163" y="1295399"/>
            <a:ext cx="8785674" cy="240851"/>
          </a:xfrm>
          <a:prstGeom prst="rect">
            <a:avLst/>
          </a:prstGeom>
          <a:noFill/>
          <a:ln>
            <a:noFill/>
          </a:ln>
        </p:spPr>
        <p:txBody>
          <a:bodyPr anchor="ctr">
            <a:noAutofit/>
          </a:bodyPr>
          <a:lstStyle>
            <a:lvl1pPr marL="0" indent="0" algn="ctr">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
        <p:nvSpPr>
          <p:cNvPr id="7" name="Picture Placeholder 7"/>
          <p:cNvSpPr>
            <a:spLocks noGrp="1"/>
          </p:cNvSpPr>
          <p:nvPr>
            <p:ph type="pic" sz="quarter" idx="10"/>
          </p:nvPr>
        </p:nvSpPr>
        <p:spPr>
          <a:xfrm>
            <a:off x="1" y="2104373"/>
            <a:ext cx="3036093" cy="2918564"/>
          </a:xfrm>
          <a:prstGeom prst="rect">
            <a:avLst/>
          </a:prstGeom>
        </p:spPr>
        <p:txBody>
          <a:bodyPr/>
          <a:lstStyle>
            <a:lvl1pPr>
              <a:defRPr sz="1800"/>
            </a:lvl1pPr>
          </a:lstStyle>
          <a:p>
            <a:pPr lvl="0"/>
            <a:endParaRPr lang="id-ID" noProof="0"/>
          </a:p>
        </p:txBody>
      </p:sp>
      <p:sp>
        <p:nvSpPr>
          <p:cNvPr id="8" name="Picture Placeholder 7"/>
          <p:cNvSpPr>
            <a:spLocks noGrp="1"/>
          </p:cNvSpPr>
          <p:nvPr>
            <p:ph type="pic" sz="quarter" idx="33"/>
          </p:nvPr>
        </p:nvSpPr>
        <p:spPr>
          <a:xfrm>
            <a:off x="3036094" y="2104373"/>
            <a:ext cx="3064669" cy="2918564"/>
          </a:xfrm>
          <a:prstGeom prst="rect">
            <a:avLst/>
          </a:prstGeom>
        </p:spPr>
        <p:txBody>
          <a:bodyPr/>
          <a:lstStyle>
            <a:lvl1pPr>
              <a:defRPr sz="1800"/>
            </a:lvl1pPr>
          </a:lstStyle>
          <a:p>
            <a:pPr lvl="0"/>
            <a:endParaRPr lang="id-ID" noProof="0"/>
          </a:p>
        </p:txBody>
      </p:sp>
      <p:sp>
        <p:nvSpPr>
          <p:cNvPr id="9" name="Picture Placeholder 7"/>
          <p:cNvSpPr>
            <a:spLocks noGrp="1"/>
          </p:cNvSpPr>
          <p:nvPr>
            <p:ph type="pic" sz="quarter" idx="34"/>
          </p:nvPr>
        </p:nvSpPr>
        <p:spPr>
          <a:xfrm>
            <a:off x="6100763" y="2104373"/>
            <a:ext cx="3064670" cy="2918564"/>
          </a:xfrm>
          <a:prstGeom prst="rect">
            <a:avLst/>
          </a:prstGeom>
        </p:spPr>
        <p:txBody>
          <a:bodyPr/>
          <a:lstStyle>
            <a:lvl1pPr>
              <a:defRPr sz="1800"/>
            </a:lvl1pPr>
          </a:lstStyle>
          <a:p>
            <a:pPr lvl="0"/>
            <a:endParaRPr lang="id-ID" noProof="0"/>
          </a:p>
        </p:txBody>
      </p:sp>
      <p:sp>
        <p:nvSpPr>
          <p:cNvPr id="10" name="Picture Placeholder 7"/>
          <p:cNvSpPr>
            <a:spLocks noGrp="1"/>
          </p:cNvSpPr>
          <p:nvPr>
            <p:ph type="pic" sz="quarter" idx="35"/>
          </p:nvPr>
        </p:nvSpPr>
        <p:spPr>
          <a:xfrm>
            <a:off x="9165433" y="2104373"/>
            <a:ext cx="3026568" cy="2918564"/>
          </a:xfrm>
          <a:prstGeom prst="rect">
            <a:avLst/>
          </a:prstGeom>
        </p:spPr>
        <p:txBody>
          <a:bodyPr/>
          <a:lstStyle>
            <a:lvl1pPr>
              <a:defRPr sz="1800"/>
            </a:lvl1pPr>
          </a:lstStyle>
          <a:p>
            <a:pPr lvl="0"/>
            <a:endParaRPr lang="id-ID" noProof="0"/>
          </a:p>
        </p:txBody>
      </p:sp>
    </p:spTree>
    <p:extLst>
      <p:ext uri="{BB962C8B-B14F-4D97-AF65-F5344CB8AC3E}">
        <p14:creationId xmlns:p14="http://schemas.microsoft.com/office/powerpoint/2010/main" val="226070772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fade">
                                      <p:cBhvr>
                                        <p:cTn id="10" dur="500"/>
                                        <p:tgtEl>
                                          <p:spTgt spid="18"/>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500"/>
                                        <p:tgtEl>
                                          <p:spTgt spid="11"/>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500"/>
                                        <p:tgtEl>
                                          <p:spTgt spid="12"/>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childTnLst>
                          </p:cTn>
                        </p:par>
                        <p:par>
                          <p:cTn id="23" fill="hold">
                            <p:stCondLst>
                              <p:cond delay="2000"/>
                            </p:stCondLst>
                            <p:childTnLst>
                              <p:par>
                                <p:cTn id="24" presetID="10" presetClass="entr" presetSubtype="0" fill="hold" grpId="0" nodeType="after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fade">
                                      <p:cBhvr>
                                        <p:cTn id="26"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P spid="18" grpId="0"/>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6_Custom Layout">
    <p:spTree>
      <p:nvGrpSpPr>
        <p:cNvPr id="1" name=""/>
        <p:cNvGrpSpPr/>
        <p:nvPr/>
      </p:nvGrpSpPr>
      <p:grpSpPr>
        <a:xfrm>
          <a:off x="0" y="0"/>
          <a:ext cx="0" cy="0"/>
          <a:chOff x="0" y="0"/>
          <a:chExt cx="0" cy="0"/>
        </a:xfrm>
      </p:grpSpPr>
      <p:sp>
        <p:nvSpPr>
          <p:cNvPr id="40" name="Rectangle 61"/>
          <p:cNvSpPr/>
          <p:nvPr userDrawn="1"/>
        </p:nvSpPr>
        <p:spPr>
          <a:xfrm>
            <a:off x="4495800" y="1143000"/>
            <a:ext cx="4800600" cy="1143000"/>
          </a:xfrm>
          <a:prstGeom prst="rect">
            <a:avLst/>
          </a:prstGeom>
          <a:gradFill>
            <a:gsLst>
              <a:gs pos="0">
                <a:schemeClr val="accent1">
                  <a:lumMod val="75000"/>
                </a:schemeClr>
              </a:gs>
              <a:gs pos="100000">
                <a:schemeClr val="accent1">
                  <a:alpha val="88000"/>
                </a:schemeClr>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42" name="Rectangle 62"/>
          <p:cNvSpPr/>
          <p:nvPr userDrawn="1"/>
        </p:nvSpPr>
        <p:spPr>
          <a:xfrm>
            <a:off x="2895600" y="2286000"/>
            <a:ext cx="4800600" cy="1143000"/>
          </a:xfrm>
          <a:prstGeom prst="rect">
            <a:avLst/>
          </a:prstGeom>
          <a:gradFill>
            <a:gsLst>
              <a:gs pos="100000">
                <a:schemeClr val="accent3">
                  <a:lumMod val="75000"/>
                  <a:alpha val="89000"/>
                </a:schemeClr>
              </a:gs>
              <a:gs pos="0">
                <a:schemeClr val="accent3"/>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50" name="Rectangle 63"/>
          <p:cNvSpPr/>
          <p:nvPr userDrawn="1"/>
        </p:nvSpPr>
        <p:spPr>
          <a:xfrm>
            <a:off x="4495800" y="3429000"/>
            <a:ext cx="4800600" cy="1143000"/>
          </a:xfrm>
          <a:prstGeom prst="rect">
            <a:avLst/>
          </a:prstGeom>
          <a:gradFill>
            <a:gsLst>
              <a:gs pos="0">
                <a:schemeClr val="accent4">
                  <a:lumMod val="75000"/>
                  <a:alpha val="98000"/>
                </a:schemeClr>
              </a:gs>
              <a:gs pos="100000">
                <a:schemeClr val="accent4"/>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51" name="Rectangle 64"/>
          <p:cNvSpPr/>
          <p:nvPr userDrawn="1"/>
        </p:nvSpPr>
        <p:spPr>
          <a:xfrm>
            <a:off x="2895600" y="4572000"/>
            <a:ext cx="4800600" cy="1143000"/>
          </a:xfrm>
          <a:prstGeom prst="rect">
            <a:avLst/>
          </a:prstGeom>
          <a:gradFill>
            <a:gsLst>
              <a:gs pos="100000">
                <a:schemeClr val="accent6">
                  <a:lumMod val="75000"/>
                  <a:alpha val="93000"/>
                </a:schemeClr>
              </a:gs>
              <a:gs pos="0">
                <a:schemeClr val="accent6"/>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3" name="Picture Placeholder 7"/>
          <p:cNvSpPr>
            <a:spLocks noGrp="1"/>
          </p:cNvSpPr>
          <p:nvPr>
            <p:ph type="pic" sz="quarter" idx="33"/>
          </p:nvPr>
        </p:nvSpPr>
        <p:spPr>
          <a:xfrm>
            <a:off x="4495800" y="0"/>
            <a:ext cx="1600200" cy="1143000"/>
          </a:xfrm>
          <a:prstGeom prst="rect">
            <a:avLst/>
          </a:prstGeom>
        </p:spPr>
        <p:txBody>
          <a:bodyPr/>
          <a:lstStyle>
            <a:lvl1pPr>
              <a:defRPr sz="1800"/>
            </a:lvl1pPr>
          </a:lstStyle>
          <a:p>
            <a:pPr lvl="0"/>
            <a:endParaRPr lang="id-ID" noProof="0"/>
          </a:p>
        </p:txBody>
      </p:sp>
      <p:sp>
        <p:nvSpPr>
          <p:cNvPr id="13" name="Picture Placeholder 7"/>
          <p:cNvSpPr>
            <a:spLocks noGrp="1"/>
          </p:cNvSpPr>
          <p:nvPr>
            <p:ph type="pic" sz="quarter" idx="38"/>
          </p:nvPr>
        </p:nvSpPr>
        <p:spPr>
          <a:xfrm>
            <a:off x="4495800" y="5715000"/>
            <a:ext cx="1600200" cy="1143000"/>
          </a:xfrm>
          <a:prstGeom prst="rect">
            <a:avLst/>
          </a:prstGeom>
        </p:spPr>
        <p:txBody>
          <a:bodyPr/>
          <a:lstStyle>
            <a:lvl1pPr>
              <a:defRPr sz="1800"/>
            </a:lvl1pPr>
          </a:lstStyle>
          <a:p>
            <a:pPr lvl="0"/>
            <a:endParaRPr lang="id-ID" noProof="0"/>
          </a:p>
        </p:txBody>
      </p:sp>
      <p:sp>
        <p:nvSpPr>
          <p:cNvPr id="14" name="Picture Placeholder 7"/>
          <p:cNvSpPr>
            <a:spLocks noGrp="1"/>
          </p:cNvSpPr>
          <p:nvPr>
            <p:ph type="pic" sz="quarter" idx="39"/>
          </p:nvPr>
        </p:nvSpPr>
        <p:spPr>
          <a:xfrm>
            <a:off x="6096000" y="0"/>
            <a:ext cx="1600200" cy="1143000"/>
          </a:xfrm>
          <a:prstGeom prst="rect">
            <a:avLst/>
          </a:prstGeom>
        </p:spPr>
        <p:txBody>
          <a:bodyPr/>
          <a:lstStyle>
            <a:lvl1pPr>
              <a:defRPr sz="1800"/>
            </a:lvl1pPr>
          </a:lstStyle>
          <a:p>
            <a:pPr lvl="0"/>
            <a:endParaRPr lang="id-ID" noProof="0"/>
          </a:p>
        </p:txBody>
      </p:sp>
      <p:sp>
        <p:nvSpPr>
          <p:cNvPr id="19" name="Picture Placeholder 7"/>
          <p:cNvSpPr>
            <a:spLocks noGrp="1"/>
          </p:cNvSpPr>
          <p:nvPr>
            <p:ph type="pic" sz="quarter" idx="44"/>
          </p:nvPr>
        </p:nvSpPr>
        <p:spPr>
          <a:xfrm>
            <a:off x="6096000" y="5715000"/>
            <a:ext cx="1600200" cy="1143000"/>
          </a:xfrm>
          <a:prstGeom prst="rect">
            <a:avLst/>
          </a:prstGeom>
        </p:spPr>
        <p:txBody>
          <a:bodyPr/>
          <a:lstStyle>
            <a:lvl1pPr>
              <a:defRPr sz="1800"/>
            </a:lvl1pPr>
          </a:lstStyle>
          <a:p>
            <a:pPr lvl="0"/>
            <a:endParaRPr lang="id-ID" noProof="0"/>
          </a:p>
        </p:txBody>
      </p:sp>
      <p:sp>
        <p:nvSpPr>
          <p:cNvPr id="20" name="Picture Placeholder 7"/>
          <p:cNvSpPr>
            <a:spLocks noGrp="1"/>
          </p:cNvSpPr>
          <p:nvPr>
            <p:ph type="pic" sz="quarter" idx="45"/>
          </p:nvPr>
        </p:nvSpPr>
        <p:spPr>
          <a:xfrm>
            <a:off x="7696200" y="0"/>
            <a:ext cx="1600200" cy="1143000"/>
          </a:xfrm>
          <a:prstGeom prst="rect">
            <a:avLst/>
          </a:prstGeom>
        </p:spPr>
        <p:txBody>
          <a:bodyPr/>
          <a:lstStyle>
            <a:lvl1pPr>
              <a:defRPr sz="1800"/>
            </a:lvl1pPr>
          </a:lstStyle>
          <a:p>
            <a:pPr lvl="0"/>
            <a:endParaRPr lang="id-ID" noProof="0"/>
          </a:p>
        </p:txBody>
      </p:sp>
      <p:sp>
        <p:nvSpPr>
          <p:cNvPr id="22" name="Picture Placeholder 7"/>
          <p:cNvSpPr>
            <a:spLocks noGrp="1"/>
          </p:cNvSpPr>
          <p:nvPr>
            <p:ph type="pic" sz="quarter" idx="47"/>
          </p:nvPr>
        </p:nvSpPr>
        <p:spPr>
          <a:xfrm>
            <a:off x="7696200" y="2286000"/>
            <a:ext cx="1600200" cy="1143000"/>
          </a:xfrm>
          <a:prstGeom prst="rect">
            <a:avLst/>
          </a:prstGeom>
        </p:spPr>
        <p:txBody>
          <a:bodyPr/>
          <a:lstStyle>
            <a:lvl1pPr>
              <a:defRPr sz="1800"/>
            </a:lvl1pPr>
          </a:lstStyle>
          <a:p>
            <a:pPr lvl="0"/>
            <a:endParaRPr lang="id-ID" noProof="0"/>
          </a:p>
        </p:txBody>
      </p:sp>
      <p:sp>
        <p:nvSpPr>
          <p:cNvPr id="24" name="Picture Placeholder 7"/>
          <p:cNvSpPr>
            <a:spLocks noGrp="1"/>
          </p:cNvSpPr>
          <p:nvPr>
            <p:ph type="pic" sz="quarter" idx="49"/>
          </p:nvPr>
        </p:nvSpPr>
        <p:spPr>
          <a:xfrm>
            <a:off x="7696200" y="4572000"/>
            <a:ext cx="1600200" cy="1143000"/>
          </a:xfrm>
          <a:prstGeom prst="rect">
            <a:avLst/>
          </a:prstGeom>
        </p:spPr>
        <p:txBody>
          <a:bodyPr/>
          <a:lstStyle>
            <a:lvl1pPr>
              <a:defRPr sz="1800"/>
            </a:lvl1pPr>
          </a:lstStyle>
          <a:p>
            <a:pPr lvl="0"/>
            <a:endParaRPr lang="id-ID" noProof="0"/>
          </a:p>
        </p:txBody>
      </p:sp>
      <p:sp>
        <p:nvSpPr>
          <p:cNvPr id="25" name="Picture Placeholder 7"/>
          <p:cNvSpPr>
            <a:spLocks noGrp="1"/>
          </p:cNvSpPr>
          <p:nvPr>
            <p:ph type="pic" sz="quarter" idx="50"/>
          </p:nvPr>
        </p:nvSpPr>
        <p:spPr>
          <a:xfrm>
            <a:off x="7696200" y="5715000"/>
            <a:ext cx="1600200" cy="1143000"/>
          </a:xfrm>
          <a:prstGeom prst="rect">
            <a:avLst/>
          </a:prstGeom>
        </p:spPr>
        <p:txBody>
          <a:bodyPr/>
          <a:lstStyle>
            <a:lvl1pPr>
              <a:defRPr sz="1800"/>
            </a:lvl1pPr>
          </a:lstStyle>
          <a:p>
            <a:pPr lvl="0"/>
            <a:endParaRPr lang="id-ID" noProof="0"/>
          </a:p>
        </p:txBody>
      </p:sp>
      <p:sp>
        <p:nvSpPr>
          <p:cNvPr id="26" name="Picture Placeholder 7"/>
          <p:cNvSpPr>
            <a:spLocks noGrp="1"/>
          </p:cNvSpPr>
          <p:nvPr>
            <p:ph type="pic" sz="quarter" idx="51"/>
          </p:nvPr>
        </p:nvSpPr>
        <p:spPr>
          <a:xfrm>
            <a:off x="9296400" y="0"/>
            <a:ext cx="1600200" cy="1143000"/>
          </a:xfrm>
          <a:prstGeom prst="rect">
            <a:avLst/>
          </a:prstGeom>
        </p:spPr>
        <p:txBody>
          <a:bodyPr/>
          <a:lstStyle>
            <a:lvl1pPr>
              <a:defRPr sz="1800"/>
            </a:lvl1pPr>
          </a:lstStyle>
          <a:p>
            <a:pPr lvl="0"/>
            <a:endParaRPr lang="id-ID" noProof="0"/>
          </a:p>
        </p:txBody>
      </p:sp>
      <p:sp>
        <p:nvSpPr>
          <p:cNvPr id="27" name="Picture Placeholder 7"/>
          <p:cNvSpPr>
            <a:spLocks noGrp="1"/>
          </p:cNvSpPr>
          <p:nvPr>
            <p:ph type="pic" sz="quarter" idx="52"/>
          </p:nvPr>
        </p:nvSpPr>
        <p:spPr>
          <a:xfrm>
            <a:off x="9296400" y="1143000"/>
            <a:ext cx="1600200" cy="1143000"/>
          </a:xfrm>
          <a:prstGeom prst="rect">
            <a:avLst/>
          </a:prstGeom>
        </p:spPr>
        <p:txBody>
          <a:bodyPr/>
          <a:lstStyle>
            <a:lvl1pPr>
              <a:defRPr sz="1800"/>
            </a:lvl1pPr>
          </a:lstStyle>
          <a:p>
            <a:pPr lvl="0"/>
            <a:endParaRPr lang="id-ID" noProof="0"/>
          </a:p>
        </p:txBody>
      </p:sp>
      <p:sp>
        <p:nvSpPr>
          <p:cNvPr id="28" name="Picture Placeholder 7"/>
          <p:cNvSpPr>
            <a:spLocks noGrp="1"/>
          </p:cNvSpPr>
          <p:nvPr>
            <p:ph type="pic" sz="quarter" idx="53"/>
          </p:nvPr>
        </p:nvSpPr>
        <p:spPr>
          <a:xfrm>
            <a:off x="9296400" y="2286000"/>
            <a:ext cx="1600200" cy="1143000"/>
          </a:xfrm>
          <a:prstGeom prst="rect">
            <a:avLst/>
          </a:prstGeom>
        </p:spPr>
        <p:txBody>
          <a:bodyPr/>
          <a:lstStyle>
            <a:lvl1pPr>
              <a:defRPr sz="1800"/>
            </a:lvl1pPr>
          </a:lstStyle>
          <a:p>
            <a:pPr lvl="0"/>
            <a:endParaRPr lang="id-ID" noProof="0"/>
          </a:p>
        </p:txBody>
      </p:sp>
      <p:sp>
        <p:nvSpPr>
          <p:cNvPr id="29" name="Picture Placeholder 7"/>
          <p:cNvSpPr>
            <a:spLocks noGrp="1"/>
          </p:cNvSpPr>
          <p:nvPr>
            <p:ph type="pic" sz="quarter" idx="54"/>
          </p:nvPr>
        </p:nvSpPr>
        <p:spPr>
          <a:xfrm>
            <a:off x="9296400" y="3429000"/>
            <a:ext cx="1600200" cy="1143000"/>
          </a:xfrm>
          <a:prstGeom prst="rect">
            <a:avLst/>
          </a:prstGeom>
        </p:spPr>
        <p:txBody>
          <a:bodyPr/>
          <a:lstStyle>
            <a:lvl1pPr>
              <a:defRPr sz="1800"/>
            </a:lvl1pPr>
          </a:lstStyle>
          <a:p>
            <a:pPr lvl="0"/>
            <a:endParaRPr lang="id-ID" noProof="0"/>
          </a:p>
        </p:txBody>
      </p:sp>
      <p:sp>
        <p:nvSpPr>
          <p:cNvPr id="30" name="Picture Placeholder 7"/>
          <p:cNvSpPr>
            <a:spLocks noGrp="1"/>
          </p:cNvSpPr>
          <p:nvPr>
            <p:ph type="pic" sz="quarter" idx="55"/>
          </p:nvPr>
        </p:nvSpPr>
        <p:spPr>
          <a:xfrm>
            <a:off x="9296400" y="4572000"/>
            <a:ext cx="1600200" cy="1143000"/>
          </a:xfrm>
          <a:prstGeom prst="rect">
            <a:avLst/>
          </a:prstGeom>
        </p:spPr>
        <p:txBody>
          <a:bodyPr/>
          <a:lstStyle>
            <a:lvl1pPr>
              <a:defRPr sz="1800"/>
            </a:lvl1pPr>
          </a:lstStyle>
          <a:p>
            <a:pPr lvl="0"/>
            <a:endParaRPr lang="id-ID" noProof="0"/>
          </a:p>
        </p:txBody>
      </p:sp>
      <p:sp>
        <p:nvSpPr>
          <p:cNvPr id="31" name="Picture Placeholder 7"/>
          <p:cNvSpPr>
            <a:spLocks noGrp="1"/>
          </p:cNvSpPr>
          <p:nvPr>
            <p:ph type="pic" sz="quarter" idx="56"/>
          </p:nvPr>
        </p:nvSpPr>
        <p:spPr>
          <a:xfrm>
            <a:off x="9296400" y="5715000"/>
            <a:ext cx="1600200" cy="1143000"/>
          </a:xfrm>
          <a:prstGeom prst="rect">
            <a:avLst/>
          </a:prstGeom>
        </p:spPr>
        <p:txBody>
          <a:bodyPr/>
          <a:lstStyle>
            <a:lvl1pPr>
              <a:defRPr sz="1800"/>
            </a:lvl1pPr>
          </a:lstStyle>
          <a:p>
            <a:pPr lvl="0"/>
            <a:endParaRPr lang="id-ID" noProof="0"/>
          </a:p>
        </p:txBody>
      </p:sp>
      <p:sp>
        <p:nvSpPr>
          <p:cNvPr id="32" name="Picture Placeholder 7"/>
          <p:cNvSpPr>
            <a:spLocks noGrp="1"/>
          </p:cNvSpPr>
          <p:nvPr>
            <p:ph type="pic" sz="quarter" idx="57"/>
          </p:nvPr>
        </p:nvSpPr>
        <p:spPr>
          <a:xfrm>
            <a:off x="1295400" y="0"/>
            <a:ext cx="1600200" cy="1143000"/>
          </a:xfrm>
          <a:prstGeom prst="rect">
            <a:avLst/>
          </a:prstGeom>
        </p:spPr>
        <p:txBody>
          <a:bodyPr/>
          <a:lstStyle>
            <a:lvl1pPr>
              <a:defRPr sz="1800"/>
            </a:lvl1pPr>
          </a:lstStyle>
          <a:p>
            <a:pPr lvl="0"/>
            <a:endParaRPr lang="id-ID" noProof="0"/>
          </a:p>
        </p:txBody>
      </p:sp>
      <p:sp>
        <p:nvSpPr>
          <p:cNvPr id="33" name="Picture Placeholder 7"/>
          <p:cNvSpPr>
            <a:spLocks noGrp="1"/>
          </p:cNvSpPr>
          <p:nvPr>
            <p:ph type="pic" sz="quarter" idx="58"/>
          </p:nvPr>
        </p:nvSpPr>
        <p:spPr>
          <a:xfrm>
            <a:off x="1295400" y="1143000"/>
            <a:ext cx="1600200" cy="1143000"/>
          </a:xfrm>
          <a:prstGeom prst="rect">
            <a:avLst/>
          </a:prstGeom>
        </p:spPr>
        <p:txBody>
          <a:bodyPr/>
          <a:lstStyle>
            <a:lvl1pPr>
              <a:defRPr sz="1800"/>
            </a:lvl1pPr>
          </a:lstStyle>
          <a:p>
            <a:pPr lvl="0"/>
            <a:endParaRPr lang="id-ID" noProof="0"/>
          </a:p>
        </p:txBody>
      </p:sp>
      <p:sp>
        <p:nvSpPr>
          <p:cNvPr id="34" name="Picture Placeholder 7"/>
          <p:cNvSpPr>
            <a:spLocks noGrp="1"/>
          </p:cNvSpPr>
          <p:nvPr>
            <p:ph type="pic" sz="quarter" idx="59"/>
          </p:nvPr>
        </p:nvSpPr>
        <p:spPr>
          <a:xfrm>
            <a:off x="1295400" y="2286000"/>
            <a:ext cx="1600200" cy="1143000"/>
          </a:xfrm>
          <a:prstGeom prst="rect">
            <a:avLst/>
          </a:prstGeom>
        </p:spPr>
        <p:txBody>
          <a:bodyPr/>
          <a:lstStyle>
            <a:lvl1pPr>
              <a:defRPr sz="1800"/>
            </a:lvl1pPr>
          </a:lstStyle>
          <a:p>
            <a:pPr lvl="0"/>
            <a:endParaRPr lang="id-ID" noProof="0"/>
          </a:p>
        </p:txBody>
      </p:sp>
      <p:sp>
        <p:nvSpPr>
          <p:cNvPr id="35" name="Picture Placeholder 7"/>
          <p:cNvSpPr>
            <a:spLocks noGrp="1"/>
          </p:cNvSpPr>
          <p:nvPr>
            <p:ph type="pic" sz="quarter" idx="60"/>
          </p:nvPr>
        </p:nvSpPr>
        <p:spPr>
          <a:xfrm>
            <a:off x="1295400" y="3429000"/>
            <a:ext cx="1600200" cy="1143000"/>
          </a:xfrm>
          <a:prstGeom prst="rect">
            <a:avLst/>
          </a:prstGeom>
        </p:spPr>
        <p:txBody>
          <a:bodyPr/>
          <a:lstStyle>
            <a:lvl1pPr>
              <a:defRPr sz="1800"/>
            </a:lvl1pPr>
          </a:lstStyle>
          <a:p>
            <a:pPr lvl="0"/>
            <a:endParaRPr lang="id-ID" noProof="0"/>
          </a:p>
        </p:txBody>
      </p:sp>
      <p:sp>
        <p:nvSpPr>
          <p:cNvPr id="36" name="Picture Placeholder 7"/>
          <p:cNvSpPr>
            <a:spLocks noGrp="1"/>
          </p:cNvSpPr>
          <p:nvPr>
            <p:ph type="pic" sz="quarter" idx="61"/>
          </p:nvPr>
        </p:nvSpPr>
        <p:spPr>
          <a:xfrm>
            <a:off x="1295400" y="4572000"/>
            <a:ext cx="1600200" cy="1143000"/>
          </a:xfrm>
          <a:prstGeom prst="rect">
            <a:avLst/>
          </a:prstGeom>
        </p:spPr>
        <p:txBody>
          <a:bodyPr/>
          <a:lstStyle>
            <a:lvl1pPr>
              <a:defRPr sz="1800"/>
            </a:lvl1pPr>
          </a:lstStyle>
          <a:p>
            <a:pPr lvl="0"/>
            <a:endParaRPr lang="id-ID" noProof="0"/>
          </a:p>
        </p:txBody>
      </p:sp>
      <p:sp>
        <p:nvSpPr>
          <p:cNvPr id="37" name="Picture Placeholder 7"/>
          <p:cNvSpPr>
            <a:spLocks noGrp="1"/>
          </p:cNvSpPr>
          <p:nvPr>
            <p:ph type="pic" sz="quarter" idx="62"/>
          </p:nvPr>
        </p:nvSpPr>
        <p:spPr>
          <a:xfrm>
            <a:off x="1295400" y="5715000"/>
            <a:ext cx="1600200" cy="1143000"/>
          </a:xfrm>
          <a:prstGeom prst="rect">
            <a:avLst/>
          </a:prstGeom>
        </p:spPr>
        <p:txBody>
          <a:bodyPr/>
          <a:lstStyle>
            <a:lvl1pPr>
              <a:defRPr sz="1800"/>
            </a:lvl1pPr>
          </a:lstStyle>
          <a:p>
            <a:pPr lvl="0"/>
            <a:endParaRPr lang="id-ID" noProof="0"/>
          </a:p>
        </p:txBody>
      </p:sp>
      <p:sp>
        <p:nvSpPr>
          <p:cNvPr id="38" name="Picture Placeholder 7"/>
          <p:cNvSpPr>
            <a:spLocks noGrp="1"/>
          </p:cNvSpPr>
          <p:nvPr>
            <p:ph type="pic" sz="quarter" idx="63"/>
          </p:nvPr>
        </p:nvSpPr>
        <p:spPr>
          <a:xfrm>
            <a:off x="2895600" y="0"/>
            <a:ext cx="1600200" cy="1143000"/>
          </a:xfrm>
          <a:prstGeom prst="rect">
            <a:avLst/>
          </a:prstGeom>
        </p:spPr>
        <p:txBody>
          <a:bodyPr/>
          <a:lstStyle>
            <a:lvl1pPr>
              <a:defRPr sz="1800"/>
            </a:lvl1pPr>
          </a:lstStyle>
          <a:p>
            <a:pPr lvl="0"/>
            <a:endParaRPr lang="id-ID" noProof="0"/>
          </a:p>
        </p:txBody>
      </p:sp>
      <p:sp>
        <p:nvSpPr>
          <p:cNvPr id="39" name="Picture Placeholder 7"/>
          <p:cNvSpPr>
            <a:spLocks noGrp="1"/>
          </p:cNvSpPr>
          <p:nvPr>
            <p:ph type="pic" sz="quarter" idx="64"/>
          </p:nvPr>
        </p:nvSpPr>
        <p:spPr>
          <a:xfrm>
            <a:off x="2895600" y="1143000"/>
            <a:ext cx="1600200" cy="1143000"/>
          </a:xfrm>
          <a:prstGeom prst="rect">
            <a:avLst/>
          </a:prstGeom>
        </p:spPr>
        <p:txBody>
          <a:bodyPr/>
          <a:lstStyle>
            <a:lvl1pPr>
              <a:defRPr sz="1800"/>
            </a:lvl1pPr>
          </a:lstStyle>
          <a:p>
            <a:pPr lvl="0"/>
            <a:endParaRPr lang="id-ID" noProof="0"/>
          </a:p>
        </p:txBody>
      </p:sp>
      <p:sp>
        <p:nvSpPr>
          <p:cNvPr id="41" name="Picture Placeholder 7"/>
          <p:cNvSpPr>
            <a:spLocks noGrp="1"/>
          </p:cNvSpPr>
          <p:nvPr>
            <p:ph type="pic" sz="quarter" idx="66"/>
          </p:nvPr>
        </p:nvSpPr>
        <p:spPr>
          <a:xfrm>
            <a:off x="2895600" y="3429000"/>
            <a:ext cx="1600200" cy="1143000"/>
          </a:xfrm>
          <a:prstGeom prst="rect">
            <a:avLst/>
          </a:prstGeom>
        </p:spPr>
        <p:txBody>
          <a:bodyPr/>
          <a:lstStyle>
            <a:lvl1pPr>
              <a:defRPr sz="1800"/>
            </a:lvl1pPr>
          </a:lstStyle>
          <a:p>
            <a:pPr lvl="0"/>
            <a:endParaRPr lang="id-ID" noProof="0"/>
          </a:p>
        </p:txBody>
      </p:sp>
      <p:sp>
        <p:nvSpPr>
          <p:cNvPr id="43" name="Picture Placeholder 7"/>
          <p:cNvSpPr>
            <a:spLocks noGrp="1"/>
          </p:cNvSpPr>
          <p:nvPr>
            <p:ph type="pic" sz="quarter" idx="68"/>
          </p:nvPr>
        </p:nvSpPr>
        <p:spPr>
          <a:xfrm>
            <a:off x="2895600" y="5715000"/>
            <a:ext cx="1600200" cy="1143000"/>
          </a:xfrm>
          <a:prstGeom prst="rect">
            <a:avLst/>
          </a:prstGeom>
        </p:spPr>
        <p:txBody>
          <a:bodyPr/>
          <a:lstStyle>
            <a:lvl1pPr>
              <a:defRPr sz="1800"/>
            </a:lvl1pPr>
          </a:lstStyle>
          <a:p>
            <a:pPr lvl="0"/>
            <a:endParaRPr lang="id-ID" noProof="0"/>
          </a:p>
        </p:txBody>
      </p:sp>
      <p:sp>
        <p:nvSpPr>
          <p:cNvPr id="44" name="Picture Placeholder 7"/>
          <p:cNvSpPr>
            <a:spLocks noGrp="1"/>
          </p:cNvSpPr>
          <p:nvPr>
            <p:ph type="pic" sz="quarter" idx="69"/>
          </p:nvPr>
        </p:nvSpPr>
        <p:spPr>
          <a:xfrm>
            <a:off x="0" y="0"/>
            <a:ext cx="1295400" cy="1143000"/>
          </a:xfrm>
          <a:prstGeom prst="rect">
            <a:avLst/>
          </a:prstGeom>
        </p:spPr>
        <p:txBody>
          <a:bodyPr/>
          <a:lstStyle>
            <a:lvl1pPr>
              <a:defRPr sz="1800"/>
            </a:lvl1pPr>
          </a:lstStyle>
          <a:p>
            <a:pPr lvl="0"/>
            <a:endParaRPr lang="id-ID" noProof="0"/>
          </a:p>
        </p:txBody>
      </p:sp>
      <p:sp>
        <p:nvSpPr>
          <p:cNvPr id="45" name="Picture Placeholder 7"/>
          <p:cNvSpPr>
            <a:spLocks noGrp="1"/>
          </p:cNvSpPr>
          <p:nvPr>
            <p:ph type="pic" sz="quarter" idx="70"/>
          </p:nvPr>
        </p:nvSpPr>
        <p:spPr>
          <a:xfrm>
            <a:off x="0" y="1143000"/>
            <a:ext cx="1295400" cy="1143000"/>
          </a:xfrm>
          <a:prstGeom prst="rect">
            <a:avLst/>
          </a:prstGeom>
        </p:spPr>
        <p:txBody>
          <a:bodyPr/>
          <a:lstStyle>
            <a:lvl1pPr>
              <a:defRPr sz="1800"/>
            </a:lvl1pPr>
          </a:lstStyle>
          <a:p>
            <a:pPr lvl="0"/>
            <a:endParaRPr lang="id-ID" noProof="0"/>
          </a:p>
        </p:txBody>
      </p:sp>
      <p:sp>
        <p:nvSpPr>
          <p:cNvPr id="46" name="Picture Placeholder 7"/>
          <p:cNvSpPr>
            <a:spLocks noGrp="1"/>
          </p:cNvSpPr>
          <p:nvPr>
            <p:ph type="pic" sz="quarter" idx="71"/>
          </p:nvPr>
        </p:nvSpPr>
        <p:spPr>
          <a:xfrm>
            <a:off x="0" y="2286000"/>
            <a:ext cx="1295400" cy="1143000"/>
          </a:xfrm>
          <a:prstGeom prst="rect">
            <a:avLst/>
          </a:prstGeom>
        </p:spPr>
        <p:txBody>
          <a:bodyPr/>
          <a:lstStyle>
            <a:lvl1pPr>
              <a:defRPr sz="1800"/>
            </a:lvl1pPr>
          </a:lstStyle>
          <a:p>
            <a:pPr lvl="0"/>
            <a:endParaRPr lang="id-ID" noProof="0"/>
          </a:p>
        </p:txBody>
      </p:sp>
      <p:sp>
        <p:nvSpPr>
          <p:cNvPr id="47" name="Picture Placeholder 7"/>
          <p:cNvSpPr>
            <a:spLocks noGrp="1"/>
          </p:cNvSpPr>
          <p:nvPr>
            <p:ph type="pic" sz="quarter" idx="72"/>
          </p:nvPr>
        </p:nvSpPr>
        <p:spPr>
          <a:xfrm>
            <a:off x="0" y="3429000"/>
            <a:ext cx="1295400" cy="1143000"/>
          </a:xfrm>
          <a:prstGeom prst="rect">
            <a:avLst/>
          </a:prstGeom>
        </p:spPr>
        <p:txBody>
          <a:bodyPr/>
          <a:lstStyle>
            <a:lvl1pPr>
              <a:defRPr sz="1800"/>
            </a:lvl1pPr>
          </a:lstStyle>
          <a:p>
            <a:pPr lvl="0"/>
            <a:endParaRPr lang="id-ID" noProof="0"/>
          </a:p>
        </p:txBody>
      </p:sp>
      <p:sp>
        <p:nvSpPr>
          <p:cNvPr id="48" name="Picture Placeholder 7"/>
          <p:cNvSpPr>
            <a:spLocks noGrp="1"/>
          </p:cNvSpPr>
          <p:nvPr>
            <p:ph type="pic" sz="quarter" idx="73"/>
          </p:nvPr>
        </p:nvSpPr>
        <p:spPr>
          <a:xfrm>
            <a:off x="0" y="4572000"/>
            <a:ext cx="1295400" cy="1143000"/>
          </a:xfrm>
          <a:prstGeom prst="rect">
            <a:avLst/>
          </a:prstGeom>
        </p:spPr>
        <p:txBody>
          <a:bodyPr/>
          <a:lstStyle>
            <a:lvl1pPr>
              <a:defRPr sz="1800"/>
            </a:lvl1pPr>
          </a:lstStyle>
          <a:p>
            <a:pPr lvl="0"/>
            <a:endParaRPr lang="id-ID" noProof="0"/>
          </a:p>
        </p:txBody>
      </p:sp>
      <p:sp>
        <p:nvSpPr>
          <p:cNvPr id="49" name="Picture Placeholder 7"/>
          <p:cNvSpPr>
            <a:spLocks noGrp="1"/>
          </p:cNvSpPr>
          <p:nvPr>
            <p:ph type="pic" sz="quarter" idx="74"/>
          </p:nvPr>
        </p:nvSpPr>
        <p:spPr>
          <a:xfrm>
            <a:off x="0" y="5715000"/>
            <a:ext cx="1295400" cy="1143000"/>
          </a:xfrm>
          <a:prstGeom prst="rect">
            <a:avLst/>
          </a:prstGeom>
        </p:spPr>
        <p:txBody>
          <a:bodyPr/>
          <a:lstStyle>
            <a:lvl1pPr>
              <a:defRPr sz="1800"/>
            </a:lvl1pPr>
          </a:lstStyle>
          <a:p>
            <a:pPr lvl="0"/>
            <a:endParaRPr lang="id-ID" noProof="0"/>
          </a:p>
        </p:txBody>
      </p:sp>
      <p:sp>
        <p:nvSpPr>
          <p:cNvPr id="56" name="Picture Placeholder 7"/>
          <p:cNvSpPr>
            <a:spLocks noGrp="1"/>
          </p:cNvSpPr>
          <p:nvPr>
            <p:ph type="pic" sz="quarter" idx="75"/>
          </p:nvPr>
        </p:nvSpPr>
        <p:spPr>
          <a:xfrm>
            <a:off x="10896600" y="0"/>
            <a:ext cx="1295400" cy="1143000"/>
          </a:xfrm>
          <a:prstGeom prst="rect">
            <a:avLst/>
          </a:prstGeom>
        </p:spPr>
        <p:txBody>
          <a:bodyPr/>
          <a:lstStyle>
            <a:lvl1pPr>
              <a:defRPr sz="1800"/>
            </a:lvl1pPr>
          </a:lstStyle>
          <a:p>
            <a:pPr lvl="0"/>
            <a:endParaRPr lang="id-ID" noProof="0"/>
          </a:p>
        </p:txBody>
      </p:sp>
      <p:sp>
        <p:nvSpPr>
          <p:cNvPr id="57" name="Picture Placeholder 7"/>
          <p:cNvSpPr>
            <a:spLocks noGrp="1"/>
          </p:cNvSpPr>
          <p:nvPr>
            <p:ph type="pic" sz="quarter" idx="76"/>
          </p:nvPr>
        </p:nvSpPr>
        <p:spPr>
          <a:xfrm>
            <a:off x="10896600" y="1143000"/>
            <a:ext cx="1295400" cy="1143000"/>
          </a:xfrm>
          <a:prstGeom prst="rect">
            <a:avLst/>
          </a:prstGeom>
        </p:spPr>
        <p:txBody>
          <a:bodyPr/>
          <a:lstStyle>
            <a:lvl1pPr>
              <a:defRPr sz="1800"/>
            </a:lvl1pPr>
          </a:lstStyle>
          <a:p>
            <a:pPr lvl="0"/>
            <a:endParaRPr lang="id-ID" noProof="0"/>
          </a:p>
        </p:txBody>
      </p:sp>
      <p:sp>
        <p:nvSpPr>
          <p:cNvPr id="58" name="Picture Placeholder 7"/>
          <p:cNvSpPr>
            <a:spLocks noGrp="1"/>
          </p:cNvSpPr>
          <p:nvPr>
            <p:ph type="pic" sz="quarter" idx="77"/>
          </p:nvPr>
        </p:nvSpPr>
        <p:spPr>
          <a:xfrm>
            <a:off x="10896600" y="2286000"/>
            <a:ext cx="1295400" cy="1143000"/>
          </a:xfrm>
          <a:prstGeom prst="rect">
            <a:avLst/>
          </a:prstGeom>
        </p:spPr>
        <p:txBody>
          <a:bodyPr/>
          <a:lstStyle>
            <a:lvl1pPr>
              <a:defRPr sz="1800"/>
            </a:lvl1pPr>
          </a:lstStyle>
          <a:p>
            <a:pPr lvl="0"/>
            <a:endParaRPr lang="id-ID" noProof="0"/>
          </a:p>
        </p:txBody>
      </p:sp>
      <p:sp>
        <p:nvSpPr>
          <p:cNvPr id="59" name="Picture Placeholder 7"/>
          <p:cNvSpPr>
            <a:spLocks noGrp="1"/>
          </p:cNvSpPr>
          <p:nvPr>
            <p:ph type="pic" sz="quarter" idx="78"/>
          </p:nvPr>
        </p:nvSpPr>
        <p:spPr>
          <a:xfrm>
            <a:off x="10896600" y="3429000"/>
            <a:ext cx="1295400" cy="1143000"/>
          </a:xfrm>
          <a:prstGeom prst="rect">
            <a:avLst/>
          </a:prstGeom>
        </p:spPr>
        <p:txBody>
          <a:bodyPr/>
          <a:lstStyle>
            <a:lvl1pPr>
              <a:defRPr sz="1800"/>
            </a:lvl1pPr>
          </a:lstStyle>
          <a:p>
            <a:pPr lvl="0"/>
            <a:endParaRPr lang="id-ID" noProof="0"/>
          </a:p>
        </p:txBody>
      </p:sp>
      <p:sp>
        <p:nvSpPr>
          <p:cNvPr id="60" name="Picture Placeholder 7"/>
          <p:cNvSpPr>
            <a:spLocks noGrp="1"/>
          </p:cNvSpPr>
          <p:nvPr>
            <p:ph type="pic" sz="quarter" idx="79"/>
          </p:nvPr>
        </p:nvSpPr>
        <p:spPr>
          <a:xfrm>
            <a:off x="10896600" y="4572000"/>
            <a:ext cx="1295400" cy="1143000"/>
          </a:xfrm>
          <a:prstGeom prst="rect">
            <a:avLst/>
          </a:prstGeom>
        </p:spPr>
        <p:txBody>
          <a:bodyPr/>
          <a:lstStyle>
            <a:lvl1pPr>
              <a:defRPr sz="1800"/>
            </a:lvl1pPr>
          </a:lstStyle>
          <a:p>
            <a:pPr lvl="0"/>
            <a:endParaRPr lang="id-ID" noProof="0"/>
          </a:p>
        </p:txBody>
      </p:sp>
      <p:sp>
        <p:nvSpPr>
          <p:cNvPr id="61" name="Picture Placeholder 7"/>
          <p:cNvSpPr>
            <a:spLocks noGrp="1"/>
          </p:cNvSpPr>
          <p:nvPr>
            <p:ph type="pic" sz="quarter" idx="80"/>
          </p:nvPr>
        </p:nvSpPr>
        <p:spPr>
          <a:xfrm>
            <a:off x="10896600" y="5715000"/>
            <a:ext cx="1295400" cy="1143000"/>
          </a:xfrm>
          <a:prstGeom prst="rect">
            <a:avLst/>
          </a:prstGeom>
        </p:spPr>
        <p:txBody>
          <a:bodyPr/>
          <a:lstStyle>
            <a:lvl1pPr>
              <a:defRPr sz="1800"/>
            </a:lvl1pPr>
          </a:lstStyle>
          <a:p>
            <a:pPr lvl="0"/>
            <a:endParaRPr lang="id-ID" noProof="0"/>
          </a:p>
        </p:txBody>
      </p:sp>
    </p:spTree>
    <p:extLst>
      <p:ext uri="{BB962C8B-B14F-4D97-AF65-F5344CB8AC3E}">
        <p14:creationId xmlns:p14="http://schemas.microsoft.com/office/powerpoint/2010/main" val="192205384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wipe(left)">
                                      <p:cBhvr>
                                        <p:cTn id="7" dur="500"/>
                                        <p:tgtEl>
                                          <p:spTgt spid="40"/>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50"/>
                                        </p:tgtEl>
                                        <p:attrNameLst>
                                          <p:attrName>style.visibility</p:attrName>
                                        </p:attrNameLst>
                                      </p:cBhvr>
                                      <p:to>
                                        <p:strVal val="visible"/>
                                      </p:to>
                                    </p:set>
                                    <p:animEffect transition="in" filter="wipe(left)">
                                      <p:cBhvr>
                                        <p:cTn id="10" dur="500"/>
                                        <p:tgtEl>
                                          <p:spTgt spid="50"/>
                                        </p:tgtEl>
                                      </p:cBhvr>
                                    </p:animEffect>
                                  </p:childTnLst>
                                </p:cTn>
                              </p:par>
                              <p:par>
                                <p:cTn id="11" presetID="22" presetClass="entr" presetSubtype="2" fill="hold" nodeType="withEffect">
                                  <p:stCondLst>
                                    <p:cond delay="0"/>
                                  </p:stCondLst>
                                  <p:childTnLst>
                                    <p:set>
                                      <p:cBhvr>
                                        <p:cTn id="12" dur="1" fill="hold">
                                          <p:stCondLst>
                                            <p:cond delay="0"/>
                                          </p:stCondLst>
                                        </p:cTn>
                                        <p:tgtEl>
                                          <p:spTgt spid="42"/>
                                        </p:tgtEl>
                                        <p:attrNameLst>
                                          <p:attrName>style.visibility</p:attrName>
                                        </p:attrNameLst>
                                      </p:cBhvr>
                                      <p:to>
                                        <p:strVal val="visible"/>
                                      </p:to>
                                    </p:set>
                                    <p:animEffect transition="in" filter="wipe(right)">
                                      <p:cBhvr>
                                        <p:cTn id="13" dur="500"/>
                                        <p:tgtEl>
                                          <p:spTgt spid="42"/>
                                        </p:tgtEl>
                                      </p:cBhvr>
                                    </p:animEffect>
                                  </p:childTnLst>
                                </p:cTn>
                              </p:par>
                              <p:par>
                                <p:cTn id="14" presetID="22" presetClass="entr" presetSubtype="2" fill="hold" nodeType="withEffect">
                                  <p:stCondLst>
                                    <p:cond delay="0"/>
                                  </p:stCondLst>
                                  <p:childTnLst>
                                    <p:set>
                                      <p:cBhvr>
                                        <p:cTn id="15" dur="1" fill="hold">
                                          <p:stCondLst>
                                            <p:cond delay="0"/>
                                          </p:stCondLst>
                                        </p:cTn>
                                        <p:tgtEl>
                                          <p:spTgt spid="51"/>
                                        </p:tgtEl>
                                        <p:attrNameLst>
                                          <p:attrName>style.visibility</p:attrName>
                                        </p:attrNameLst>
                                      </p:cBhvr>
                                      <p:to>
                                        <p:strVal val="visible"/>
                                      </p:to>
                                    </p:set>
                                    <p:animEffect transition="in" filter="wipe(right)">
                                      <p:cBhvr>
                                        <p:cTn id="16"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50" grpId="0" animBg="1"/>
    </p:bld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25_Custom Layout">
    <p:spTree>
      <p:nvGrpSpPr>
        <p:cNvPr id="1" name=""/>
        <p:cNvGrpSpPr/>
        <p:nvPr/>
      </p:nvGrpSpPr>
      <p:grpSpPr>
        <a:xfrm>
          <a:off x="0" y="0"/>
          <a:ext cx="0" cy="0"/>
          <a:chOff x="0" y="0"/>
          <a:chExt cx="0" cy="0"/>
        </a:xfrm>
      </p:grpSpPr>
      <p:grpSp>
        <p:nvGrpSpPr>
          <p:cNvPr id="12" name="Group 11"/>
          <p:cNvGrpSpPr>
            <a:grpSpLocks/>
          </p:cNvGrpSpPr>
          <p:nvPr userDrawn="1"/>
        </p:nvGrpSpPr>
        <p:grpSpPr bwMode="auto">
          <a:xfrm>
            <a:off x="5859463" y="6251575"/>
            <a:ext cx="465137" cy="606425"/>
            <a:chOff x="5859463" y="6252052"/>
            <a:chExt cx="465137" cy="605948"/>
          </a:xfrm>
        </p:grpSpPr>
        <p:sp>
          <p:nvSpPr>
            <p:cNvPr id="13" name="Rectangle 12"/>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4" name="Isosceles Triangle 13"/>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15" name="TextBox 14"/>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ADE10AF9-F34C-430A-B52E-4B181F781BB3}"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6" name="Title 1"/>
          <p:cNvSpPr>
            <a:spLocks noGrp="1"/>
          </p:cNvSpPr>
          <p:nvPr>
            <p:ph type="ctrTitle"/>
          </p:nvPr>
        </p:nvSpPr>
        <p:spPr>
          <a:xfrm>
            <a:off x="694703" y="615600"/>
            <a:ext cx="10802595" cy="665285"/>
          </a:xfrm>
          <a:prstGeom prst="rect">
            <a:avLst/>
          </a:prstGeom>
        </p:spPr>
        <p:txBody>
          <a:bodyPr wrap="square" anchor="t" anchorCtr="0">
            <a:noAutofit/>
          </a:bodyPr>
          <a:lstStyle>
            <a:lvl1pPr algn="ctr">
              <a:lnSpc>
                <a:spcPct val="90000"/>
              </a:lnSpc>
              <a:defRPr sz="5000" b="0" i="0">
                <a:solidFill>
                  <a:schemeClr val="tx1">
                    <a:lumMod val="65000"/>
                    <a:lumOff val="35000"/>
                  </a:schemeClr>
                </a:solidFill>
                <a:latin typeface="Bebas Neue" pitchFamily="34" charset="0"/>
                <a:ea typeface="Gulim" pitchFamily="34" charset="-127"/>
              </a:defRPr>
            </a:lvl1pPr>
          </a:lstStyle>
          <a:p>
            <a:r>
              <a:rPr lang="tr-TR"/>
              <a:t>Asıl başlık stilini düzenlemek için tıklayın</a:t>
            </a:r>
            <a:endParaRPr lang="en-US" dirty="0"/>
          </a:p>
        </p:txBody>
      </p:sp>
      <p:sp>
        <p:nvSpPr>
          <p:cNvPr id="19" name="Text Placeholder 8"/>
          <p:cNvSpPr>
            <a:spLocks noGrp="1"/>
          </p:cNvSpPr>
          <p:nvPr>
            <p:ph type="body" sz="quarter" idx="32"/>
          </p:nvPr>
        </p:nvSpPr>
        <p:spPr>
          <a:xfrm>
            <a:off x="1703163" y="1295399"/>
            <a:ext cx="8785674" cy="240851"/>
          </a:xfrm>
          <a:prstGeom prst="rect">
            <a:avLst/>
          </a:prstGeom>
          <a:noFill/>
          <a:ln>
            <a:noFill/>
          </a:ln>
        </p:spPr>
        <p:txBody>
          <a:bodyPr anchor="ctr">
            <a:noAutofit/>
          </a:bodyPr>
          <a:lstStyle>
            <a:lvl1pPr marL="0" indent="0" algn="ctr">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
        <p:nvSpPr>
          <p:cNvPr id="7" name="Picture Placeholder 7"/>
          <p:cNvSpPr>
            <a:spLocks noGrp="1"/>
          </p:cNvSpPr>
          <p:nvPr>
            <p:ph type="pic" sz="quarter" idx="33"/>
          </p:nvPr>
        </p:nvSpPr>
        <p:spPr>
          <a:xfrm>
            <a:off x="694703" y="1975468"/>
            <a:ext cx="2531097" cy="2179243"/>
          </a:xfrm>
          <a:prstGeom prst="rect">
            <a:avLst/>
          </a:prstGeom>
        </p:spPr>
        <p:txBody>
          <a:bodyPr/>
          <a:lstStyle>
            <a:lvl1pPr>
              <a:defRPr sz="1800"/>
            </a:lvl1pPr>
          </a:lstStyle>
          <a:p>
            <a:pPr lvl="0"/>
            <a:endParaRPr lang="id-ID" noProof="0"/>
          </a:p>
        </p:txBody>
      </p:sp>
      <p:sp>
        <p:nvSpPr>
          <p:cNvPr id="8" name="Picture Placeholder 7"/>
          <p:cNvSpPr>
            <a:spLocks noGrp="1"/>
          </p:cNvSpPr>
          <p:nvPr>
            <p:ph type="pic" sz="quarter" idx="34"/>
          </p:nvPr>
        </p:nvSpPr>
        <p:spPr>
          <a:xfrm>
            <a:off x="3314700" y="1975468"/>
            <a:ext cx="3851414" cy="2179243"/>
          </a:xfrm>
          <a:prstGeom prst="rect">
            <a:avLst/>
          </a:prstGeom>
        </p:spPr>
        <p:txBody>
          <a:bodyPr/>
          <a:lstStyle>
            <a:lvl1pPr>
              <a:defRPr sz="1800"/>
            </a:lvl1pPr>
          </a:lstStyle>
          <a:p>
            <a:pPr lvl="0"/>
            <a:endParaRPr lang="id-ID" noProof="0"/>
          </a:p>
        </p:txBody>
      </p:sp>
      <p:sp>
        <p:nvSpPr>
          <p:cNvPr id="9" name="Picture Placeholder 7"/>
          <p:cNvSpPr>
            <a:spLocks noGrp="1"/>
          </p:cNvSpPr>
          <p:nvPr>
            <p:ph type="pic" sz="quarter" idx="35"/>
          </p:nvPr>
        </p:nvSpPr>
        <p:spPr>
          <a:xfrm>
            <a:off x="694703" y="4204985"/>
            <a:ext cx="2099297" cy="1751316"/>
          </a:xfrm>
          <a:prstGeom prst="rect">
            <a:avLst/>
          </a:prstGeom>
        </p:spPr>
        <p:txBody>
          <a:bodyPr/>
          <a:lstStyle>
            <a:lvl1pPr>
              <a:defRPr sz="1800"/>
            </a:lvl1pPr>
          </a:lstStyle>
          <a:p>
            <a:pPr lvl="0"/>
            <a:endParaRPr lang="id-ID" noProof="0"/>
          </a:p>
        </p:txBody>
      </p:sp>
      <p:sp>
        <p:nvSpPr>
          <p:cNvPr id="10" name="Picture Placeholder 7"/>
          <p:cNvSpPr>
            <a:spLocks noGrp="1"/>
          </p:cNvSpPr>
          <p:nvPr>
            <p:ph type="pic" sz="quarter" idx="36"/>
          </p:nvPr>
        </p:nvSpPr>
        <p:spPr>
          <a:xfrm>
            <a:off x="2882900" y="4204985"/>
            <a:ext cx="2099297" cy="1751316"/>
          </a:xfrm>
          <a:prstGeom prst="rect">
            <a:avLst/>
          </a:prstGeom>
        </p:spPr>
        <p:txBody>
          <a:bodyPr/>
          <a:lstStyle>
            <a:lvl1pPr>
              <a:defRPr sz="1800"/>
            </a:lvl1pPr>
          </a:lstStyle>
          <a:p>
            <a:pPr lvl="0"/>
            <a:endParaRPr lang="id-ID" noProof="0"/>
          </a:p>
        </p:txBody>
      </p:sp>
      <p:sp>
        <p:nvSpPr>
          <p:cNvPr id="11" name="Picture Placeholder 7"/>
          <p:cNvSpPr>
            <a:spLocks noGrp="1"/>
          </p:cNvSpPr>
          <p:nvPr>
            <p:ph type="pic" sz="quarter" idx="37"/>
          </p:nvPr>
        </p:nvSpPr>
        <p:spPr>
          <a:xfrm>
            <a:off x="5066817" y="4189340"/>
            <a:ext cx="2099297" cy="1751316"/>
          </a:xfrm>
          <a:prstGeom prst="rect">
            <a:avLst/>
          </a:prstGeom>
        </p:spPr>
        <p:txBody>
          <a:bodyPr/>
          <a:lstStyle>
            <a:lvl1pPr>
              <a:defRPr sz="1800"/>
            </a:lvl1pPr>
          </a:lstStyle>
          <a:p>
            <a:pPr lvl="0"/>
            <a:endParaRPr lang="id-ID" noProof="0"/>
          </a:p>
        </p:txBody>
      </p:sp>
    </p:spTree>
    <p:extLst>
      <p:ext uri="{BB962C8B-B14F-4D97-AF65-F5344CB8AC3E}">
        <p14:creationId xmlns:p14="http://schemas.microsoft.com/office/powerpoint/2010/main" val="419066764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9_Custom Layout">
    <p:spTree>
      <p:nvGrpSpPr>
        <p:cNvPr id="1" name=""/>
        <p:cNvGrpSpPr/>
        <p:nvPr/>
      </p:nvGrpSpPr>
      <p:grpSpPr>
        <a:xfrm>
          <a:off x="0" y="0"/>
          <a:ext cx="0" cy="0"/>
          <a:chOff x="0" y="0"/>
          <a:chExt cx="0" cy="0"/>
        </a:xfrm>
      </p:grpSpPr>
      <p:grpSp>
        <p:nvGrpSpPr>
          <p:cNvPr id="4" name="Group 10"/>
          <p:cNvGrpSpPr>
            <a:grpSpLocks/>
          </p:cNvGrpSpPr>
          <p:nvPr userDrawn="1"/>
        </p:nvGrpSpPr>
        <p:grpSpPr bwMode="auto">
          <a:xfrm>
            <a:off x="5859463" y="6251575"/>
            <a:ext cx="465137" cy="606425"/>
            <a:chOff x="5859463" y="6252052"/>
            <a:chExt cx="465137" cy="605948"/>
          </a:xfrm>
        </p:grpSpPr>
        <p:sp>
          <p:nvSpPr>
            <p:cNvPr id="5" name="Rectangle 11"/>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6" name="Isosceles Triangle 12"/>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7" name="TextBox 13"/>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247B08AA-318E-44A2-95F7-92B67D21F8FD}"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3" name="Picture Placeholder 7"/>
          <p:cNvSpPr>
            <a:spLocks noGrp="1"/>
          </p:cNvSpPr>
          <p:nvPr>
            <p:ph type="pic" sz="quarter" idx="10"/>
          </p:nvPr>
        </p:nvSpPr>
        <p:spPr>
          <a:xfrm>
            <a:off x="0" y="-1"/>
            <a:ext cx="12192000" cy="4644571"/>
          </a:xfrm>
          <a:prstGeom prst="rect">
            <a:avLst/>
          </a:prstGeom>
        </p:spPr>
        <p:txBody>
          <a:bodyPr/>
          <a:lstStyle>
            <a:lvl1pPr>
              <a:defRPr sz="1800">
                <a:solidFill>
                  <a:schemeClr val="bg1"/>
                </a:solidFill>
              </a:defRPr>
            </a:lvl1pPr>
          </a:lstStyle>
          <a:p>
            <a:pPr lvl="0"/>
            <a:endParaRPr lang="id-ID" noProof="0"/>
          </a:p>
        </p:txBody>
      </p:sp>
      <p:sp>
        <p:nvSpPr>
          <p:cNvPr id="10" name="Picture Placeholder 7"/>
          <p:cNvSpPr>
            <a:spLocks noGrp="1"/>
          </p:cNvSpPr>
          <p:nvPr>
            <p:ph type="pic" sz="quarter" idx="33"/>
          </p:nvPr>
        </p:nvSpPr>
        <p:spPr>
          <a:xfrm>
            <a:off x="961570" y="1327768"/>
            <a:ext cx="3940629" cy="2179243"/>
          </a:xfrm>
          <a:prstGeom prst="rect">
            <a:avLst/>
          </a:prstGeom>
        </p:spPr>
        <p:txBody>
          <a:bodyPr/>
          <a:lstStyle>
            <a:lvl1pPr>
              <a:defRPr sz="1800">
                <a:solidFill>
                  <a:schemeClr val="bg1"/>
                </a:solidFill>
              </a:defRPr>
            </a:lvl1pPr>
          </a:lstStyle>
          <a:p>
            <a:pPr lvl="0"/>
            <a:endParaRPr lang="id-ID" noProof="0"/>
          </a:p>
        </p:txBody>
      </p:sp>
    </p:spTree>
    <p:extLst>
      <p:ext uri="{BB962C8B-B14F-4D97-AF65-F5344CB8AC3E}">
        <p14:creationId xmlns:p14="http://schemas.microsoft.com/office/powerpoint/2010/main" val="34483227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0_Custom Layout">
    <p:spTree>
      <p:nvGrpSpPr>
        <p:cNvPr id="1" name=""/>
        <p:cNvGrpSpPr/>
        <p:nvPr/>
      </p:nvGrpSpPr>
      <p:grpSpPr>
        <a:xfrm>
          <a:off x="0" y="0"/>
          <a:ext cx="0" cy="0"/>
          <a:chOff x="0" y="0"/>
          <a:chExt cx="0" cy="0"/>
        </a:xfrm>
      </p:grpSpPr>
      <p:sp>
        <p:nvSpPr>
          <p:cNvPr id="3" name="Freeform 3"/>
          <p:cNvSpPr/>
          <p:nvPr userDrawn="1"/>
        </p:nvSpPr>
        <p:spPr>
          <a:xfrm>
            <a:off x="0" y="0"/>
            <a:ext cx="6477000" cy="6858000"/>
          </a:xfrm>
          <a:custGeom>
            <a:avLst/>
            <a:gdLst>
              <a:gd name="connsiteX0" fmla="*/ 0 w 6477000"/>
              <a:gd name="connsiteY0" fmla="*/ 0 h 6858000"/>
              <a:gd name="connsiteX1" fmla="*/ 6096000 w 6477000"/>
              <a:gd name="connsiteY1" fmla="*/ 0 h 6858000"/>
              <a:gd name="connsiteX2" fmla="*/ 6096000 w 6477000"/>
              <a:gd name="connsiteY2" fmla="*/ 3191282 h 6858000"/>
              <a:gd name="connsiteX3" fmla="*/ 6477000 w 6477000"/>
              <a:gd name="connsiteY3" fmla="*/ 3429000 h 6858000"/>
              <a:gd name="connsiteX4" fmla="*/ 6096000 w 6477000"/>
              <a:gd name="connsiteY4" fmla="*/ 3666718 h 6858000"/>
              <a:gd name="connsiteX5" fmla="*/ 6096000 w 6477000"/>
              <a:gd name="connsiteY5" fmla="*/ 6858000 h 6858000"/>
              <a:gd name="connsiteX6" fmla="*/ 0 w 6477000"/>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477000" h="6858000">
                <a:moveTo>
                  <a:pt x="0" y="0"/>
                </a:moveTo>
                <a:lnTo>
                  <a:pt x="6096000" y="0"/>
                </a:lnTo>
                <a:lnTo>
                  <a:pt x="6096000" y="3191282"/>
                </a:lnTo>
                <a:lnTo>
                  <a:pt x="6477000" y="3429000"/>
                </a:lnTo>
                <a:lnTo>
                  <a:pt x="6096000" y="3666718"/>
                </a:lnTo>
                <a:lnTo>
                  <a:pt x="6096000" y="6858000"/>
                </a:lnTo>
                <a:lnTo>
                  <a:pt x="0" y="6858000"/>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nvGrpSpPr>
          <p:cNvPr id="4" name="Group 8"/>
          <p:cNvGrpSpPr>
            <a:grpSpLocks/>
          </p:cNvGrpSpPr>
          <p:nvPr userDrawn="1"/>
        </p:nvGrpSpPr>
        <p:grpSpPr bwMode="auto">
          <a:xfrm>
            <a:off x="5859463" y="6251575"/>
            <a:ext cx="465137" cy="606425"/>
            <a:chOff x="5859463" y="6252052"/>
            <a:chExt cx="465137" cy="605948"/>
          </a:xfrm>
        </p:grpSpPr>
        <p:sp>
          <p:nvSpPr>
            <p:cNvPr id="6" name="Rectangle 9"/>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7" name="Isosceles Triangle 10"/>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8" name="TextBox 11"/>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69AF75CB-56EB-4EC0-8396-9A1F6B780BEF}"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5" name="Picture Placeholder 8"/>
          <p:cNvSpPr>
            <a:spLocks noGrp="1"/>
          </p:cNvSpPr>
          <p:nvPr>
            <p:ph type="pic" sz="quarter" idx="10"/>
          </p:nvPr>
        </p:nvSpPr>
        <p:spPr>
          <a:xfrm>
            <a:off x="1970515" y="1367064"/>
            <a:ext cx="2158276" cy="2158276"/>
          </a:xfrm>
          <a:prstGeom prst="ellipse">
            <a:avLst/>
          </a:prstGeom>
          <a:ln w="76200">
            <a:solidFill>
              <a:schemeClr val="bg1"/>
            </a:solidFill>
          </a:ln>
        </p:spPr>
        <p:txBody>
          <a:bodyPr/>
          <a:lstStyle>
            <a:lvl1pPr>
              <a:defRPr sz="1800"/>
            </a:lvl1pPr>
          </a:lstStyle>
          <a:p>
            <a:pPr lvl="0"/>
            <a:endParaRPr lang="id-ID" noProof="0"/>
          </a:p>
        </p:txBody>
      </p:sp>
    </p:spTree>
    <p:extLst>
      <p:ext uri="{BB962C8B-B14F-4D97-AF65-F5344CB8AC3E}">
        <p14:creationId xmlns:p14="http://schemas.microsoft.com/office/powerpoint/2010/main" val="118037976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par>
                          <p:cTn id="11" fill="hold">
                            <p:stCondLst>
                              <p:cond delay="500"/>
                            </p:stCondLst>
                            <p:childTnLst>
                              <p:par>
                                <p:cTn id="12" presetID="2" presetClass="entr" presetSubtype="8"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0-#ppt_w/2"/>
                                          </p:val>
                                        </p:tav>
                                        <p:tav tm="100000">
                                          <p:val>
                                            <p:strVal val="#ppt_x"/>
                                          </p:val>
                                        </p:tav>
                                      </p:tavLst>
                                    </p:anim>
                                    <p:anim calcmode="lin" valueType="num">
                                      <p:cBhvr additive="base">
                                        <p:cTn id="15"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11_Custom Layout">
    <p:spTree>
      <p:nvGrpSpPr>
        <p:cNvPr id="1" name=""/>
        <p:cNvGrpSpPr/>
        <p:nvPr/>
      </p:nvGrpSpPr>
      <p:grpSpPr>
        <a:xfrm>
          <a:off x="0" y="0"/>
          <a:ext cx="0" cy="0"/>
          <a:chOff x="0" y="0"/>
          <a:chExt cx="0" cy="0"/>
        </a:xfrm>
      </p:grpSpPr>
      <p:sp>
        <p:nvSpPr>
          <p:cNvPr id="11" name="Oval 10"/>
          <p:cNvSpPr/>
          <p:nvPr userDrawn="1"/>
        </p:nvSpPr>
        <p:spPr>
          <a:xfrm>
            <a:off x="9380538" y="1860550"/>
            <a:ext cx="2247900" cy="2247900"/>
          </a:xfrm>
          <a:prstGeom prst="ellips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2" name="Oval 11"/>
          <p:cNvSpPr/>
          <p:nvPr userDrawn="1"/>
        </p:nvSpPr>
        <p:spPr>
          <a:xfrm>
            <a:off x="6440488" y="1860550"/>
            <a:ext cx="2247900" cy="2247900"/>
          </a:xfrm>
          <a:prstGeom prst="ellipse">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3" name="Oval 12"/>
          <p:cNvSpPr/>
          <p:nvPr userDrawn="1"/>
        </p:nvSpPr>
        <p:spPr>
          <a:xfrm>
            <a:off x="3733800" y="1860550"/>
            <a:ext cx="2247900" cy="2247900"/>
          </a:xfrm>
          <a:prstGeom prst="ellips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4" name="Oval 13"/>
          <p:cNvSpPr/>
          <p:nvPr userDrawn="1"/>
        </p:nvSpPr>
        <p:spPr>
          <a:xfrm>
            <a:off x="793750" y="1860550"/>
            <a:ext cx="2247900" cy="2247900"/>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nvGrpSpPr>
          <p:cNvPr id="15" name="Group 14"/>
          <p:cNvGrpSpPr>
            <a:grpSpLocks/>
          </p:cNvGrpSpPr>
          <p:nvPr userDrawn="1"/>
        </p:nvGrpSpPr>
        <p:grpSpPr bwMode="auto">
          <a:xfrm>
            <a:off x="5859463" y="6251575"/>
            <a:ext cx="465137" cy="606425"/>
            <a:chOff x="5859463" y="6252052"/>
            <a:chExt cx="465137" cy="605948"/>
          </a:xfrm>
        </p:grpSpPr>
        <p:sp>
          <p:nvSpPr>
            <p:cNvPr id="16" name="Rectangle 15"/>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7" name="Isosceles Triangle 16"/>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18" name="TextBox 17"/>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24AF0B57-C95E-4CC3-B80D-CCEA050DE134}"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6" name="Title 1"/>
          <p:cNvSpPr>
            <a:spLocks noGrp="1"/>
          </p:cNvSpPr>
          <p:nvPr>
            <p:ph type="ctrTitle"/>
          </p:nvPr>
        </p:nvSpPr>
        <p:spPr>
          <a:xfrm>
            <a:off x="694703" y="615600"/>
            <a:ext cx="10802595" cy="665285"/>
          </a:xfrm>
          <a:prstGeom prst="rect">
            <a:avLst/>
          </a:prstGeom>
        </p:spPr>
        <p:txBody>
          <a:bodyPr wrap="square" anchor="t" anchorCtr="0">
            <a:noAutofit/>
          </a:bodyPr>
          <a:lstStyle>
            <a:lvl1pPr algn="ctr">
              <a:lnSpc>
                <a:spcPct val="90000"/>
              </a:lnSpc>
              <a:defRPr sz="5000" b="0" i="0">
                <a:solidFill>
                  <a:schemeClr val="tx1">
                    <a:lumMod val="65000"/>
                    <a:lumOff val="35000"/>
                  </a:schemeClr>
                </a:solidFill>
                <a:latin typeface="Bebas Neue" pitchFamily="34" charset="0"/>
                <a:ea typeface="Gulim" pitchFamily="34" charset="-127"/>
              </a:defRPr>
            </a:lvl1pPr>
          </a:lstStyle>
          <a:p>
            <a:r>
              <a:rPr lang="tr-TR"/>
              <a:t>Asıl başlık stilini düzenlemek için tıklayın</a:t>
            </a:r>
            <a:endParaRPr lang="en-US" dirty="0"/>
          </a:p>
        </p:txBody>
      </p:sp>
      <p:sp>
        <p:nvSpPr>
          <p:cNvPr id="19" name="Text Placeholder 8"/>
          <p:cNvSpPr>
            <a:spLocks noGrp="1"/>
          </p:cNvSpPr>
          <p:nvPr>
            <p:ph type="body" sz="quarter" idx="32"/>
          </p:nvPr>
        </p:nvSpPr>
        <p:spPr>
          <a:xfrm>
            <a:off x="1703163" y="1295399"/>
            <a:ext cx="8785674" cy="240851"/>
          </a:xfrm>
          <a:prstGeom prst="rect">
            <a:avLst/>
          </a:prstGeom>
          <a:noFill/>
          <a:ln>
            <a:noFill/>
          </a:ln>
        </p:spPr>
        <p:txBody>
          <a:bodyPr anchor="ctr">
            <a:noAutofit/>
          </a:bodyPr>
          <a:lstStyle>
            <a:lvl1pPr marL="0" indent="0" algn="ctr">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
        <p:nvSpPr>
          <p:cNvPr id="7" name="Picture Placeholder 7"/>
          <p:cNvSpPr>
            <a:spLocks noGrp="1"/>
          </p:cNvSpPr>
          <p:nvPr>
            <p:ph type="pic" sz="quarter" idx="33"/>
          </p:nvPr>
        </p:nvSpPr>
        <p:spPr>
          <a:xfrm>
            <a:off x="694703" y="2053864"/>
            <a:ext cx="2160000" cy="2160000"/>
          </a:xfrm>
          <a:prstGeom prst="ellipse">
            <a:avLst/>
          </a:prstGeom>
          <a:ln w="57150">
            <a:solidFill>
              <a:schemeClr val="accent1"/>
            </a:solidFill>
          </a:ln>
        </p:spPr>
        <p:txBody>
          <a:bodyPr/>
          <a:lstStyle>
            <a:lvl1pPr>
              <a:defRPr sz="1800"/>
            </a:lvl1pPr>
          </a:lstStyle>
          <a:p>
            <a:pPr lvl="0"/>
            <a:endParaRPr lang="id-ID" noProof="0"/>
          </a:p>
        </p:txBody>
      </p:sp>
      <p:sp>
        <p:nvSpPr>
          <p:cNvPr id="8" name="Picture Placeholder 7"/>
          <p:cNvSpPr>
            <a:spLocks noGrp="1"/>
          </p:cNvSpPr>
          <p:nvPr>
            <p:ph type="pic" sz="quarter" idx="34"/>
          </p:nvPr>
        </p:nvSpPr>
        <p:spPr>
          <a:xfrm>
            <a:off x="3651838" y="2059950"/>
            <a:ext cx="2160000" cy="2160000"/>
          </a:xfrm>
          <a:prstGeom prst="ellipse">
            <a:avLst/>
          </a:prstGeom>
          <a:ln w="57150">
            <a:solidFill>
              <a:schemeClr val="accent3"/>
            </a:solidFill>
          </a:ln>
        </p:spPr>
        <p:txBody>
          <a:bodyPr/>
          <a:lstStyle>
            <a:lvl1pPr>
              <a:defRPr sz="1800"/>
            </a:lvl1pPr>
          </a:lstStyle>
          <a:p>
            <a:pPr lvl="0"/>
            <a:endParaRPr lang="id-ID" noProof="0"/>
          </a:p>
        </p:txBody>
      </p:sp>
      <p:sp>
        <p:nvSpPr>
          <p:cNvPr id="9" name="Picture Placeholder 7"/>
          <p:cNvSpPr>
            <a:spLocks noGrp="1"/>
          </p:cNvSpPr>
          <p:nvPr>
            <p:ph type="pic" sz="quarter" idx="35"/>
          </p:nvPr>
        </p:nvSpPr>
        <p:spPr>
          <a:xfrm>
            <a:off x="6380163" y="2053864"/>
            <a:ext cx="2160000" cy="2160000"/>
          </a:xfrm>
          <a:prstGeom prst="ellipse">
            <a:avLst/>
          </a:prstGeom>
          <a:ln w="57150">
            <a:solidFill>
              <a:schemeClr val="accent4"/>
            </a:solidFill>
          </a:ln>
        </p:spPr>
        <p:txBody>
          <a:bodyPr/>
          <a:lstStyle>
            <a:lvl1pPr>
              <a:defRPr sz="1800"/>
            </a:lvl1pPr>
          </a:lstStyle>
          <a:p>
            <a:pPr lvl="0"/>
            <a:endParaRPr lang="id-ID" noProof="0"/>
          </a:p>
        </p:txBody>
      </p:sp>
      <p:sp>
        <p:nvSpPr>
          <p:cNvPr id="10" name="Picture Placeholder 7"/>
          <p:cNvSpPr>
            <a:spLocks noGrp="1"/>
          </p:cNvSpPr>
          <p:nvPr>
            <p:ph type="pic" sz="quarter" idx="36"/>
          </p:nvPr>
        </p:nvSpPr>
        <p:spPr>
          <a:xfrm>
            <a:off x="9337298" y="2059950"/>
            <a:ext cx="2160000" cy="2160000"/>
          </a:xfrm>
          <a:prstGeom prst="ellipse">
            <a:avLst/>
          </a:prstGeom>
          <a:noFill/>
          <a:ln w="57150">
            <a:solidFill>
              <a:schemeClr val="accent6"/>
            </a:solidFill>
          </a:ln>
        </p:spPr>
        <p:txBody>
          <a:bodyPr/>
          <a:lstStyle>
            <a:lvl1pPr>
              <a:defRPr sz="1800" b="0" cap="none" spc="0">
                <a:ln w="0"/>
                <a:solidFill>
                  <a:schemeClr val="tx1"/>
                </a:solidFill>
                <a:effectLst>
                  <a:outerShdw blurRad="38100" dist="19050" dir="2700000" algn="tl" rotWithShape="0">
                    <a:schemeClr val="dk1">
                      <a:alpha val="40000"/>
                    </a:schemeClr>
                  </a:outerShdw>
                </a:effectLst>
              </a:defRPr>
            </a:lvl1pPr>
          </a:lstStyle>
          <a:p>
            <a:pPr lvl="0"/>
            <a:endParaRPr lang="id-ID" noProof="0"/>
          </a:p>
        </p:txBody>
      </p:sp>
    </p:spTree>
    <p:extLst>
      <p:ext uri="{BB962C8B-B14F-4D97-AF65-F5344CB8AC3E}">
        <p14:creationId xmlns:p14="http://schemas.microsoft.com/office/powerpoint/2010/main" val="359062332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fade">
                                      <p:cBhvr>
                                        <p:cTn id="10" dur="500"/>
                                        <p:tgtEl>
                                          <p:spTgt spid="18"/>
                                        </p:tgtEl>
                                      </p:cBhvr>
                                    </p:animEffect>
                                  </p:childTnLst>
                                </p:cTn>
                              </p:par>
                            </p:childTnLst>
                          </p:cTn>
                        </p:par>
                        <p:par>
                          <p:cTn id="11" fill="hold">
                            <p:stCondLst>
                              <p:cond delay="500"/>
                            </p:stCondLst>
                            <p:childTnLst>
                              <p:par>
                                <p:cTn id="12" presetID="53" presetClass="entr" presetSubtype="16" fill="hold" grpId="0" nodeType="afterEffect">
                                  <p:stCondLst>
                                    <p:cond delay="0"/>
                                  </p:stCondLst>
                                  <p:childTnLst>
                                    <p:set>
                                      <p:cBhvr>
                                        <p:cTn id="13" dur="1" fill="hold">
                                          <p:stCondLst>
                                            <p:cond delay="0"/>
                                          </p:stCondLst>
                                        </p:cTn>
                                        <p:tgtEl>
                                          <p:spTgt spid="14"/>
                                        </p:tgtEl>
                                        <p:attrNameLst>
                                          <p:attrName>style.visibility</p:attrName>
                                        </p:attrNameLst>
                                      </p:cBhvr>
                                      <p:to>
                                        <p:strVal val="visible"/>
                                      </p:to>
                                    </p:set>
                                    <p:anim calcmode="lin" valueType="num">
                                      <p:cBhvr>
                                        <p:cTn id="14" dur="500" fill="hold"/>
                                        <p:tgtEl>
                                          <p:spTgt spid="14"/>
                                        </p:tgtEl>
                                        <p:attrNameLst>
                                          <p:attrName>ppt_w</p:attrName>
                                        </p:attrNameLst>
                                      </p:cBhvr>
                                      <p:tavLst>
                                        <p:tav tm="0">
                                          <p:val>
                                            <p:fltVal val="0"/>
                                          </p:val>
                                        </p:tav>
                                        <p:tav tm="100000">
                                          <p:val>
                                            <p:strVal val="#ppt_w"/>
                                          </p:val>
                                        </p:tav>
                                      </p:tavLst>
                                    </p:anim>
                                    <p:anim calcmode="lin" valueType="num">
                                      <p:cBhvr>
                                        <p:cTn id="15" dur="500" fill="hold"/>
                                        <p:tgtEl>
                                          <p:spTgt spid="14"/>
                                        </p:tgtEl>
                                        <p:attrNameLst>
                                          <p:attrName>ppt_h</p:attrName>
                                        </p:attrNameLst>
                                      </p:cBhvr>
                                      <p:tavLst>
                                        <p:tav tm="0">
                                          <p:val>
                                            <p:fltVal val="0"/>
                                          </p:val>
                                        </p:tav>
                                        <p:tav tm="100000">
                                          <p:val>
                                            <p:strVal val="#ppt_h"/>
                                          </p:val>
                                        </p:tav>
                                      </p:tavLst>
                                    </p:anim>
                                    <p:animEffect transition="in" filter="fade">
                                      <p:cBhvr>
                                        <p:cTn id="16" dur="500"/>
                                        <p:tgtEl>
                                          <p:spTgt spid="14"/>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p:cTn id="19" dur="500" fill="hold"/>
                                        <p:tgtEl>
                                          <p:spTgt spid="13"/>
                                        </p:tgtEl>
                                        <p:attrNameLst>
                                          <p:attrName>ppt_w</p:attrName>
                                        </p:attrNameLst>
                                      </p:cBhvr>
                                      <p:tavLst>
                                        <p:tav tm="0">
                                          <p:val>
                                            <p:fltVal val="0"/>
                                          </p:val>
                                        </p:tav>
                                        <p:tav tm="100000">
                                          <p:val>
                                            <p:strVal val="#ppt_w"/>
                                          </p:val>
                                        </p:tav>
                                      </p:tavLst>
                                    </p:anim>
                                    <p:anim calcmode="lin" valueType="num">
                                      <p:cBhvr>
                                        <p:cTn id="20" dur="500" fill="hold"/>
                                        <p:tgtEl>
                                          <p:spTgt spid="13"/>
                                        </p:tgtEl>
                                        <p:attrNameLst>
                                          <p:attrName>ppt_h</p:attrName>
                                        </p:attrNameLst>
                                      </p:cBhvr>
                                      <p:tavLst>
                                        <p:tav tm="0">
                                          <p:val>
                                            <p:fltVal val="0"/>
                                          </p:val>
                                        </p:tav>
                                        <p:tav tm="100000">
                                          <p:val>
                                            <p:strVal val="#ppt_h"/>
                                          </p:val>
                                        </p:tav>
                                      </p:tavLst>
                                    </p:anim>
                                    <p:animEffect transition="in" filter="fade">
                                      <p:cBhvr>
                                        <p:cTn id="21" dur="500"/>
                                        <p:tgtEl>
                                          <p:spTgt spid="13"/>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12"/>
                                        </p:tgtEl>
                                        <p:attrNameLst>
                                          <p:attrName>style.visibility</p:attrName>
                                        </p:attrNameLst>
                                      </p:cBhvr>
                                      <p:to>
                                        <p:strVal val="visible"/>
                                      </p:to>
                                    </p:set>
                                    <p:anim calcmode="lin" valueType="num">
                                      <p:cBhvr>
                                        <p:cTn id="24" dur="500" fill="hold"/>
                                        <p:tgtEl>
                                          <p:spTgt spid="12"/>
                                        </p:tgtEl>
                                        <p:attrNameLst>
                                          <p:attrName>ppt_w</p:attrName>
                                        </p:attrNameLst>
                                      </p:cBhvr>
                                      <p:tavLst>
                                        <p:tav tm="0">
                                          <p:val>
                                            <p:fltVal val="0"/>
                                          </p:val>
                                        </p:tav>
                                        <p:tav tm="100000">
                                          <p:val>
                                            <p:strVal val="#ppt_w"/>
                                          </p:val>
                                        </p:tav>
                                      </p:tavLst>
                                    </p:anim>
                                    <p:anim calcmode="lin" valueType="num">
                                      <p:cBhvr>
                                        <p:cTn id="25" dur="500" fill="hold"/>
                                        <p:tgtEl>
                                          <p:spTgt spid="12"/>
                                        </p:tgtEl>
                                        <p:attrNameLst>
                                          <p:attrName>ppt_h</p:attrName>
                                        </p:attrNameLst>
                                      </p:cBhvr>
                                      <p:tavLst>
                                        <p:tav tm="0">
                                          <p:val>
                                            <p:fltVal val="0"/>
                                          </p:val>
                                        </p:tav>
                                        <p:tav tm="100000">
                                          <p:val>
                                            <p:strVal val="#ppt_h"/>
                                          </p:val>
                                        </p:tav>
                                      </p:tavLst>
                                    </p:anim>
                                    <p:animEffect transition="in" filter="fade">
                                      <p:cBhvr>
                                        <p:cTn id="26" dur="500"/>
                                        <p:tgtEl>
                                          <p:spTgt spid="12"/>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p:cTn id="29" dur="500" fill="hold"/>
                                        <p:tgtEl>
                                          <p:spTgt spid="11"/>
                                        </p:tgtEl>
                                        <p:attrNameLst>
                                          <p:attrName>ppt_w</p:attrName>
                                        </p:attrNameLst>
                                      </p:cBhvr>
                                      <p:tavLst>
                                        <p:tav tm="0">
                                          <p:val>
                                            <p:fltVal val="0"/>
                                          </p:val>
                                        </p:tav>
                                        <p:tav tm="100000">
                                          <p:val>
                                            <p:strVal val="#ppt_w"/>
                                          </p:val>
                                        </p:tav>
                                      </p:tavLst>
                                    </p:anim>
                                    <p:anim calcmode="lin" valueType="num">
                                      <p:cBhvr>
                                        <p:cTn id="30" dur="500" fill="hold"/>
                                        <p:tgtEl>
                                          <p:spTgt spid="11"/>
                                        </p:tgtEl>
                                        <p:attrNameLst>
                                          <p:attrName>ppt_h</p:attrName>
                                        </p:attrNameLst>
                                      </p:cBhvr>
                                      <p:tavLst>
                                        <p:tav tm="0">
                                          <p:val>
                                            <p:fltVal val="0"/>
                                          </p:val>
                                        </p:tav>
                                        <p:tav tm="100000">
                                          <p:val>
                                            <p:strVal val="#ppt_h"/>
                                          </p:val>
                                        </p:tav>
                                      </p:tavLst>
                                    </p:anim>
                                    <p:animEffect transition="in" filter="fade">
                                      <p:cBhvr>
                                        <p:cTn id="3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P spid="18" grpId="0"/>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13_Custom Layout">
    <p:spTree>
      <p:nvGrpSpPr>
        <p:cNvPr id="1" name=""/>
        <p:cNvGrpSpPr/>
        <p:nvPr/>
      </p:nvGrpSpPr>
      <p:grpSpPr>
        <a:xfrm>
          <a:off x="0" y="0"/>
          <a:ext cx="0" cy="0"/>
          <a:chOff x="0" y="0"/>
          <a:chExt cx="0" cy="0"/>
        </a:xfrm>
      </p:grpSpPr>
      <p:grpSp>
        <p:nvGrpSpPr>
          <p:cNvPr id="5" name="Group 12"/>
          <p:cNvGrpSpPr>
            <a:grpSpLocks/>
          </p:cNvGrpSpPr>
          <p:nvPr userDrawn="1"/>
        </p:nvGrpSpPr>
        <p:grpSpPr bwMode="auto">
          <a:xfrm>
            <a:off x="5859463" y="6251575"/>
            <a:ext cx="465137" cy="606425"/>
            <a:chOff x="5859463" y="6252052"/>
            <a:chExt cx="465137" cy="605948"/>
          </a:xfrm>
        </p:grpSpPr>
        <p:sp>
          <p:nvSpPr>
            <p:cNvPr id="7" name="Rectangle 13"/>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9" name="Isosceles Triangle 14"/>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10" name="TextBox 15"/>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AA747C81-BEF2-4563-A171-0C10406F0619}"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6" name="Title 1"/>
          <p:cNvSpPr>
            <a:spLocks noGrp="1"/>
          </p:cNvSpPr>
          <p:nvPr>
            <p:ph type="ctrTitle"/>
          </p:nvPr>
        </p:nvSpPr>
        <p:spPr>
          <a:xfrm>
            <a:off x="694703" y="615600"/>
            <a:ext cx="10802595" cy="665285"/>
          </a:xfrm>
          <a:prstGeom prst="rect">
            <a:avLst/>
          </a:prstGeom>
        </p:spPr>
        <p:txBody>
          <a:bodyPr wrap="square" anchor="t" anchorCtr="0">
            <a:noAutofit/>
          </a:bodyPr>
          <a:lstStyle>
            <a:lvl1pPr algn="ctr">
              <a:lnSpc>
                <a:spcPct val="90000"/>
              </a:lnSpc>
              <a:defRPr sz="5000" b="0" i="0">
                <a:solidFill>
                  <a:schemeClr val="tx1">
                    <a:lumMod val="65000"/>
                    <a:lumOff val="35000"/>
                  </a:schemeClr>
                </a:solidFill>
                <a:latin typeface="Bebas Neue" pitchFamily="34" charset="0"/>
                <a:ea typeface="Gulim" pitchFamily="34" charset="-127"/>
              </a:defRPr>
            </a:lvl1pPr>
          </a:lstStyle>
          <a:p>
            <a:r>
              <a:rPr lang="tr-TR"/>
              <a:t>Asıl başlık stilini düzenlemek için tıklayın</a:t>
            </a:r>
            <a:endParaRPr lang="en-US" dirty="0"/>
          </a:p>
        </p:txBody>
      </p:sp>
      <p:sp>
        <p:nvSpPr>
          <p:cNvPr id="19" name="Text Placeholder 8"/>
          <p:cNvSpPr>
            <a:spLocks noGrp="1"/>
          </p:cNvSpPr>
          <p:nvPr>
            <p:ph type="body" sz="quarter" idx="32"/>
          </p:nvPr>
        </p:nvSpPr>
        <p:spPr>
          <a:xfrm>
            <a:off x="1703163" y="1295399"/>
            <a:ext cx="8785674" cy="240851"/>
          </a:xfrm>
          <a:prstGeom prst="rect">
            <a:avLst/>
          </a:prstGeom>
          <a:noFill/>
          <a:ln>
            <a:noFill/>
          </a:ln>
        </p:spPr>
        <p:txBody>
          <a:bodyPr anchor="ctr">
            <a:noAutofit/>
          </a:bodyPr>
          <a:lstStyle>
            <a:lvl1pPr marL="0" indent="0" algn="ctr">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
        <p:nvSpPr>
          <p:cNvPr id="8" name="Picture Placeholder 7"/>
          <p:cNvSpPr>
            <a:spLocks noGrp="1"/>
          </p:cNvSpPr>
          <p:nvPr>
            <p:ph type="pic" sz="quarter" idx="33"/>
          </p:nvPr>
        </p:nvSpPr>
        <p:spPr>
          <a:xfrm>
            <a:off x="5222196" y="2305050"/>
            <a:ext cx="1779854" cy="2930829"/>
          </a:xfrm>
          <a:prstGeom prst="rect">
            <a:avLst/>
          </a:prstGeom>
        </p:spPr>
        <p:txBody>
          <a:bodyPr/>
          <a:lstStyle>
            <a:lvl1pPr>
              <a:defRPr sz="1800"/>
            </a:lvl1pPr>
          </a:lstStyle>
          <a:p>
            <a:pPr lvl="0"/>
            <a:endParaRPr lang="id-ID" noProof="0"/>
          </a:p>
        </p:txBody>
      </p:sp>
    </p:spTree>
    <p:extLst>
      <p:ext uri="{BB962C8B-B14F-4D97-AF65-F5344CB8AC3E}">
        <p14:creationId xmlns:p14="http://schemas.microsoft.com/office/powerpoint/2010/main" val="328162371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4_Custom Layout">
    <p:spTree>
      <p:nvGrpSpPr>
        <p:cNvPr id="1" name=""/>
        <p:cNvGrpSpPr/>
        <p:nvPr/>
      </p:nvGrpSpPr>
      <p:grpSpPr>
        <a:xfrm>
          <a:off x="0" y="0"/>
          <a:ext cx="0" cy="0"/>
          <a:chOff x="0" y="0"/>
          <a:chExt cx="0" cy="0"/>
        </a:xfrm>
      </p:grpSpPr>
      <p:sp>
        <p:nvSpPr>
          <p:cNvPr id="7" name="Rectangle 1"/>
          <p:cNvSpPr/>
          <p:nvPr userDrawn="1"/>
        </p:nvSpPr>
        <p:spPr>
          <a:xfrm>
            <a:off x="0" y="3960813"/>
            <a:ext cx="2349500" cy="229076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8" name="Rectangle 28"/>
          <p:cNvSpPr/>
          <p:nvPr userDrawn="1"/>
        </p:nvSpPr>
        <p:spPr>
          <a:xfrm>
            <a:off x="2349500" y="1679575"/>
            <a:ext cx="2425700" cy="230505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9" name="Rectangle 32"/>
          <p:cNvSpPr/>
          <p:nvPr userDrawn="1"/>
        </p:nvSpPr>
        <p:spPr>
          <a:xfrm>
            <a:off x="4775200" y="3968750"/>
            <a:ext cx="2501900" cy="228917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0" name="Rectangle 33"/>
          <p:cNvSpPr/>
          <p:nvPr userDrawn="1"/>
        </p:nvSpPr>
        <p:spPr>
          <a:xfrm>
            <a:off x="7277100" y="1679575"/>
            <a:ext cx="2425700" cy="230505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1" name="Rectangle 34"/>
          <p:cNvSpPr/>
          <p:nvPr userDrawn="1"/>
        </p:nvSpPr>
        <p:spPr>
          <a:xfrm>
            <a:off x="9702800" y="3968750"/>
            <a:ext cx="2489200" cy="2282825"/>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2" name="Rectangle 35"/>
          <p:cNvSpPr/>
          <p:nvPr userDrawn="1"/>
        </p:nvSpPr>
        <p:spPr>
          <a:xfrm>
            <a:off x="4775200" y="1679575"/>
            <a:ext cx="2501900" cy="230505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3" name="Rectangle 36"/>
          <p:cNvSpPr/>
          <p:nvPr userDrawn="1"/>
        </p:nvSpPr>
        <p:spPr>
          <a:xfrm>
            <a:off x="2349500" y="3978275"/>
            <a:ext cx="2425700" cy="2273300"/>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nvGrpSpPr>
          <p:cNvPr id="15" name="Group 21"/>
          <p:cNvGrpSpPr>
            <a:grpSpLocks/>
          </p:cNvGrpSpPr>
          <p:nvPr userDrawn="1"/>
        </p:nvGrpSpPr>
        <p:grpSpPr bwMode="auto">
          <a:xfrm>
            <a:off x="5859463" y="6251575"/>
            <a:ext cx="465137" cy="606425"/>
            <a:chOff x="5859463" y="6252052"/>
            <a:chExt cx="465137" cy="605948"/>
          </a:xfrm>
        </p:grpSpPr>
        <p:sp>
          <p:nvSpPr>
            <p:cNvPr id="17" name="Rectangle 22"/>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8" name="Isosceles Triangle 23"/>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20" name="TextBox 24"/>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5BC6A1AC-F0D7-4279-B99F-7552A26D9786}"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6" name="Title 1"/>
          <p:cNvSpPr>
            <a:spLocks noGrp="1"/>
          </p:cNvSpPr>
          <p:nvPr>
            <p:ph type="ctrTitle"/>
          </p:nvPr>
        </p:nvSpPr>
        <p:spPr>
          <a:xfrm>
            <a:off x="694703" y="615600"/>
            <a:ext cx="10802595" cy="665285"/>
          </a:xfrm>
          <a:prstGeom prst="rect">
            <a:avLst/>
          </a:prstGeom>
        </p:spPr>
        <p:txBody>
          <a:bodyPr wrap="square" anchor="t" anchorCtr="0">
            <a:noAutofit/>
          </a:bodyPr>
          <a:lstStyle>
            <a:lvl1pPr algn="ctr">
              <a:lnSpc>
                <a:spcPct val="90000"/>
              </a:lnSpc>
              <a:defRPr sz="5000" b="0" i="0">
                <a:solidFill>
                  <a:schemeClr val="tx1">
                    <a:lumMod val="65000"/>
                    <a:lumOff val="35000"/>
                  </a:schemeClr>
                </a:solidFill>
                <a:latin typeface="Bebas Neue" pitchFamily="34" charset="0"/>
                <a:ea typeface="Gulim" pitchFamily="34" charset="-127"/>
              </a:defRPr>
            </a:lvl1pPr>
          </a:lstStyle>
          <a:p>
            <a:r>
              <a:rPr lang="tr-TR"/>
              <a:t>Asıl başlık stilini düzenlemek için tıklayın</a:t>
            </a:r>
            <a:endParaRPr lang="en-US" dirty="0"/>
          </a:p>
        </p:txBody>
      </p:sp>
      <p:sp>
        <p:nvSpPr>
          <p:cNvPr id="19" name="Text Placeholder 8"/>
          <p:cNvSpPr>
            <a:spLocks noGrp="1"/>
          </p:cNvSpPr>
          <p:nvPr>
            <p:ph type="body" sz="quarter" idx="32"/>
          </p:nvPr>
        </p:nvSpPr>
        <p:spPr>
          <a:xfrm>
            <a:off x="1703163" y="1295399"/>
            <a:ext cx="8785674" cy="240851"/>
          </a:xfrm>
          <a:prstGeom prst="rect">
            <a:avLst/>
          </a:prstGeom>
          <a:noFill/>
          <a:ln>
            <a:noFill/>
          </a:ln>
        </p:spPr>
        <p:txBody>
          <a:bodyPr anchor="ctr">
            <a:noAutofit/>
          </a:bodyPr>
          <a:lstStyle>
            <a:lvl1pPr marL="0" indent="0" algn="ctr">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
        <p:nvSpPr>
          <p:cNvPr id="14" name="Picture Placeholder 7"/>
          <p:cNvSpPr>
            <a:spLocks noGrp="1"/>
          </p:cNvSpPr>
          <p:nvPr>
            <p:ph type="pic" sz="quarter" idx="35"/>
          </p:nvPr>
        </p:nvSpPr>
        <p:spPr>
          <a:xfrm>
            <a:off x="0" y="1680250"/>
            <a:ext cx="2348960" cy="2281082"/>
          </a:xfrm>
          <a:prstGeom prst="rect">
            <a:avLst/>
          </a:prstGeom>
        </p:spPr>
        <p:txBody>
          <a:bodyPr/>
          <a:lstStyle>
            <a:lvl1pPr>
              <a:defRPr sz="1800"/>
            </a:lvl1pPr>
          </a:lstStyle>
          <a:p>
            <a:pPr lvl="0"/>
            <a:endParaRPr lang="id-ID" noProof="0" dirty="0"/>
          </a:p>
        </p:txBody>
      </p:sp>
      <p:sp>
        <p:nvSpPr>
          <p:cNvPr id="16" name="Picture Placeholder 7"/>
          <p:cNvSpPr>
            <a:spLocks noGrp="1"/>
          </p:cNvSpPr>
          <p:nvPr>
            <p:ph type="pic" sz="quarter" idx="37"/>
          </p:nvPr>
        </p:nvSpPr>
        <p:spPr>
          <a:xfrm>
            <a:off x="9703214" y="1680250"/>
            <a:ext cx="2488785" cy="2281081"/>
          </a:xfrm>
          <a:prstGeom prst="rect">
            <a:avLst/>
          </a:prstGeom>
        </p:spPr>
        <p:txBody>
          <a:bodyPr/>
          <a:lstStyle>
            <a:lvl1pPr>
              <a:defRPr sz="1800"/>
            </a:lvl1pPr>
          </a:lstStyle>
          <a:p>
            <a:pPr lvl="0"/>
            <a:endParaRPr lang="id-ID" noProof="0"/>
          </a:p>
        </p:txBody>
      </p:sp>
      <p:sp>
        <p:nvSpPr>
          <p:cNvPr id="28" name="Picture Placeholder 7"/>
          <p:cNvSpPr>
            <a:spLocks noGrp="1"/>
          </p:cNvSpPr>
          <p:nvPr>
            <p:ph type="pic" sz="quarter" idx="43"/>
          </p:nvPr>
        </p:nvSpPr>
        <p:spPr>
          <a:xfrm>
            <a:off x="7277685" y="3984998"/>
            <a:ext cx="2425531" cy="2281082"/>
          </a:xfrm>
          <a:prstGeom prst="rect">
            <a:avLst/>
          </a:prstGeom>
        </p:spPr>
        <p:txBody>
          <a:bodyPr/>
          <a:lstStyle>
            <a:lvl1pPr>
              <a:defRPr sz="1800"/>
            </a:lvl1pPr>
          </a:lstStyle>
          <a:p>
            <a:pPr lvl="0"/>
            <a:endParaRPr lang="id-ID" noProof="0"/>
          </a:p>
        </p:txBody>
      </p:sp>
    </p:spTree>
    <p:extLst>
      <p:ext uri="{BB962C8B-B14F-4D97-AF65-F5344CB8AC3E}">
        <p14:creationId xmlns:p14="http://schemas.microsoft.com/office/powerpoint/2010/main" val="339990624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fade">
                                      <p:cBhvr>
                                        <p:cTn id="10" dur="500"/>
                                        <p:tgtEl>
                                          <p:spTgt spid="20"/>
                                        </p:tgtEl>
                                      </p:cBhvr>
                                    </p:animEffect>
                                  </p:childTnLst>
                                </p:cTn>
                              </p:par>
                            </p:childTnLst>
                          </p:cTn>
                        </p:par>
                        <p:par>
                          <p:cTn id="11" fill="hold">
                            <p:stCondLst>
                              <p:cond delay="500"/>
                            </p:stCondLst>
                            <p:childTnLst>
                              <p:par>
                                <p:cTn id="12" presetID="42"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750"/>
                                        <p:tgtEl>
                                          <p:spTgt spid="7"/>
                                        </p:tgtEl>
                                      </p:cBhvr>
                                    </p:animEffect>
                                    <p:anim calcmode="lin" valueType="num">
                                      <p:cBhvr>
                                        <p:cTn id="15" dur="750" fill="hold"/>
                                        <p:tgtEl>
                                          <p:spTgt spid="7"/>
                                        </p:tgtEl>
                                        <p:attrNameLst>
                                          <p:attrName>ppt_x</p:attrName>
                                        </p:attrNameLst>
                                      </p:cBhvr>
                                      <p:tavLst>
                                        <p:tav tm="0">
                                          <p:val>
                                            <p:strVal val="#ppt_x"/>
                                          </p:val>
                                        </p:tav>
                                        <p:tav tm="100000">
                                          <p:val>
                                            <p:strVal val="#ppt_x"/>
                                          </p:val>
                                        </p:tav>
                                      </p:tavLst>
                                    </p:anim>
                                    <p:anim calcmode="lin" valueType="num">
                                      <p:cBhvr>
                                        <p:cTn id="16" dur="750" fill="hold"/>
                                        <p:tgtEl>
                                          <p:spTgt spid="7"/>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750"/>
                                        <p:tgtEl>
                                          <p:spTgt spid="8"/>
                                        </p:tgtEl>
                                      </p:cBhvr>
                                    </p:animEffect>
                                    <p:anim calcmode="lin" valueType="num">
                                      <p:cBhvr>
                                        <p:cTn id="20" dur="750" fill="hold"/>
                                        <p:tgtEl>
                                          <p:spTgt spid="8"/>
                                        </p:tgtEl>
                                        <p:attrNameLst>
                                          <p:attrName>ppt_x</p:attrName>
                                        </p:attrNameLst>
                                      </p:cBhvr>
                                      <p:tavLst>
                                        <p:tav tm="0">
                                          <p:val>
                                            <p:strVal val="#ppt_x"/>
                                          </p:val>
                                        </p:tav>
                                        <p:tav tm="100000">
                                          <p:val>
                                            <p:strVal val="#ppt_x"/>
                                          </p:val>
                                        </p:tav>
                                      </p:tavLst>
                                    </p:anim>
                                    <p:anim calcmode="lin" valueType="num">
                                      <p:cBhvr>
                                        <p:cTn id="21" dur="750" fill="hold"/>
                                        <p:tgtEl>
                                          <p:spTgt spid="8"/>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750"/>
                                        <p:tgtEl>
                                          <p:spTgt spid="9"/>
                                        </p:tgtEl>
                                      </p:cBhvr>
                                    </p:animEffect>
                                    <p:anim calcmode="lin" valueType="num">
                                      <p:cBhvr>
                                        <p:cTn id="25" dur="750" fill="hold"/>
                                        <p:tgtEl>
                                          <p:spTgt spid="9"/>
                                        </p:tgtEl>
                                        <p:attrNameLst>
                                          <p:attrName>ppt_x</p:attrName>
                                        </p:attrNameLst>
                                      </p:cBhvr>
                                      <p:tavLst>
                                        <p:tav tm="0">
                                          <p:val>
                                            <p:strVal val="#ppt_x"/>
                                          </p:val>
                                        </p:tav>
                                        <p:tav tm="100000">
                                          <p:val>
                                            <p:strVal val="#ppt_x"/>
                                          </p:val>
                                        </p:tav>
                                      </p:tavLst>
                                    </p:anim>
                                    <p:anim calcmode="lin" valueType="num">
                                      <p:cBhvr>
                                        <p:cTn id="26" dur="750" fill="hold"/>
                                        <p:tgtEl>
                                          <p:spTgt spid="9"/>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fade">
                                      <p:cBhvr>
                                        <p:cTn id="29" dur="750"/>
                                        <p:tgtEl>
                                          <p:spTgt spid="10"/>
                                        </p:tgtEl>
                                      </p:cBhvr>
                                    </p:animEffect>
                                    <p:anim calcmode="lin" valueType="num">
                                      <p:cBhvr>
                                        <p:cTn id="30" dur="750" fill="hold"/>
                                        <p:tgtEl>
                                          <p:spTgt spid="10"/>
                                        </p:tgtEl>
                                        <p:attrNameLst>
                                          <p:attrName>ppt_x</p:attrName>
                                        </p:attrNameLst>
                                      </p:cBhvr>
                                      <p:tavLst>
                                        <p:tav tm="0">
                                          <p:val>
                                            <p:strVal val="#ppt_x"/>
                                          </p:val>
                                        </p:tav>
                                        <p:tav tm="100000">
                                          <p:val>
                                            <p:strVal val="#ppt_x"/>
                                          </p:val>
                                        </p:tav>
                                      </p:tavLst>
                                    </p:anim>
                                    <p:anim calcmode="lin" valueType="num">
                                      <p:cBhvr>
                                        <p:cTn id="31" dur="750" fill="hold"/>
                                        <p:tgtEl>
                                          <p:spTgt spid="10"/>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fade">
                                      <p:cBhvr>
                                        <p:cTn id="34" dur="750"/>
                                        <p:tgtEl>
                                          <p:spTgt spid="11"/>
                                        </p:tgtEl>
                                      </p:cBhvr>
                                    </p:animEffect>
                                    <p:anim calcmode="lin" valueType="num">
                                      <p:cBhvr>
                                        <p:cTn id="35" dur="750" fill="hold"/>
                                        <p:tgtEl>
                                          <p:spTgt spid="11"/>
                                        </p:tgtEl>
                                        <p:attrNameLst>
                                          <p:attrName>ppt_x</p:attrName>
                                        </p:attrNameLst>
                                      </p:cBhvr>
                                      <p:tavLst>
                                        <p:tav tm="0">
                                          <p:val>
                                            <p:strVal val="#ppt_x"/>
                                          </p:val>
                                        </p:tav>
                                        <p:tav tm="100000">
                                          <p:val>
                                            <p:strVal val="#ppt_x"/>
                                          </p:val>
                                        </p:tav>
                                      </p:tavLst>
                                    </p:anim>
                                    <p:anim calcmode="lin" valueType="num">
                                      <p:cBhvr>
                                        <p:cTn id="36" dur="750" fill="hold"/>
                                        <p:tgtEl>
                                          <p:spTgt spid="11"/>
                                        </p:tgtEl>
                                        <p:attrNameLst>
                                          <p:attrName>ppt_y</p:attrName>
                                        </p:attrNameLst>
                                      </p:cBhvr>
                                      <p:tavLst>
                                        <p:tav tm="0">
                                          <p:val>
                                            <p:strVal val="#ppt_y+.1"/>
                                          </p:val>
                                        </p:tav>
                                        <p:tav tm="100000">
                                          <p:val>
                                            <p:strVal val="#ppt_y"/>
                                          </p:val>
                                        </p:tav>
                                      </p:tavLst>
                                    </p:anim>
                                  </p:childTnLst>
                                </p:cTn>
                              </p:par>
                              <p:par>
                                <p:cTn id="37" presetID="47" presetClass="entr" presetSubtype="0"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fade">
                                      <p:cBhvr>
                                        <p:cTn id="39" dur="750"/>
                                        <p:tgtEl>
                                          <p:spTgt spid="13"/>
                                        </p:tgtEl>
                                      </p:cBhvr>
                                    </p:animEffect>
                                    <p:anim calcmode="lin" valueType="num">
                                      <p:cBhvr>
                                        <p:cTn id="40" dur="750" fill="hold"/>
                                        <p:tgtEl>
                                          <p:spTgt spid="13"/>
                                        </p:tgtEl>
                                        <p:attrNameLst>
                                          <p:attrName>ppt_x</p:attrName>
                                        </p:attrNameLst>
                                      </p:cBhvr>
                                      <p:tavLst>
                                        <p:tav tm="0">
                                          <p:val>
                                            <p:strVal val="#ppt_x"/>
                                          </p:val>
                                        </p:tav>
                                        <p:tav tm="100000">
                                          <p:val>
                                            <p:strVal val="#ppt_x"/>
                                          </p:val>
                                        </p:tav>
                                      </p:tavLst>
                                    </p:anim>
                                    <p:anim calcmode="lin" valueType="num">
                                      <p:cBhvr>
                                        <p:cTn id="41" dur="750" fill="hold"/>
                                        <p:tgtEl>
                                          <p:spTgt spid="13"/>
                                        </p:tgtEl>
                                        <p:attrNameLst>
                                          <p:attrName>ppt_y</p:attrName>
                                        </p:attrNameLst>
                                      </p:cBhvr>
                                      <p:tavLst>
                                        <p:tav tm="0">
                                          <p:val>
                                            <p:strVal val="#ppt_y-.1"/>
                                          </p:val>
                                        </p:tav>
                                        <p:tav tm="100000">
                                          <p:val>
                                            <p:strVal val="#ppt_y"/>
                                          </p:val>
                                        </p:tav>
                                      </p:tavLst>
                                    </p:anim>
                                  </p:childTnLst>
                                </p:cTn>
                              </p:par>
                              <p:par>
                                <p:cTn id="42" presetID="47" presetClass="entr" presetSubtype="0"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fade">
                                      <p:cBhvr>
                                        <p:cTn id="44" dur="750"/>
                                        <p:tgtEl>
                                          <p:spTgt spid="12"/>
                                        </p:tgtEl>
                                      </p:cBhvr>
                                    </p:animEffect>
                                    <p:anim calcmode="lin" valueType="num">
                                      <p:cBhvr>
                                        <p:cTn id="45" dur="750" fill="hold"/>
                                        <p:tgtEl>
                                          <p:spTgt spid="12"/>
                                        </p:tgtEl>
                                        <p:attrNameLst>
                                          <p:attrName>ppt_x</p:attrName>
                                        </p:attrNameLst>
                                      </p:cBhvr>
                                      <p:tavLst>
                                        <p:tav tm="0">
                                          <p:val>
                                            <p:strVal val="#ppt_x"/>
                                          </p:val>
                                        </p:tav>
                                        <p:tav tm="100000">
                                          <p:val>
                                            <p:strVal val="#ppt_x"/>
                                          </p:val>
                                        </p:tav>
                                      </p:tavLst>
                                    </p:anim>
                                    <p:anim calcmode="lin" valueType="num">
                                      <p:cBhvr>
                                        <p:cTn id="46" dur="75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P spid="20" grpId="0"/>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4_Title Slide">
    <p:spTree>
      <p:nvGrpSpPr>
        <p:cNvPr id="1" name=""/>
        <p:cNvGrpSpPr/>
        <p:nvPr/>
      </p:nvGrpSpPr>
      <p:grpSpPr>
        <a:xfrm>
          <a:off x="0" y="0"/>
          <a:ext cx="0" cy="0"/>
          <a:chOff x="0" y="0"/>
          <a:chExt cx="0" cy="0"/>
        </a:xfrm>
      </p:grpSpPr>
      <p:sp>
        <p:nvSpPr>
          <p:cNvPr id="10" name="Rectangle 28"/>
          <p:cNvSpPr/>
          <p:nvPr userDrawn="1"/>
        </p:nvSpPr>
        <p:spPr>
          <a:xfrm>
            <a:off x="-3175" y="2295525"/>
            <a:ext cx="2471738" cy="227806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1" name="Rectangle 29"/>
          <p:cNvSpPr/>
          <p:nvPr userDrawn="1"/>
        </p:nvSpPr>
        <p:spPr>
          <a:xfrm>
            <a:off x="2468563" y="0"/>
            <a:ext cx="2390775" cy="229552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2" name="Rectangle 30"/>
          <p:cNvSpPr/>
          <p:nvPr userDrawn="1"/>
        </p:nvSpPr>
        <p:spPr>
          <a:xfrm>
            <a:off x="2468563" y="4564063"/>
            <a:ext cx="2390775" cy="230505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3" name="Rectangle 31"/>
          <p:cNvSpPr/>
          <p:nvPr userDrawn="1"/>
        </p:nvSpPr>
        <p:spPr>
          <a:xfrm>
            <a:off x="7331075" y="-4763"/>
            <a:ext cx="2470150" cy="2300288"/>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4" name="Rectangle 32"/>
          <p:cNvSpPr/>
          <p:nvPr userDrawn="1"/>
        </p:nvSpPr>
        <p:spPr>
          <a:xfrm>
            <a:off x="7331075" y="4572000"/>
            <a:ext cx="2470150" cy="230346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5" name="Rectangle 33"/>
          <p:cNvSpPr/>
          <p:nvPr userDrawn="1"/>
        </p:nvSpPr>
        <p:spPr>
          <a:xfrm>
            <a:off x="9801225" y="2298700"/>
            <a:ext cx="2390775" cy="22733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6" name="Rectangle 34"/>
          <p:cNvSpPr/>
          <p:nvPr userDrawn="1"/>
        </p:nvSpPr>
        <p:spPr>
          <a:xfrm>
            <a:off x="4859338" y="2295525"/>
            <a:ext cx="2473325" cy="228123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2" name="Picture Placeholder 7"/>
          <p:cNvSpPr>
            <a:spLocks noGrp="1"/>
          </p:cNvSpPr>
          <p:nvPr>
            <p:ph type="pic" sz="quarter" idx="35"/>
          </p:nvPr>
        </p:nvSpPr>
        <p:spPr>
          <a:xfrm>
            <a:off x="4860131" y="0"/>
            <a:ext cx="2471738" cy="2295244"/>
          </a:xfrm>
          <a:prstGeom prst="rect">
            <a:avLst/>
          </a:prstGeom>
        </p:spPr>
        <p:txBody>
          <a:bodyPr/>
          <a:lstStyle>
            <a:lvl1pPr>
              <a:defRPr sz="1800"/>
            </a:lvl1pPr>
          </a:lstStyle>
          <a:p>
            <a:pPr lvl="0"/>
            <a:endParaRPr lang="id-ID" noProof="0" dirty="0"/>
          </a:p>
        </p:txBody>
      </p:sp>
      <p:sp>
        <p:nvSpPr>
          <p:cNvPr id="4" name="Picture Placeholder 7"/>
          <p:cNvSpPr>
            <a:spLocks noGrp="1"/>
          </p:cNvSpPr>
          <p:nvPr>
            <p:ph type="pic" sz="quarter" idx="37"/>
          </p:nvPr>
        </p:nvSpPr>
        <p:spPr>
          <a:xfrm>
            <a:off x="4860131" y="4569540"/>
            <a:ext cx="2471738" cy="2288459"/>
          </a:xfrm>
          <a:prstGeom prst="rect">
            <a:avLst/>
          </a:prstGeom>
        </p:spPr>
        <p:txBody>
          <a:bodyPr/>
          <a:lstStyle>
            <a:lvl1pPr>
              <a:defRPr sz="1800"/>
            </a:lvl1pPr>
          </a:lstStyle>
          <a:p>
            <a:pPr lvl="0"/>
            <a:endParaRPr lang="id-ID" noProof="0" dirty="0"/>
          </a:p>
        </p:txBody>
      </p:sp>
      <p:sp>
        <p:nvSpPr>
          <p:cNvPr id="18" name="Picture Placeholder 7"/>
          <p:cNvSpPr>
            <a:spLocks noGrp="1"/>
          </p:cNvSpPr>
          <p:nvPr>
            <p:ph type="pic" sz="quarter" idx="39"/>
          </p:nvPr>
        </p:nvSpPr>
        <p:spPr>
          <a:xfrm>
            <a:off x="2469356" y="2288459"/>
            <a:ext cx="2390775" cy="2281082"/>
          </a:xfrm>
          <a:prstGeom prst="rect">
            <a:avLst/>
          </a:prstGeom>
        </p:spPr>
        <p:txBody>
          <a:bodyPr/>
          <a:lstStyle>
            <a:lvl1pPr>
              <a:defRPr sz="1800"/>
            </a:lvl1pPr>
          </a:lstStyle>
          <a:p>
            <a:pPr lvl="0"/>
            <a:endParaRPr lang="id-ID" noProof="0" dirty="0"/>
          </a:p>
        </p:txBody>
      </p:sp>
      <p:sp>
        <p:nvSpPr>
          <p:cNvPr id="20" name="Picture Placeholder 7"/>
          <p:cNvSpPr>
            <a:spLocks noGrp="1"/>
          </p:cNvSpPr>
          <p:nvPr>
            <p:ph type="pic" sz="quarter" idx="41"/>
          </p:nvPr>
        </p:nvSpPr>
        <p:spPr>
          <a:xfrm>
            <a:off x="1" y="-1"/>
            <a:ext cx="2469356" cy="2300951"/>
          </a:xfrm>
          <a:prstGeom prst="rect">
            <a:avLst/>
          </a:prstGeom>
        </p:spPr>
        <p:txBody>
          <a:bodyPr/>
          <a:lstStyle>
            <a:lvl1pPr>
              <a:defRPr sz="1800"/>
            </a:lvl1pPr>
          </a:lstStyle>
          <a:p>
            <a:pPr lvl="0"/>
            <a:endParaRPr lang="id-ID" noProof="0" dirty="0"/>
          </a:p>
        </p:txBody>
      </p:sp>
      <p:sp>
        <p:nvSpPr>
          <p:cNvPr id="22" name="Picture Placeholder 7"/>
          <p:cNvSpPr>
            <a:spLocks noGrp="1"/>
          </p:cNvSpPr>
          <p:nvPr>
            <p:ph type="pic" sz="quarter" idx="43"/>
          </p:nvPr>
        </p:nvSpPr>
        <p:spPr>
          <a:xfrm>
            <a:off x="1" y="4569540"/>
            <a:ext cx="2469356" cy="2288459"/>
          </a:xfrm>
          <a:prstGeom prst="rect">
            <a:avLst/>
          </a:prstGeom>
        </p:spPr>
        <p:txBody>
          <a:bodyPr/>
          <a:lstStyle>
            <a:lvl1pPr>
              <a:defRPr sz="1800"/>
            </a:lvl1pPr>
          </a:lstStyle>
          <a:p>
            <a:pPr lvl="0"/>
            <a:endParaRPr lang="id-ID" noProof="0" dirty="0"/>
          </a:p>
        </p:txBody>
      </p:sp>
      <p:sp>
        <p:nvSpPr>
          <p:cNvPr id="23" name="Picture Placeholder 7"/>
          <p:cNvSpPr>
            <a:spLocks noGrp="1"/>
          </p:cNvSpPr>
          <p:nvPr>
            <p:ph type="pic" sz="quarter" idx="44"/>
          </p:nvPr>
        </p:nvSpPr>
        <p:spPr>
          <a:xfrm>
            <a:off x="9801225" y="0"/>
            <a:ext cx="2390775" cy="2298095"/>
          </a:xfrm>
          <a:prstGeom prst="rect">
            <a:avLst/>
          </a:prstGeom>
        </p:spPr>
        <p:txBody>
          <a:bodyPr/>
          <a:lstStyle>
            <a:lvl1pPr>
              <a:defRPr sz="1800"/>
            </a:lvl1pPr>
          </a:lstStyle>
          <a:p>
            <a:pPr lvl="0"/>
            <a:endParaRPr lang="id-ID" noProof="0" dirty="0"/>
          </a:p>
        </p:txBody>
      </p:sp>
      <p:sp>
        <p:nvSpPr>
          <p:cNvPr id="25" name="Picture Placeholder 7"/>
          <p:cNvSpPr>
            <a:spLocks noGrp="1"/>
          </p:cNvSpPr>
          <p:nvPr>
            <p:ph type="pic" sz="quarter" idx="46"/>
          </p:nvPr>
        </p:nvSpPr>
        <p:spPr>
          <a:xfrm>
            <a:off x="9801225" y="4572095"/>
            <a:ext cx="2390775" cy="2293281"/>
          </a:xfrm>
          <a:prstGeom prst="rect">
            <a:avLst/>
          </a:prstGeom>
        </p:spPr>
        <p:txBody>
          <a:bodyPr/>
          <a:lstStyle>
            <a:lvl1pPr>
              <a:defRPr sz="1800"/>
            </a:lvl1pPr>
          </a:lstStyle>
          <a:p>
            <a:pPr lvl="0"/>
            <a:endParaRPr lang="id-ID" noProof="0" dirty="0"/>
          </a:p>
        </p:txBody>
      </p:sp>
      <p:sp>
        <p:nvSpPr>
          <p:cNvPr id="27" name="Picture Placeholder 7"/>
          <p:cNvSpPr>
            <a:spLocks noGrp="1"/>
          </p:cNvSpPr>
          <p:nvPr>
            <p:ph type="pic" sz="quarter" idx="48"/>
          </p:nvPr>
        </p:nvSpPr>
        <p:spPr>
          <a:xfrm>
            <a:off x="7331870" y="2295836"/>
            <a:ext cx="2469356" cy="2281082"/>
          </a:xfrm>
          <a:prstGeom prst="rect">
            <a:avLst/>
          </a:prstGeom>
        </p:spPr>
        <p:txBody>
          <a:bodyPr/>
          <a:lstStyle>
            <a:lvl1pPr>
              <a:defRPr sz="1800"/>
            </a:lvl1pPr>
          </a:lstStyle>
          <a:p>
            <a:pPr lvl="0"/>
            <a:endParaRPr lang="id-ID" noProof="0" dirty="0"/>
          </a:p>
        </p:txBody>
      </p:sp>
    </p:spTree>
    <p:extLst>
      <p:ext uri="{BB962C8B-B14F-4D97-AF65-F5344CB8AC3E}">
        <p14:creationId xmlns:p14="http://schemas.microsoft.com/office/powerpoint/2010/main" val="141857724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500"/>
                                        <p:tgtEl>
                                          <p:spTgt spid="11"/>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fade">
                                      <p:cBhvr>
                                        <p:cTn id="15" dur="500"/>
                                        <p:tgtEl>
                                          <p:spTgt spid="16"/>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500"/>
                                        <p:tgtEl>
                                          <p:spTgt spid="12"/>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500"/>
                                        <p:tgtEl>
                                          <p:spTgt spid="15"/>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P spid="15" grpId="0" animBg="1"/>
      <p:bldP spid="16"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12_Custom Layout">
    <p:spTree>
      <p:nvGrpSpPr>
        <p:cNvPr id="1" name=""/>
        <p:cNvGrpSpPr/>
        <p:nvPr/>
      </p:nvGrpSpPr>
      <p:grpSpPr>
        <a:xfrm>
          <a:off x="0" y="0"/>
          <a:ext cx="0" cy="0"/>
          <a:chOff x="0" y="0"/>
          <a:chExt cx="0" cy="0"/>
        </a:xfrm>
      </p:grpSpPr>
      <p:grpSp>
        <p:nvGrpSpPr>
          <p:cNvPr id="4" name="Group 6"/>
          <p:cNvGrpSpPr>
            <a:grpSpLocks/>
          </p:cNvGrpSpPr>
          <p:nvPr userDrawn="1"/>
        </p:nvGrpSpPr>
        <p:grpSpPr bwMode="auto">
          <a:xfrm>
            <a:off x="5859463" y="6251575"/>
            <a:ext cx="465137" cy="606425"/>
            <a:chOff x="5859463" y="6252052"/>
            <a:chExt cx="465137" cy="605948"/>
          </a:xfrm>
        </p:grpSpPr>
        <p:sp>
          <p:nvSpPr>
            <p:cNvPr id="5" name="Rectangle 7"/>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7" name="Isosceles Triangle 8"/>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8" name="TextBox 9"/>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4C5643BD-5662-4A3E-81DE-B1630204A9AF}"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6" name="Title 1"/>
          <p:cNvSpPr>
            <a:spLocks noGrp="1"/>
          </p:cNvSpPr>
          <p:nvPr>
            <p:ph type="ctrTitle"/>
          </p:nvPr>
        </p:nvSpPr>
        <p:spPr>
          <a:xfrm>
            <a:off x="542304" y="615600"/>
            <a:ext cx="6747496" cy="665285"/>
          </a:xfrm>
          <a:prstGeom prst="rect">
            <a:avLst/>
          </a:prstGeom>
        </p:spPr>
        <p:txBody>
          <a:bodyPr wrap="square" anchor="t" anchorCtr="0">
            <a:noAutofit/>
          </a:bodyPr>
          <a:lstStyle>
            <a:lvl1pPr algn="l">
              <a:lnSpc>
                <a:spcPct val="90000"/>
              </a:lnSpc>
              <a:defRPr sz="5000" b="0" i="0">
                <a:solidFill>
                  <a:schemeClr val="tx1">
                    <a:lumMod val="65000"/>
                    <a:lumOff val="35000"/>
                  </a:schemeClr>
                </a:solidFill>
                <a:latin typeface="Bebas Neue" pitchFamily="34" charset="0"/>
                <a:ea typeface="Gulim" pitchFamily="34" charset="-127"/>
              </a:defRPr>
            </a:lvl1pPr>
          </a:lstStyle>
          <a:p>
            <a:r>
              <a:rPr lang="tr-TR"/>
              <a:t>Asıl başlık stilini düzenlemek için tıklayın</a:t>
            </a:r>
            <a:endParaRPr lang="en-US" dirty="0"/>
          </a:p>
        </p:txBody>
      </p:sp>
      <p:sp>
        <p:nvSpPr>
          <p:cNvPr id="19" name="Text Placeholder 8"/>
          <p:cNvSpPr>
            <a:spLocks noGrp="1"/>
          </p:cNvSpPr>
          <p:nvPr>
            <p:ph type="body" sz="quarter" idx="32"/>
          </p:nvPr>
        </p:nvSpPr>
        <p:spPr>
          <a:xfrm>
            <a:off x="542303" y="1295399"/>
            <a:ext cx="6747496" cy="240851"/>
          </a:xfrm>
          <a:prstGeom prst="rect">
            <a:avLst/>
          </a:prstGeom>
          <a:noFill/>
          <a:ln>
            <a:noFill/>
          </a:ln>
        </p:spPr>
        <p:txBody>
          <a:bodyPr anchor="ctr">
            <a:noAutofit/>
          </a:bodyPr>
          <a:lstStyle>
            <a:lvl1pPr marL="0" indent="0" algn="l">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Tree>
    <p:extLst>
      <p:ext uri="{BB962C8B-B14F-4D97-AF65-F5344CB8AC3E}">
        <p14:creationId xmlns:p14="http://schemas.microsoft.com/office/powerpoint/2010/main" val="179262026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15_Custom Layout">
    <p:spTree>
      <p:nvGrpSpPr>
        <p:cNvPr id="1" name=""/>
        <p:cNvGrpSpPr/>
        <p:nvPr/>
      </p:nvGrpSpPr>
      <p:grpSpPr>
        <a:xfrm>
          <a:off x="0" y="0"/>
          <a:ext cx="0" cy="0"/>
          <a:chOff x="0" y="0"/>
          <a:chExt cx="0" cy="0"/>
        </a:xfrm>
      </p:grpSpPr>
      <p:grpSp>
        <p:nvGrpSpPr>
          <p:cNvPr id="4" name="Group 6"/>
          <p:cNvGrpSpPr>
            <a:grpSpLocks/>
          </p:cNvGrpSpPr>
          <p:nvPr userDrawn="1"/>
        </p:nvGrpSpPr>
        <p:grpSpPr bwMode="auto">
          <a:xfrm>
            <a:off x="11180763" y="6251575"/>
            <a:ext cx="465137" cy="606425"/>
            <a:chOff x="5859463" y="6252052"/>
            <a:chExt cx="465137" cy="605948"/>
          </a:xfrm>
        </p:grpSpPr>
        <p:sp>
          <p:nvSpPr>
            <p:cNvPr id="5" name="Rectangle 7"/>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7" name="Isosceles Triangle 8"/>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8" name="TextBox 9"/>
          <p:cNvSpPr txBox="1">
            <a:spLocks noChangeArrowheads="1"/>
          </p:cNvSpPr>
          <p:nvPr userDrawn="1"/>
        </p:nvSpPr>
        <p:spPr bwMode="auto">
          <a:xfrm>
            <a:off x="111331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0AB551EE-F60E-4BFE-976F-AFC814F012C6}"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6" name="Title 1"/>
          <p:cNvSpPr>
            <a:spLocks noGrp="1"/>
          </p:cNvSpPr>
          <p:nvPr>
            <p:ph type="ctrTitle"/>
          </p:nvPr>
        </p:nvSpPr>
        <p:spPr>
          <a:xfrm>
            <a:off x="694703" y="615600"/>
            <a:ext cx="10802595" cy="665285"/>
          </a:xfrm>
          <a:prstGeom prst="rect">
            <a:avLst/>
          </a:prstGeom>
        </p:spPr>
        <p:txBody>
          <a:bodyPr wrap="square" anchor="t" anchorCtr="0">
            <a:noAutofit/>
          </a:bodyPr>
          <a:lstStyle>
            <a:lvl1pPr algn="ctr">
              <a:lnSpc>
                <a:spcPct val="90000"/>
              </a:lnSpc>
              <a:defRPr sz="5000" b="0" i="0">
                <a:solidFill>
                  <a:schemeClr val="tx1">
                    <a:lumMod val="65000"/>
                    <a:lumOff val="35000"/>
                  </a:schemeClr>
                </a:solidFill>
                <a:latin typeface="Bebas Neue" pitchFamily="34" charset="0"/>
                <a:ea typeface="Gulim" pitchFamily="34" charset="-127"/>
              </a:defRPr>
            </a:lvl1pPr>
          </a:lstStyle>
          <a:p>
            <a:r>
              <a:rPr lang="tr-TR"/>
              <a:t>Asıl başlık stilini düzenlemek için tıklayın</a:t>
            </a:r>
            <a:endParaRPr lang="en-US" dirty="0"/>
          </a:p>
        </p:txBody>
      </p:sp>
      <p:sp>
        <p:nvSpPr>
          <p:cNvPr id="19" name="Text Placeholder 8"/>
          <p:cNvSpPr>
            <a:spLocks noGrp="1"/>
          </p:cNvSpPr>
          <p:nvPr>
            <p:ph type="body" sz="quarter" idx="32"/>
          </p:nvPr>
        </p:nvSpPr>
        <p:spPr>
          <a:xfrm>
            <a:off x="1703163" y="1295399"/>
            <a:ext cx="8785674" cy="240851"/>
          </a:xfrm>
          <a:prstGeom prst="rect">
            <a:avLst/>
          </a:prstGeom>
          <a:noFill/>
          <a:ln>
            <a:noFill/>
          </a:ln>
        </p:spPr>
        <p:txBody>
          <a:bodyPr anchor="ctr">
            <a:noAutofit/>
          </a:bodyPr>
          <a:lstStyle>
            <a:lvl1pPr marL="0" indent="0" algn="ctr">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Tree>
    <p:extLst>
      <p:ext uri="{BB962C8B-B14F-4D97-AF65-F5344CB8AC3E}">
        <p14:creationId xmlns:p14="http://schemas.microsoft.com/office/powerpoint/2010/main" val="328184804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17_Custom Layout">
    <p:spTree>
      <p:nvGrpSpPr>
        <p:cNvPr id="1" name=""/>
        <p:cNvGrpSpPr/>
        <p:nvPr/>
      </p:nvGrpSpPr>
      <p:grpSpPr>
        <a:xfrm>
          <a:off x="0" y="0"/>
          <a:ext cx="0" cy="0"/>
          <a:chOff x="0" y="0"/>
          <a:chExt cx="0" cy="0"/>
        </a:xfrm>
      </p:grpSpPr>
      <p:sp>
        <p:nvSpPr>
          <p:cNvPr id="5" name="Rectangle 2"/>
          <p:cNvSpPr/>
          <p:nvPr userDrawn="1"/>
        </p:nvSpPr>
        <p:spPr>
          <a:xfrm>
            <a:off x="0" y="3683000"/>
            <a:ext cx="12192000" cy="3175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nvGrpSpPr>
          <p:cNvPr id="7" name="Group 8"/>
          <p:cNvGrpSpPr>
            <a:grpSpLocks/>
          </p:cNvGrpSpPr>
          <p:nvPr userDrawn="1"/>
        </p:nvGrpSpPr>
        <p:grpSpPr bwMode="auto">
          <a:xfrm>
            <a:off x="5859463" y="6251575"/>
            <a:ext cx="465137" cy="606425"/>
            <a:chOff x="5859463" y="6252052"/>
            <a:chExt cx="465137" cy="605948"/>
          </a:xfrm>
        </p:grpSpPr>
        <p:sp>
          <p:nvSpPr>
            <p:cNvPr id="9" name="Rectangle 9"/>
            <p:cNvSpPr/>
            <p:nvPr userDrawn="1"/>
          </p:nvSpPr>
          <p:spPr>
            <a:xfrm>
              <a:off x="5859463" y="6464610"/>
              <a:ext cx="465137" cy="3933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0" name="Isosceles Triangle 10"/>
            <p:cNvSpPr/>
            <p:nvPr userDrawn="1"/>
          </p:nvSpPr>
          <p:spPr>
            <a:xfrm>
              <a:off x="5859463" y="6252052"/>
              <a:ext cx="465137" cy="212558"/>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11" name="TextBox 11"/>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BEAD08A2-D799-413B-98DE-05B01393D26B}" type="slidenum">
              <a:rPr lang="id-ID" altLang="tr-TR" sz="1600" b="1" smtClean="0">
                <a:solidFill>
                  <a:schemeClr val="accent1"/>
                </a:solidFill>
              </a:rPr>
              <a:pPr algn="ctr" eaLnBrk="1" hangingPunct="1">
                <a:defRPr/>
              </a:pPr>
              <a:t>‹#›</a:t>
            </a:fld>
            <a:endParaRPr lang="id-ID" altLang="tr-TR" sz="2000">
              <a:solidFill>
                <a:schemeClr val="accent1"/>
              </a:solidFill>
            </a:endParaRPr>
          </a:p>
        </p:txBody>
      </p:sp>
      <p:sp>
        <p:nvSpPr>
          <p:cNvPr id="6" name="Title 1"/>
          <p:cNvSpPr>
            <a:spLocks noGrp="1"/>
          </p:cNvSpPr>
          <p:nvPr>
            <p:ph type="ctrTitle"/>
          </p:nvPr>
        </p:nvSpPr>
        <p:spPr>
          <a:xfrm>
            <a:off x="694703" y="615600"/>
            <a:ext cx="10802595" cy="665285"/>
          </a:xfrm>
          <a:prstGeom prst="rect">
            <a:avLst/>
          </a:prstGeom>
        </p:spPr>
        <p:txBody>
          <a:bodyPr wrap="square" anchor="t" anchorCtr="0">
            <a:noAutofit/>
          </a:bodyPr>
          <a:lstStyle>
            <a:lvl1pPr algn="ctr">
              <a:lnSpc>
                <a:spcPct val="90000"/>
              </a:lnSpc>
              <a:defRPr sz="5000" b="0" i="0">
                <a:solidFill>
                  <a:schemeClr val="tx1">
                    <a:lumMod val="65000"/>
                    <a:lumOff val="35000"/>
                  </a:schemeClr>
                </a:solidFill>
                <a:latin typeface="Bebas Neue" pitchFamily="34" charset="0"/>
                <a:ea typeface="Gulim" pitchFamily="34" charset="-127"/>
              </a:defRPr>
            </a:lvl1pPr>
          </a:lstStyle>
          <a:p>
            <a:r>
              <a:rPr lang="tr-TR"/>
              <a:t>Asıl başlık stilini düzenlemek için tıklayın</a:t>
            </a:r>
            <a:endParaRPr lang="en-US" dirty="0"/>
          </a:p>
        </p:txBody>
      </p:sp>
      <p:sp>
        <p:nvSpPr>
          <p:cNvPr id="19" name="Text Placeholder 8"/>
          <p:cNvSpPr>
            <a:spLocks noGrp="1"/>
          </p:cNvSpPr>
          <p:nvPr>
            <p:ph type="body" sz="quarter" idx="32"/>
          </p:nvPr>
        </p:nvSpPr>
        <p:spPr>
          <a:xfrm>
            <a:off x="1703163" y="1295399"/>
            <a:ext cx="8785674" cy="240851"/>
          </a:xfrm>
          <a:prstGeom prst="rect">
            <a:avLst/>
          </a:prstGeom>
          <a:noFill/>
          <a:ln>
            <a:noFill/>
          </a:ln>
        </p:spPr>
        <p:txBody>
          <a:bodyPr anchor="ctr">
            <a:noAutofit/>
          </a:bodyPr>
          <a:lstStyle>
            <a:lvl1pPr marL="0" indent="0" algn="ctr">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
        <p:nvSpPr>
          <p:cNvPr id="8" name="Picture Placeholder 7"/>
          <p:cNvSpPr>
            <a:spLocks noGrp="1"/>
          </p:cNvSpPr>
          <p:nvPr>
            <p:ph type="pic" sz="quarter" idx="33"/>
          </p:nvPr>
        </p:nvSpPr>
        <p:spPr>
          <a:xfrm>
            <a:off x="4771346" y="2179572"/>
            <a:ext cx="2562904" cy="3402078"/>
          </a:xfrm>
          <a:prstGeom prst="rect">
            <a:avLst/>
          </a:prstGeom>
        </p:spPr>
        <p:txBody>
          <a:bodyPr/>
          <a:lstStyle>
            <a:lvl1pPr>
              <a:defRPr sz="1800"/>
            </a:lvl1pPr>
          </a:lstStyle>
          <a:p>
            <a:pPr lvl="0"/>
            <a:endParaRPr lang="id-ID" noProof="0" dirty="0"/>
          </a:p>
        </p:txBody>
      </p:sp>
    </p:spTree>
    <p:extLst>
      <p:ext uri="{BB962C8B-B14F-4D97-AF65-F5344CB8AC3E}">
        <p14:creationId xmlns:p14="http://schemas.microsoft.com/office/powerpoint/2010/main" val="31327718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par>
                          <p:cTn id="11" fill="hold">
                            <p:stCondLst>
                              <p:cond delay="500"/>
                            </p:stCondLst>
                            <p:childTnLst>
                              <p:par>
                                <p:cTn id="12" presetID="2" presetClass="entr" presetSubtype="4"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1" grpId="0"/>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18_Custom Layout">
    <p:spTree>
      <p:nvGrpSpPr>
        <p:cNvPr id="1" name=""/>
        <p:cNvGrpSpPr/>
        <p:nvPr/>
      </p:nvGrpSpPr>
      <p:grpSpPr>
        <a:xfrm>
          <a:off x="0" y="0"/>
          <a:ext cx="0" cy="0"/>
          <a:chOff x="0" y="0"/>
          <a:chExt cx="0" cy="0"/>
        </a:xfrm>
      </p:grpSpPr>
      <p:grpSp>
        <p:nvGrpSpPr>
          <p:cNvPr id="4" name="Group 6"/>
          <p:cNvGrpSpPr>
            <a:grpSpLocks/>
          </p:cNvGrpSpPr>
          <p:nvPr userDrawn="1"/>
        </p:nvGrpSpPr>
        <p:grpSpPr bwMode="auto">
          <a:xfrm>
            <a:off x="5859463" y="6251575"/>
            <a:ext cx="465137" cy="606425"/>
            <a:chOff x="5859463" y="6252052"/>
            <a:chExt cx="465137" cy="605948"/>
          </a:xfrm>
        </p:grpSpPr>
        <p:sp>
          <p:nvSpPr>
            <p:cNvPr id="5" name="Rectangle 7"/>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7" name="Isosceles Triangle 8"/>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8" name="TextBox 9"/>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42A85DA8-42D6-4C10-9963-3E851D7B0BEC}"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6" name="Title 1"/>
          <p:cNvSpPr>
            <a:spLocks noGrp="1"/>
          </p:cNvSpPr>
          <p:nvPr>
            <p:ph type="ctrTitle"/>
          </p:nvPr>
        </p:nvSpPr>
        <p:spPr>
          <a:xfrm>
            <a:off x="4898404" y="615600"/>
            <a:ext cx="6747496" cy="665285"/>
          </a:xfrm>
          <a:prstGeom prst="rect">
            <a:avLst/>
          </a:prstGeom>
        </p:spPr>
        <p:txBody>
          <a:bodyPr wrap="square" anchor="t" anchorCtr="0">
            <a:noAutofit/>
          </a:bodyPr>
          <a:lstStyle>
            <a:lvl1pPr algn="r">
              <a:lnSpc>
                <a:spcPct val="90000"/>
              </a:lnSpc>
              <a:defRPr sz="5000" b="0" i="0">
                <a:solidFill>
                  <a:schemeClr val="tx1">
                    <a:lumMod val="65000"/>
                    <a:lumOff val="35000"/>
                  </a:schemeClr>
                </a:solidFill>
                <a:latin typeface="Bebas Neue" pitchFamily="34" charset="0"/>
                <a:ea typeface="Gulim" pitchFamily="34" charset="-127"/>
              </a:defRPr>
            </a:lvl1pPr>
          </a:lstStyle>
          <a:p>
            <a:r>
              <a:rPr lang="tr-TR"/>
              <a:t>Asıl başlık stilini düzenlemek için tıklayın</a:t>
            </a:r>
            <a:endParaRPr lang="en-US" dirty="0"/>
          </a:p>
        </p:txBody>
      </p:sp>
      <p:sp>
        <p:nvSpPr>
          <p:cNvPr id="19" name="Text Placeholder 8"/>
          <p:cNvSpPr>
            <a:spLocks noGrp="1"/>
          </p:cNvSpPr>
          <p:nvPr>
            <p:ph type="body" sz="quarter" idx="32"/>
          </p:nvPr>
        </p:nvSpPr>
        <p:spPr>
          <a:xfrm>
            <a:off x="4898403" y="1295399"/>
            <a:ext cx="6747496" cy="240851"/>
          </a:xfrm>
          <a:prstGeom prst="rect">
            <a:avLst/>
          </a:prstGeom>
          <a:noFill/>
          <a:ln>
            <a:noFill/>
          </a:ln>
        </p:spPr>
        <p:txBody>
          <a:bodyPr anchor="ctr">
            <a:noAutofit/>
          </a:bodyPr>
          <a:lstStyle>
            <a:lvl1pPr marL="0" indent="0" algn="r">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Tree>
    <p:extLst>
      <p:ext uri="{BB962C8B-B14F-4D97-AF65-F5344CB8AC3E}">
        <p14:creationId xmlns:p14="http://schemas.microsoft.com/office/powerpoint/2010/main" val="320012934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19_Custom Layout">
    <p:spTree>
      <p:nvGrpSpPr>
        <p:cNvPr id="1" name=""/>
        <p:cNvGrpSpPr/>
        <p:nvPr/>
      </p:nvGrpSpPr>
      <p:grpSpPr>
        <a:xfrm>
          <a:off x="0" y="0"/>
          <a:ext cx="0" cy="0"/>
          <a:chOff x="0" y="0"/>
          <a:chExt cx="0" cy="0"/>
        </a:xfrm>
      </p:grpSpPr>
      <p:grpSp>
        <p:nvGrpSpPr>
          <p:cNvPr id="5" name="Group 7"/>
          <p:cNvGrpSpPr>
            <a:grpSpLocks/>
          </p:cNvGrpSpPr>
          <p:nvPr userDrawn="1"/>
        </p:nvGrpSpPr>
        <p:grpSpPr bwMode="auto">
          <a:xfrm>
            <a:off x="5859463" y="6251575"/>
            <a:ext cx="465137" cy="606425"/>
            <a:chOff x="5859463" y="6252052"/>
            <a:chExt cx="465137" cy="605948"/>
          </a:xfrm>
        </p:grpSpPr>
        <p:sp>
          <p:nvSpPr>
            <p:cNvPr id="8" name="Rectangle 8"/>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9" name="Isosceles Triangle 9"/>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10" name="TextBox 10"/>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CFA6647C-42BC-407F-9F1D-EEC711E1903B}"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6" name="Title 1"/>
          <p:cNvSpPr>
            <a:spLocks noGrp="1"/>
          </p:cNvSpPr>
          <p:nvPr>
            <p:ph type="ctrTitle"/>
          </p:nvPr>
        </p:nvSpPr>
        <p:spPr>
          <a:xfrm>
            <a:off x="694703" y="615600"/>
            <a:ext cx="10802595" cy="665285"/>
          </a:xfrm>
          <a:prstGeom prst="rect">
            <a:avLst/>
          </a:prstGeom>
        </p:spPr>
        <p:txBody>
          <a:bodyPr wrap="square" anchor="t" anchorCtr="0">
            <a:noAutofit/>
          </a:bodyPr>
          <a:lstStyle>
            <a:lvl1pPr algn="ctr">
              <a:lnSpc>
                <a:spcPct val="90000"/>
              </a:lnSpc>
              <a:defRPr sz="5000" b="0" i="0">
                <a:solidFill>
                  <a:schemeClr val="tx1">
                    <a:lumMod val="65000"/>
                    <a:lumOff val="35000"/>
                  </a:schemeClr>
                </a:solidFill>
                <a:latin typeface="Bebas Neue" pitchFamily="34" charset="0"/>
                <a:ea typeface="Gulim" pitchFamily="34" charset="-127"/>
              </a:defRPr>
            </a:lvl1pPr>
          </a:lstStyle>
          <a:p>
            <a:r>
              <a:rPr lang="tr-TR"/>
              <a:t>Asıl başlık stilini düzenlemek için tıklayın</a:t>
            </a:r>
            <a:endParaRPr lang="en-US" dirty="0"/>
          </a:p>
        </p:txBody>
      </p:sp>
      <p:sp>
        <p:nvSpPr>
          <p:cNvPr id="19" name="Text Placeholder 8"/>
          <p:cNvSpPr>
            <a:spLocks noGrp="1"/>
          </p:cNvSpPr>
          <p:nvPr>
            <p:ph type="body" sz="quarter" idx="32"/>
          </p:nvPr>
        </p:nvSpPr>
        <p:spPr>
          <a:xfrm>
            <a:off x="1703163" y="1295399"/>
            <a:ext cx="8785674" cy="240851"/>
          </a:xfrm>
          <a:prstGeom prst="rect">
            <a:avLst/>
          </a:prstGeom>
          <a:noFill/>
          <a:ln>
            <a:noFill/>
          </a:ln>
        </p:spPr>
        <p:txBody>
          <a:bodyPr anchor="ctr">
            <a:noAutofit/>
          </a:bodyPr>
          <a:lstStyle>
            <a:lvl1pPr marL="0" indent="0" algn="ctr">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
        <p:nvSpPr>
          <p:cNvPr id="7" name="Picture Placeholder 7"/>
          <p:cNvSpPr>
            <a:spLocks noGrp="1"/>
          </p:cNvSpPr>
          <p:nvPr>
            <p:ph type="pic" sz="quarter" idx="33"/>
          </p:nvPr>
        </p:nvSpPr>
        <p:spPr>
          <a:xfrm>
            <a:off x="8759146" y="1925572"/>
            <a:ext cx="2160000" cy="2160000"/>
          </a:xfrm>
          <a:prstGeom prst="ellipse">
            <a:avLst/>
          </a:prstGeom>
        </p:spPr>
        <p:txBody>
          <a:bodyPr/>
          <a:lstStyle>
            <a:lvl1pPr>
              <a:defRPr sz="1800"/>
            </a:lvl1pPr>
          </a:lstStyle>
          <a:p>
            <a:pPr lvl="0"/>
            <a:endParaRPr lang="id-ID" noProof="0" dirty="0"/>
          </a:p>
        </p:txBody>
      </p:sp>
    </p:spTree>
    <p:extLst>
      <p:ext uri="{BB962C8B-B14F-4D97-AF65-F5344CB8AC3E}">
        <p14:creationId xmlns:p14="http://schemas.microsoft.com/office/powerpoint/2010/main" val="326106875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21_Custom Layout">
    <p:spTree>
      <p:nvGrpSpPr>
        <p:cNvPr id="1" name=""/>
        <p:cNvGrpSpPr/>
        <p:nvPr/>
      </p:nvGrpSpPr>
      <p:grpSpPr>
        <a:xfrm>
          <a:off x="0" y="0"/>
          <a:ext cx="0" cy="0"/>
          <a:chOff x="0" y="0"/>
          <a:chExt cx="0" cy="0"/>
        </a:xfrm>
      </p:grpSpPr>
      <p:grpSp>
        <p:nvGrpSpPr>
          <p:cNvPr id="5" name="Group 12"/>
          <p:cNvGrpSpPr>
            <a:grpSpLocks/>
          </p:cNvGrpSpPr>
          <p:nvPr userDrawn="1"/>
        </p:nvGrpSpPr>
        <p:grpSpPr bwMode="auto">
          <a:xfrm>
            <a:off x="5859463" y="6251575"/>
            <a:ext cx="465137" cy="606425"/>
            <a:chOff x="5859463" y="6252052"/>
            <a:chExt cx="465137" cy="605948"/>
          </a:xfrm>
        </p:grpSpPr>
        <p:sp>
          <p:nvSpPr>
            <p:cNvPr id="8" name="Rectangle 13"/>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9" name="Isosceles Triangle 14"/>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10" name="TextBox 15"/>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0E2F09BF-2132-4B95-8F89-80FC331ECC03}"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6" name="Title 1"/>
          <p:cNvSpPr>
            <a:spLocks noGrp="1"/>
          </p:cNvSpPr>
          <p:nvPr>
            <p:ph type="ctrTitle"/>
          </p:nvPr>
        </p:nvSpPr>
        <p:spPr>
          <a:xfrm>
            <a:off x="694703" y="615600"/>
            <a:ext cx="10802595" cy="665285"/>
          </a:xfrm>
          <a:prstGeom prst="rect">
            <a:avLst/>
          </a:prstGeom>
        </p:spPr>
        <p:txBody>
          <a:bodyPr wrap="square" anchor="t" anchorCtr="0">
            <a:noAutofit/>
          </a:bodyPr>
          <a:lstStyle>
            <a:lvl1pPr algn="ctr">
              <a:lnSpc>
                <a:spcPct val="90000"/>
              </a:lnSpc>
              <a:defRPr sz="5000" b="0" i="0">
                <a:solidFill>
                  <a:schemeClr val="tx1">
                    <a:lumMod val="65000"/>
                    <a:lumOff val="35000"/>
                  </a:schemeClr>
                </a:solidFill>
                <a:latin typeface="Bebas Neue" pitchFamily="34" charset="0"/>
                <a:ea typeface="Gulim" pitchFamily="34" charset="-127"/>
              </a:defRPr>
            </a:lvl1pPr>
          </a:lstStyle>
          <a:p>
            <a:r>
              <a:rPr lang="tr-TR"/>
              <a:t>Asıl başlık stilini düzenlemek için tıklayın</a:t>
            </a:r>
            <a:endParaRPr lang="en-US" dirty="0"/>
          </a:p>
        </p:txBody>
      </p:sp>
      <p:sp>
        <p:nvSpPr>
          <p:cNvPr id="19" name="Text Placeholder 8"/>
          <p:cNvSpPr>
            <a:spLocks noGrp="1"/>
          </p:cNvSpPr>
          <p:nvPr>
            <p:ph type="body" sz="quarter" idx="32"/>
          </p:nvPr>
        </p:nvSpPr>
        <p:spPr>
          <a:xfrm>
            <a:off x="1703163" y="1295399"/>
            <a:ext cx="8785674" cy="240851"/>
          </a:xfrm>
          <a:prstGeom prst="rect">
            <a:avLst/>
          </a:prstGeom>
          <a:noFill/>
          <a:ln>
            <a:noFill/>
          </a:ln>
        </p:spPr>
        <p:txBody>
          <a:bodyPr anchor="ctr">
            <a:noAutofit/>
          </a:bodyPr>
          <a:lstStyle>
            <a:lvl1pPr marL="0" indent="0" algn="ctr">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
        <p:nvSpPr>
          <p:cNvPr id="7" name="Picture Placeholder 7"/>
          <p:cNvSpPr>
            <a:spLocks noGrp="1"/>
          </p:cNvSpPr>
          <p:nvPr>
            <p:ph type="pic" sz="quarter" idx="33"/>
          </p:nvPr>
        </p:nvSpPr>
        <p:spPr>
          <a:xfrm>
            <a:off x="999503" y="2056200"/>
            <a:ext cx="4443354" cy="3865629"/>
          </a:xfrm>
          <a:prstGeom prst="rect">
            <a:avLst/>
          </a:prstGeom>
        </p:spPr>
        <p:txBody>
          <a:bodyPr/>
          <a:lstStyle>
            <a:lvl1pPr>
              <a:defRPr sz="1800"/>
            </a:lvl1pPr>
          </a:lstStyle>
          <a:p>
            <a:pPr lvl="0"/>
            <a:endParaRPr lang="id-ID" noProof="0" dirty="0"/>
          </a:p>
        </p:txBody>
      </p:sp>
    </p:spTree>
    <p:extLst>
      <p:ext uri="{BB962C8B-B14F-4D97-AF65-F5344CB8AC3E}">
        <p14:creationId xmlns:p14="http://schemas.microsoft.com/office/powerpoint/2010/main" val="116976991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22_Custom Layout">
    <p:spTree>
      <p:nvGrpSpPr>
        <p:cNvPr id="1" name=""/>
        <p:cNvGrpSpPr/>
        <p:nvPr/>
      </p:nvGrpSpPr>
      <p:grpSpPr>
        <a:xfrm>
          <a:off x="0" y="0"/>
          <a:ext cx="0" cy="0"/>
          <a:chOff x="0" y="0"/>
          <a:chExt cx="0" cy="0"/>
        </a:xfrm>
      </p:grpSpPr>
      <p:grpSp>
        <p:nvGrpSpPr>
          <p:cNvPr id="5" name="Group 8"/>
          <p:cNvGrpSpPr>
            <a:grpSpLocks/>
          </p:cNvGrpSpPr>
          <p:nvPr userDrawn="1"/>
        </p:nvGrpSpPr>
        <p:grpSpPr bwMode="auto">
          <a:xfrm>
            <a:off x="5859463" y="6251575"/>
            <a:ext cx="465137" cy="606425"/>
            <a:chOff x="5859463" y="6252052"/>
            <a:chExt cx="465137" cy="605948"/>
          </a:xfrm>
        </p:grpSpPr>
        <p:sp>
          <p:nvSpPr>
            <p:cNvPr id="8" name="Rectangle 9"/>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9" name="Isosceles Triangle 10"/>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10" name="TextBox 11"/>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50F236A3-BB2A-4C73-9D1A-8F3FE529E4F0}"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6" name="Title 1"/>
          <p:cNvSpPr>
            <a:spLocks noGrp="1"/>
          </p:cNvSpPr>
          <p:nvPr>
            <p:ph type="ctrTitle"/>
          </p:nvPr>
        </p:nvSpPr>
        <p:spPr>
          <a:xfrm>
            <a:off x="694703" y="615600"/>
            <a:ext cx="10802595" cy="665285"/>
          </a:xfrm>
          <a:prstGeom prst="rect">
            <a:avLst/>
          </a:prstGeom>
        </p:spPr>
        <p:txBody>
          <a:bodyPr wrap="square" anchor="t" anchorCtr="0">
            <a:noAutofit/>
          </a:bodyPr>
          <a:lstStyle>
            <a:lvl1pPr algn="ctr">
              <a:lnSpc>
                <a:spcPct val="90000"/>
              </a:lnSpc>
              <a:defRPr sz="5000" b="0" i="0">
                <a:solidFill>
                  <a:schemeClr val="tx1">
                    <a:lumMod val="65000"/>
                    <a:lumOff val="35000"/>
                  </a:schemeClr>
                </a:solidFill>
                <a:latin typeface="Bebas Neue" pitchFamily="34" charset="0"/>
                <a:ea typeface="Gulim" pitchFamily="34" charset="-127"/>
              </a:defRPr>
            </a:lvl1pPr>
          </a:lstStyle>
          <a:p>
            <a:r>
              <a:rPr lang="tr-TR"/>
              <a:t>Asıl başlık stilini düzenlemek için tıklayın</a:t>
            </a:r>
            <a:endParaRPr lang="en-US" dirty="0"/>
          </a:p>
        </p:txBody>
      </p:sp>
      <p:sp>
        <p:nvSpPr>
          <p:cNvPr id="19" name="Text Placeholder 8"/>
          <p:cNvSpPr>
            <a:spLocks noGrp="1"/>
          </p:cNvSpPr>
          <p:nvPr>
            <p:ph type="body" sz="quarter" idx="32"/>
          </p:nvPr>
        </p:nvSpPr>
        <p:spPr>
          <a:xfrm>
            <a:off x="1703163" y="1295399"/>
            <a:ext cx="8785674" cy="240851"/>
          </a:xfrm>
          <a:prstGeom prst="rect">
            <a:avLst/>
          </a:prstGeom>
          <a:noFill/>
          <a:ln>
            <a:noFill/>
          </a:ln>
        </p:spPr>
        <p:txBody>
          <a:bodyPr anchor="ctr">
            <a:noAutofit/>
          </a:bodyPr>
          <a:lstStyle>
            <a:lvl1pPr marL="0" indent="0" algn="ctr">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
        <p:nvSpPr>
          <p:cNvPr id="7" name="Picture Placeholder 7"/>
          <p:cNvSpPr>
            <a:spLocks noGrp="1"/>
          </p:cNvSpPr>
          <p:nvPr>
            <p:ph type="pic" sz="quarter" idx="33"/>
          </p:nvPr>
        </p:nvSpPr>
        <p:spPr>
          <a:xfrm>
            <a:off x="1074796" y="2475156"/>
            <a:ext cx="4119504" cy="2604844"/>
          </a:xfrm>
          <a:prstGeom prst="rect">
            <a:avLst/>
          </a:prstGeom>
        </p:spPr>
        <p:txBody>
          <a:bodyPr/>
          <a:lstStyle>
            <a:lvl1pPr>
              <a:defRPr sz="1800"/>
            </a:lvl1pPr>
          </a:lstStyle>
          <a:p>
            <a:pPr lvl="0"/>
            <a:endParaRPr lang="id-ID" noProof="0" dirty="0"/>
          </a:p>
        </p:txBody>
      </p:sp>
    </p:spTree>
    <p:extLst>
      <p:ext uri="{BB962C8B-B14F-4D97-AF65-F5344CB8AC3E}">
        <p14:creationId xmlns:p14="http://schemas.microsoft.com/office/powerpoint/2010/main" val="34685089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23_Custom Layout">
    <p:spTree>
      <p:nvGrpSpPr>
        <p:cNvPr id="1" name=""/>
        <p:cNvGrpSpPr/>
        <p:nvPr/>
      </p:nvGrpSpPr>
      <p:grpSpPr>
        <a:xfrm>
          <a:off x="0" y="0"/>
          <a:ext cx="0" cy="0"/>
          <a:chOff x="0" y="0"/>
          <a:chExt cx="0" cy="0"/>
        </a:xfrm>
      </p:grpSpPr>
      <p:grpSp>
        <p:nvGrpSpPr>
          <p:cNvPr id="5" name="Group 45"/>
          <p:cNvGrpSpPr>
            <a:grpSpLocks/>
          </p:cNvGrpSpPr>
          <p:nvPr userDrawn="1"/>
        </p:nvGrpSpPr>
        <p:grpSpPr bwMode="auto">
          <a:xfrm>
            <a:off x="5859463" y="6251575"/>
            <a:ext cx="465137" cy="606425"/>
            <a:chOff x="5859463" y="6252052"/>
            <a:chExt cx="465137" cy="605948"/>
          </a:xfrm>
        </p:grpSpPr>
        <p:sp>
          <p:nvSpPr>
            <p:cNvPr id="7" name="Rectangle 46"/>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8" name="Isosceles Triangle 47"/>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9" name="TextBox 48"/>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C0C466B7-59F4-4225-A20F-1E26345EA930}"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6" name="Title 1"/>
          <p:cNvSpPr>
            <a:spLocks noGrp="1"/>
          </p:cNvSpPr>
          <p:nvPr>
            <p:ph type="ctrTitle"/>
          </p:nvPr>
        </p:nvSpPr>
        <p:spPr>
          <a:xfrm>
            <a:off x="694703" y="615600"/>
            <a:ext cx="10802595" cy="665285"/>
          </a:xfrm>
          <a:prstGeom prst="rect">
            <a:avLst/>
          </a:prstGeom>
        </p:spPr>
        <p:txBody>
          <a:bodyPr wrap="square" anchor="t" anchorCtr="0">
            <a:noAutofit/>
          </a:bodyPr>
          <a:lstStyle>
            <a:lvl1pPr algn="ctr">
              <a:lnSpc>
                <a:spcPct val="90000"/>
              </a:lnSpc>
              <a:defRPr sz="5000" b="0" i="0">
                <a:solidFill>
                  <a:schemeClr val="tx1">
                    <a:lumMod val="65000"/>
                    <a:lumOff val="35000"/>
                  </a:schemeClr>
                </a:solidFill>
                <a:latin typeface="Bebas Neue" pitchFamily="34" charset="0"/>
                <a:ea typeface="Gulim" pitchFamily="34" charset="-127"/>
              </a:defRPr>
            </a:lvl1pPr>
          </a:lstStyle>
          <a:p>
            <a:r>
              <a:rPr lang="tr-TR"/>
              <a:t>Asıl başlık stilini düzenlemek için tıklayın</a:t>
            </a:r>
            <a:endParaRPr lang="en-US" dirty="0"/>
          </a:p>
        </p:txBody>
      </p:sp>
      <p:sp>
        <p:nvSpPr>
          <p:cNvPr id="19" name="Text Placeholder 8"/>
          <p:cNvSpPr>
            <a:spLocks noGrp="1"/>
          </p:cNvSpPr>
          <p:nvPr>
            <p:ph type="body" sz="quarter" idx="32"/>
          </p:nvPr>
        </p:nvSpPr>
        <p:spPr>
          <a:xfrm>
            <a:off x="1703163" y="1295399"/>
            <a:ext cx="8785674" cy="240851"/>
          </a:xfrm>
          <a:prstGeom prst="rect">
            <a:avLst/>
          </a:prstGeom>
          <a:noFill/>
          <a:ln>
            <a:noFill/>
          </a:ln>
        </p:spPr>
        <p:txBody>
          <a:bodyPr anchor="ctr">
            <a:noAutofit/>
          </a:bodyPr>
          <a:lstStyle>
            <a:lvl1pPr marL="0" indent="0" algn="ctr">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
        <p:nvSpPr>
          <p:cNvPr id="42" name="Picture Placeholder 7"/>
          <p:cNvSpPr>
            <a:spLocks noGrp="1"/>
          </p:cNvSpPr>
          <p:nvPr>
            <p:ph type="pic" sz="quarter" idx="33"/>
          </p:nvPr>
        </p:nvSpPr>
        <p:spPr>
          <a:xfrm>
            <a:off x="7247004" y="2696610"/>
            <a:ext cx="1941551" cy="1033399"/>
          </a:xfrm>
          <a:prstGeom prst="rect">
            <a:avLst/>
          </a:prstGeom>
          <a:ln w="38100">
            <a:solidFill>
              <a:schemeClr val="accent3"/>
            </a:solidFill>
          </a:ln>
        </p:spPr>
        <p:txBody>
          <a:bodyPr/>
          <a:lstStyle>
            <a:lvl1pPr>
              <a:defRPr sz="1800"/>
            </a:lvl1pPr>
          </a:lstStyle>
          <a:p>
            <a:pPr lvl="0"/>
            <a:endParaRPr lang="id-ID" noProof="0" dirty="0"/>
          </a:p>
        </p:txBody>
      </p:sp>
    </p:spTree>
    <p:extLst>
      <p:ext uri="{BB962C8B-B14F-4D97-AF65-F5344CB8AC3E}">
        <p14:creationId xmlns:p14="http://schemas.microsoft.com/office/powerpoint/2010/main" val="242677986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24_Custom Layout">
    <p:spTree>
      <p:nvGrpSpPr>
        <p:cNvPr id="1" name=""/>
        <p:cNvGrpSpPr/>
        <p:nvPr/>
      </p:nvGrpSpPr>
      <p:grpSpPr>
        <a:xfrm>
          <a:off x="0" y="0"/>
          <a:ext cx="0" cy="0"/>
          <a:chOff x="0" y="0"/>
          <a:chExt cx="0" cy="0"/>
        </a:xfrm>
      </p:grpSpPr>
      <p:grpSp>
        <p:nvGrpSpPr>
          <p:cNvPr id="7" name="Group 9"/>
          <p:cNvGrpSpPr>
            <a:grpSpLocks/>
          </p:cNvGrpSpPr>
          <p:nvPr userDrawn="1"/>
        </p:nvGrpSpPr>
        <p:grpSpPr bwMode="auto">
          <a:xfrm>
            <a:off x="5859463" y="6251575"/>
            <a:ext cx="465137" cy="606425"/>
            <a:chOff x="5859463" y="6252052"/>
            <a:chExt cx="465137" cy="605948"/>
          </a:xfrm>
        </p:grpSpPr>
        <p:sp>
          <p:nvSpPr>
            <p:cNvPr id="8" name="Rectangle 10"/>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9" name="Isosceles Triangle 11"/>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10" name="TextBox 12"/>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7086D44C-360E-42DF-BC78-C8868C844C83}"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6" name="Title 1"/>
          <p:cNvSpPr>
            <a:spLocks noGrp="1"/>
          </p:cNvSpPr>
          <p:nvPr>
            <p:ph type="ctrTitle"/>
          </p:nvPr>
        </p:nvSpPr>
        <p:spPr>
          <a:xfrm>
            <a:off x="694703" y="615600"/>
            <a:ext cx="10802595" cy="665285"/>
          </a:xfrm>
          <a:prstGeom prst="rect">
            <a:avLst/>
          </a:prstGeom>
        </p:spPr>
        <p:txBody>
          <a:bodyPr wrap="square" anchor="t" anchorCtr="0">
            <a:noAutofit/>
          </a:bodyPr>
          <a:lstStyle>
            <a:lvl1pPr algn="ctr">
              <a:lnSpc>
                <a:spcPct val="90000"/>
              </a:lnSpc>
              <a:defRPr sz="5000" b="0" i="0">
                <a:solidFill>
                  <a:schemeClr val="tx1">
                    <a:lumMod val="65000"/>
                    <a:lumOff val="35000"/>
                  </a:schemeClr>
                </a:solidFill>
                <a:latin typeface="Bebas Neue" pitchFamily="34" charset="0"/>
                <a:ea typeface="Gulim" pitchFamily="34" charset="-127"/>
              </a:defRPr>
            </a:lvl1pPr>
          </a:lstStyle>
          <a:p>
            <a:r>
              <a:rPr lang="tr-TR"/>
              <a:t>Asıl başlık stilini düzenlemek için tıklayın</a:t>
            </a:r>
            <a:endParaRPr lang="en-US" dirty="0"/>
          </a:p>
        </p:txBody>
      </p:sp>
      <p:sp>
        <p:nvSpPr>
          <p:cNvPr id="19" name="Text Placeholder 8"/>
          <p:cNvSpPr>
            <a:spLocks noGrp="1"/>
          </p:cNvSpPr>
          <p:nvPr>
            <p:ph type="body" sz="quarter" idx="32"/>
          </p:nvPr>
        </p:nvSpPr>
        <p:spPr>
          <a:xfrm>
            <a:off x="1703163" y="1295399"/>
            <a:ext cx="8785674" cy="240851"/>
          </a:xfrm>
          <a:prstGeom prst="rect">
            <a:avLst/>
          </a:prstGeom>
          <a:noFill/>
          <a:ln>
            <a:noFill/>
          </a:ln>
        </p:spPr>
        <p:txBody>
          <a:bodyPr anchor="ctr">
            <a:noAutofit/>
          </a:bodyPr>
          <a:lstStyle>
            <a:lvl1pPr marL="0" indent="0" algn="ctr">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
        <p:nvSpPr>
          <p:cNvPr id="42" name="Picture Placeholder 7"/>
          <p:cNvSpPr>
            <a:spLocks noGrp="1"/>
          </p:cNvSpPr>
          <p:nvPr>
            <p:ph type="pic" sz="quarter" idx="33"/>
          </p:nvPr>
        </p:nvSpPr>
        <p:spPr>
          <a:xfrm>
            <a:off x="7247004" y="2647680"/>
            <a:ext cx="1941551" cy="1033399"/>
          </a:xfrm>
          <a:prstGeom prst="rect">
            <a:avLst/>
          </a:prstGeom>
          <a:ln w="38100">
            <a:solidFill>
              <a:schemeClr val="accent1"/>
            </a:solidFill>
          </a:ln>
        </p:spPr>
        <p:txBody>
          <a:bodyPr/>
          <a:lstStyle>
            <a:lvl1pPr>
              <a:defRPr sz="1800"/>
            </a:lvl1pPr>
          </a:lstStyle>
          <a:p>
            <a:pPr lvl="0"/>
            <a:endParaRPr lang="id-ID" noProof="0" dirty="0"/>
          </a:p>
        </p:txBody>
      </p:sp>
      <p:sp>
        <p:nvSpPr>
          <p:cNvPr id="5" name="Picture Placeholder 7"/>
          <p:cNvSpPr>
            <a:spLocks noGrp="1"/>
          </p:cNvSpPr>
          <p:nvPr>
            <p:ph type="pic" sz="quarter" idx="34"/>
          </p:nvPr>
        </p:nvSpPr>
        <p:spPr>
          <a:xfrm>
            <a:off x="2261346" y="2647680"/>
            <a:ext cx="1941551" cy="1033399"/>
          </a:xfrm>
          <a:prstGeom prst="rect">
            <a:avLst/>
          </a:prstGeom>
          <a:ln w="38100">
            <a:solidFill>
              <a:schemeClr val="accent5"/>
            </a:solidFill>
          </a:ln>
        </p:spPr>
        <p:txBody>
          <a:bodyPr/>
          <a:lstStyle>
            <a:lvl1pPr>
              <a:defRPr sz="1800"/>
            </a:lvl1pPr>
          </a:lstStyle>
          <a:p>
            <a:pPr lvl="0"/>
            <a:endParaRPr lang="id-ID" noProof="0" dirty="0"/>
          </a:p>
        </p:txBody>
      </p:sp>
    </p:spTree>
    <p:extLst>
      <p:ext uri="{BB962C8B-B14F-4D97-AF65-F5344CB8AC3E}">
        <p14:creationId xmlns:p14="http://schemas.microsoft.com/office/powerpoint/2010/main" val="28471656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26" Type="http://schemas.openxmlformats.org/officeDocument/2006/relationships/slideLayout" Target="../slideLayouts/slideLayout37.xml"/><Relationship Id="rId3" Type="http://schemas.openxmlformats.org/officeDocument/2006/relationships/slideLayout" Target="../slideLayouts/slideLayout14.xml"/><Relationship Id="rId21" Type="http://schemas.openxmlformats.org/officeDocument/2006/relationships/slideLayout" Target="../slideLayouts/slideLayout32.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5" Type="http://schemas.openxmlformats.org/officeDocument/2006/relationships/slideLayout" Target="../slideLayouts/slideLayout36.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slideLayout" Target="../slideLayouts/slideLayout31.xml"/><Relationship Id="rId29" Type="http://schemas.openxmlformats.org/officeDocument/2006/relationships/theme" Target="../theme/theme2.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24" Type="http://schemas.openxmlformats.org/officeDocument/2006/relationships/slideLayout" Target="../slideLayouts/slideLayout35.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23" Type="http://schemas.openxmlformats.org/officeDocument/2006/relationships/slideLayout" Target="../slideLayouts/slideLayout34.xml"/><Relationship Id="rId28" Type="http://schemas.openxmlformats.org/officeDocument/2006/relationships/slideLayout" Target="../slideLayouts/slideLayout39.xml"/><Relationship Id="rId10" Type="http://schemas.openxmlformats.org/officeDocument/2006/relationships/slideLayout" Target="../slideLayouts/slideLayout21.xml"/><Relationship Id="rId19" Type="http://schemas.openxmlformats.org/officeDocument/2006/relationships/slideLayout" Target="../slideLayouts/slideLayout30.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 Id="rId22" Type="http://schemas.openxmlformats.org/officeDocument/2006/relationships/slideLayout" Target="../slideLayouts/slideLayout33.xml"/><Relationship Id="rId27" Type="http://schemas.openxmlformats.org/officeDocument/2006/relationships/slideLayout" Target="../slideLayouts/slideLayout3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Metin Yer Tutucusu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6F7165-3F3F-4AEF-90AD-61FBA5020117}" type="datetimeFigureOut">
              <a:rPr lang="tr-TR" smtClean="0"/>
              <a:pPr/>
              <a:t>1.02.2022</a:t>
            </a:fld>
            <a:endParaRPr lang="tr-TR"/>
          </a:p>
        </p:txBody>
      </p:sp>
      <p:sp>
        <p:nvSpPr>
          <p:cNvPr id="5" name="Altbilgi Yer Tutucusu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BF8EA4-8A69-4270-8123-1D095C65A064}" type="slidenum">
              <a:rPr lang="tr-TR" smtClean="0"/>
              <a:pPr/>
              <a:t>‹#›</a:t>
            </a:fld>
            <a:endParaRPr lang="tr-TR"/>
          </a:p>
        </p:txBody>
      </p:sp>
    </p:spTree>
    <p:extLst>
      <p:ext uri="{BB962C8B-B14F-4D97-AF65-F5344CB8AC3E}">
        <p14:creationId xmlns:p14="http://schemas.microsoft.com/office/powerpoint/2010/main" val="6471805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88653224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 id="2147483683" r:id="rId23"/>
    <p:sldLayoutId id="2147483684" r:id="rId24"/>
    <p:sldLayoutId id="2147483685" r:id="rId25"/>
    <p:sldLayoutId id="2147483686" r:id="rId26"/>
    <p:sldLayoutId id="2147483687" r:id="rId27"/>
    <p:sldLayoutId id="2147483688" r:id="rId28"/>
  </p:sldLayoutIdLst>
  <p:transition spd="slow">
    <p:wipe/>
  </p:transition>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4.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8" Type="http://schemas.openxmlformats.org/officeDocument/2006/relationships/image" Target="../media/image10.jpeg"/><Relationship Id="rId13" Type="http://schemas.openxmlformats.org/officeDocument/2006/relationships/image" Target="../media/image15.png"/><Relationship Id="rId18" Type="http://schemas.openxmlformats.org/officeDocument/2006/relationships/image" Target="../media/image20.png"/><Relationship Id="rId3" Type="http://schemas.openxmlformats.org/officeDocument/2006/relationships/image" Target="../media/image5.jpg"/><Relationship Id="rId7" Type="http://schemas.openxmlformats.org/officeDocument/2006/relationships/image" Target="../media/image9.jpg"/><Relationship Id="rId12" Type="http://schemas.openxmlformats.org/officeDocument/2006/relationships/image" Target="../media/image14.jpg"/><Relationship Id="rId17" Type="http://schemas.openxmlformats.org/officeDocument/2006/relationships/image" Target="../media/image19.png"/><Relationship Id="rId2" Type="http://schemas.openxmlformats.org/officeDocument/2006/relationships/image" Target="../media/image4.jpg"/><Relationship Id="rId16" Type="http://schemas.openxmlformats.org/officeDocument/2006/relationships/image" Target="../media/image18.png"/><Relationship Id="rId20" Type="http://schemas.openxmlformats.org/officeDocument/2006/relationships/image" Target="../media/image22.png"/><Relationship Id="rId1" Type="http://schemas.openxmlformats.org/officeDocument/2006/relationships/slideLayout" Target="../slideLayouts/slideLayout2.xml"/><Relationship Id="rId6" Type="http://schemas.openxmlformats.org/officeDocument/2006/relationships/image" Target="../media/image8.jpg"/><Relationship Id="rId11" Type="http://schemas.openxmlformats.org/officeDocument/2006/relationships/image" Target="../media/image13.jpeg"/><Relationship Id="rId5" Type="http://schemas.openxmlformats.org/officeDocument/2006/relationships/image" Target="../media/image7.jpg"/><Relationship Id="rId15" Type="http://schemas.openxmlformats.org/officeDocument/2006/relationships/image" Target="../media/image17.jpg"/><Relationship Id="rId10" Type="http://schemas.openxmlformats.org/officeDocument/2006/relationships/image" Target="../media/image12.jpg"/><Relationship Id="rId19" Type="http://schemas.openxmlformats.org/officeDocument/2006/relationships/image" Target="../media/image21.jpg"/><Relationship Id="rId4" Type="http://schemas.openxmlformats.org/officeDocument/2006/relationships/image" Target="../media/image6.jpg"/><Relationship Id="rId9" Type="http://schemas.openxmlformats.org/officeDocument/2006/relationships/image" Target="../media/image11.jpg"/><Relationship Id="rId14" Type="http://schemas.openxmlformats.org/officeDocument/2006/relationships/image" Target="../media/image16.jpeg"/></Relationships>
</file>

<file path=ppt/slides/_rels/slide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0.pn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24.jpeg"/><Relationship Id="rId7" Type="http://schemas.openxmlformats.org/officeDocument/2006/relationships/image" Target="../media/image28.png"/><Relationship Id="rId2" Type="http://schemas.openxmlformats.org/officeDocument/2006/relationships/image" Target="../media/image23.jpg"/><Relationship Id="rId1" Type="http://schemas.openxmlformats.org/officeDocument/2006/relationships/slideLayout" Target="../slideLayouts/slideLayout2.xml"/><Relationship Id="rId6" Type="http://schemas.openxmlformats.org/officeDocument/2006/relationships/image" Target="../media/image27.png"/><Relationship Id="rId5" Type="http://schemas.openxmlformats.org/officeDocument/2006/relationships/image" Target="../media/image26.jpeg"/><Relationship Id="rId4" Type="http://schemas.openxmlformats.org/officeDocument/2006/relationships/image" Target="../media/image25.png"/><Relationship Id="rId9" Type="http://schemas.openxmlformats.org/officeDocument/2006/relationships/image" Target="../media/image30.jpeg"/></Relationships>
</file>

<file path=ppt/slides/_rels/slide1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2.xml"/><Relationship Id="rId5" Type="http://schemas.openxmlformats.org/officeDocument/2006/relationships/image" Target="../media/image34.png"/><Relationship Id="rId4" Type="http://schemas.openxmlformats.org/officeDocument/2006/relationships/image" Target="../media/image33.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2.xml"/><Relationship Id="rId4" Type="http://schemas.openxmlformats.org/officeDocument/2006/relationships/image" Target="../media/image40.png"/></Relationships>
</file>

<file path=ppt/slides/_rels/slide1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2.xml"/><Relationship Id="rId4" Type="http://schemas.openxmlformats.org/officeDocument/2006/relationships/image" Target="../media/image40.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Placeholder 8"/>
          <p:cNvPicPr>
            <a:picLocks noGrp="1" noChangeAspect="1" noChangeArrowheads="1"/>
          </p:cNvPicPr>
          <p:nvPr>
            <p:ph type="pic" sz="quarter" idx="10"/>
          </p:nvPr>
        </p:nvPicPr>
        <p:blipFill>
          <a:blip r:embed="rId2">
            <a:extLst>
              <a:ext uri="{28A0092B-C50C-407E-A947-70E740481C1C}">
                <a14:useLocalDpi xmlns:a14="http://schemas.microsoft.com/office/drawing/2010/main" val="0"/>
              </a:ext>
            </a:extLst>
          </a:blip>
          <a:stretch>
            <a:fillRect/>
          </a:stretch>
        </p:blipFill>
        <p:spPr bwMode="auto">
          <a:xfrm>
            <a:off x="0" y="0"/>
            <a:ext cx="12192000" cy="6858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1" name="Group 30"/>
          <p:cNvGrpSpPr>
            <a:grpSpLocks/>
          </p:cNvGrpSpPr>
          <p:nvPr/>
        </p:nvGrpSpPr>
        <p:grpSpPr bwMode="auto">
          <a:xfrm>
            <a:off x="0" y="0"/>
            <a:ext cx="7908925" cy="7516813"/>
            <a:chOff x="0" y="0"/>
            <a:chExt cx="7909378" cy="7517335"/>
          </a:xfrm>
        </p:grpSpPr>
        <p:sp>
          <p:nvSpPr>
            <p:cNvPr id="30" name="Freeform 29"/>
            <p:cNvSpPr/>
            <p:nvPr/>
          </p:nvSpPr>
          <p:spPr>
            <a:xfrm>
              <a:off x="0" y="0"/>
              <a:ext cx="7909378" cy="6858476"/>
            </a:xfrm>
            <a:custGeom>
              <a:avLst/>
              <a:gdLst>
                <a:gd name="connsiteX0" fmla="*/ 0 w 7909378"/>
                <a:gd name="connsiteY0" fmla="*/ 0 h 6858000"/>
                <a:gd name="connsiteX1" fmla="*/ 3932040 w 7909378"/>
                <a:gd name="connsiteY1" fmla="*/ 0 h 6858000"/>
                <a:gd name="connsiteX2" fmla="*/ 7909378 w 7909378"/>
                <a:gd name="connsiteY2" fmla="*/ 6858000 h 6858000"/>
                <a:gd name="connsiteX3" fmla="*/ 0 w 7909378"/>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7909378" h="6858000">
                  <a:moveTo>
                    <a:pt x="0" y="0"/>
                  </a:moveTo>
                  <a:lnTo>
                    <a:pt x="3932040" y="0"/>
                  </a:lnTo>
                  <a:lnTo>
                    <a:pt x="7909378" y="6858000"/>
                  </a:lnTo>
                  <a:lnTo>
                    <a:pt x="0" y="6858000"/>
                  </a:lnTo>
                  <a:close/>
                </a:path>
              </a:pathLst>
            </a:custGeom>
            <a:solidFill>
              <a:schemeClr val="accent1">
                <a:alpha val="7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9" name="Freeform 18"/>
            <p:cNvSpPr/>
            <p:nvPr/>
          </p:nvSpPr>
          <p:spPr>
            <a:xfrm rot="19786510">
              <a:off x="6712334" y="2051192"/>
              <a:ext cx="660438" cy="5335959"/>
            </a:xfrm>
            <a:custGeom>
              <a:avLst/>
              <a:gdLst>
                <a:gd name="connsiteX0" fmla="*/ 29321 w 660039"/>
                <a:gd name="connsiteY0" fmla="*/ 0 h 5335414"/>
                <a:gd name="connsiteX1" fmla="*/ 660039 w 660039"/>
                <a:gd name="connsiteY1" fmla="*/ 367453 h 5335414"/>
                <a:gd name="connsiteX2" fmla="*/ 660038 w 660039"/>
                <a:gd name="connsiteY2" fmla="*/ 5335414 h 5335414"/>
                <a:gd name="connsiteX3" fmla="*/ 0 w 660039"/>
                <a:gd name="connsiteY3" fmla="*/ 4950879 h 5335414"/>
                <a:gd name="connsiteX4" fmla="*/ 0 w 660039"/>
                <a:gd name="connsiteY4" fmla="*/ 0 h 53354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039" h="5335414">
                  <a:moveTo>
                    <a:pt x="29321" y="0"/>
                  </a:moveTo>
                  <a:lnTo>
                    <a:pt x="660039" y="367453"/>
                  </a:lnTo>
                  <a:lnTo>
                    <a:pt x="660038" y="5335414"/>
                  </a:lnTo>
                  <a:lnTo>
                    <a:pt x="0" y="4950879"/>
                  </a:lnTo>
                  <a:lnTo>
                    <a:pt x="0" y="0"/>
                  </a:lnTo>
                  <a:close/>
                </a:path>
              </a:pathLst>
            </a:custGeom>
            <a:solidFill>
              <a:schemeClr val="bg1">
                <a:alpha val="5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20" name="Freeform 19"/>
            <p:cNvSpPr/>
            <p:nvPr/>
          </p:nvSpPr>
          <p:spPr>
            <a:xfrm rot="19786510">
              <a:off x="5480364" y="882711"/>
              <a:ext cx="820785" cy="6634624"/>
            </a:xfrm>
            <a:custGeom>
              <a:avLst/>
              <a:gdLst>
                <a:gd name="connsiteX0" fmla="*/ 29321 w 660039"/>
                <a:gd name="connsiteY0" fmla="*/ 0 h 5335414"/>
                <a:gd name="connsiteX1" fmla="*/ 660039 w 660039"/>
                <a:gd name="connsiteY1" fmla="*/ 367453 h 5335414"/>
                <a:gd name="connsiteX2" fmla="*/ 660038 w 660039"/>
                <a:gd name="connsiteY2" fmla="*/ 5335414 h 5335414"/>
                <a:gd name="connsiteX3" fmla="*/ 0 w 660039"/>
                <a:gd name="connsiteY3" fmla="*/ 4950879 h 5335414"/>
                <a:gd name="connsiteX4" fmla="*/ 0 w 660039"/>
                <a:gd name="connsiteY4" fmla="*/ 0 h 53354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039" h="5335414">
                  <a:moveTo>
                    <a:pt x="29321" y="0"/>
                  </a:moveTo>
                  <a:lnTo>
                    <a:pt x="660039" y="367453"/>
                  </a:lnTo>
                  <a:lnTo>
                    <a:pt x="660038" y="5335414"/>
                  </a:lnTo>
                  <a:lnTo>
                    <a:pt x="0" y="4950879"/>
                  </a:lnTo>
                  <a:lnTo>
                    <a:pt x="0" y="0"/>
                  </a:lnTo>
                  <a:close/>
                </a:path>
              </a:pathLst>
            </a:custGeom>
            <a:solidFill>
              <a:schemeClr val="accent1">
                <a:lumMod val="75000"/>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5" name="TextBox 4"/>
          <p:cNvSpPr txBox="1">
            <a:spLocks noChangeArrowheads="1"/>
          </p:cNvSpPr>
          <p:nvPr/>
        </p:nvSpPr>
        <p:spPr bwMode="auto">
          <a:xfrm>
            <a:off x="255588" y="3384550"/>
            <a:ext cx="2124075" cy="1630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r>
              <a:rPr lang="tr-TR" altLang="tr-TR" sz="10000" dirty="0">
                <a:solidFill>
                  <a:schemeClr val="bg1"/>
                </a:solidFill>
                <a:latin typeface="Bebas Neue" panose="020B0606020202050201" pitchFamily="34" charset="-94"/>
              </a:rPr>
              <a:t>SİİRT</a:t>
            </a:r>
            <a:endParaRPr lang="id-ID" altLang="tr-TR" sz="10000" dirty="0">
              <a:solidFill>
                <a:schemeClr val="bg1"/>
              </a:solidFill>
              <a:latin typeface="Bebas Neue" panose="020B0606020202050201" pitchFamily="34" charset="-94"/>
            </a:endParaRPr>
          </a:p>
        </p:txBody>
      </p:sp>
      <p:sp>
        <p:nvSpPr>
          <p:cNvPr id="14" name="TextBox 13"/>
          <p:cNvSpPr txBox="1">
            <a:spLocks noChangeArrowheads="1"/>
          </p:cNvSpPr>
          <p:nvPr/>
        </p:nvSpPr>
        <p:spPr bwMode="auto">
          <a:xfrm>
            <a:off x="255588" y="4540250"/>
            <a:ext cx="5364162"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r>
              <a:rPr lang="tr-TR" altLang="tr-TR" sz="10000" dirty="0">
                <a:solidFill>
                  <a:schemeClr val="bg1"/>
                </a:solidFill>
                <a:latin typeface="Bebas Neue" panose="020B0606020202050201" pitchFamily="34" charset="-94"/>
              </a:rPr>
              <a:t>ÜNİVERSİTESİ</a:t>
            </a:r>
            <a:endParaRPr lang="id-ID" altLang="tr-TR" sz="10000" dirty="0">
              <a:solidFill>
                <a:schemeClr val="bg1"/>
              </a:solidFill>
              <a:latin typeface="Bebas Neue" panose="020B0606020202050201" pitchFamily="34" charset="-94"/>
            </a:endParaRPr>
          </a:p>
        </p:txBody>
      </p:sp>
      <p:sp>
        <p:nvSpPr>
          <p:cNvPr id="27" name="TextBox 26"/>
          <p:cNvSpPr txBox="1">
            <a:spLocks noChangeArrowheads="1"/>
          </p:cNvSpPr>
          <p:nvPr/>
        </p:nvSpPr>
        <p:spPr bwMode="auto">
          <a:xfrm>
            <a:off x="325438" y="5741988"/>
            <a:ext cx="17033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r>
              <a:rPr lang="tr-TR" altLang="tr-TR">
                <a:solidFill>
                  <a:schemeClr val="bg1"/>
                </a:solidFill>
              </a:rPr>
              <a:t>www.siirt.edu.tr</a:t>
            </a:r>
            <a:endParaRPr lang="id-ID" altLang="tr-TR">
              <a:solidFill>
                <a:schemeClr val="bg1"/>
              </a:solidFill>
            </a:endParaRPr>
          </a:p>
        </p:txBody>
      </p:sp>
    </p:spTree>
    <p:extLst>
      <p:ext uri="{BB962C8B-B14F-4D97-AF65-F5344CB8AC3E}">
        <p14:creationId xmlns:p14="http://schemas.microsoft.com/office/powerpoint/2010/main" val="1037301607"/>
      </p:ext>
    </p:extLst>
  </p:cSld>
  <p:clrMapOvr>
    <a:masterClrMapping/>
  </p:clrMapOvr>
  <p:transition spd="slow" advTm="1784">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wipe(up)">
                                      <p:cBhvr>
                                        <p:cTn id="7" dur="500"/>
                                        <p:tgtEl>
                                          <p:spTgt spid="31"/>
                                        </p:tgtEl>
                                      </p:cBhvr>
                                    </p:animEffect>
                                  </p:childTnLst>
                                </p:cTn>
                              </p:par>
                            </p:childTnLst>
                          </p:cTn>
                        </p:par>
                        <p:par>
                          <p:cTn id="8" fill="hold">
                            <p:stCondLst>
                              <p:cond delay="500"/>
                            </p:stCondLst>
                            <p:childTnLst>
                              <p:par>
                                <p:cTn id="9" presetID="47"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750"/>
                                        <p:tgtEl>
                                          <p:spTgt spid="5"/>
                                        </p:tgtEl>
                                      </p:cBhvr>
                                    </p:animEffect>
                                    <p:anim calcmode="lin" valueType="num">
                                      <p:cBhvr>
                                        <p:cTn id="12" dur="750" fill="hold"/>
                                        <p:tgtEl>
                                          <p:spTgt spid="5"/>
                                        </p:tgtEl>
                                        <p:attrNameLst>
                                          <p:attrName>ppt_x</p:attrName>
                                        </p:attrNameLst>
                                      </p:cBhvr>
                                      <p:tavLst>
                                        <p:tav tm="0">
                                          <p:val>
                                            <p:strVal val="#ppt_x"/>
                                          </p:val>
                                        </p:tav>
                                        <p:tav tm="100000">
                                          <p:val>
                                            <p:strVal val="#ppt_x"/>
                                          </p:val>
                                        </p:tav>
                                      </p:tavLst>
                                    </p:anim>
                                    <p:anim calcmode="lin" valueType="num">
                                      <p:cBhvr>
                                        <p:cTn id="13" dur="750" fill="hold"/>
                                        <p:tgtEl>
                                          <p:spTgt spid="5"/>
                                        </p:tgtEl>
                                        <p:attrNameLst>
                                          <p:attrName>ppt_y</p:attrName>
                                        </p:attrNameLst>
                                      </p:cBhvr>
                                      <p:tavLst>
                                        <p:tav tm="0">
                                          <p:val>
                                            <p:strVal val="#ppt_y-.1"/>
                                          </p:val>
                                        </p:tav>
                                        <p:tav tm="100000">
                                          <p:val>
                                            <p:strVal val="#ppt_y"/>
                                          </p:val>
                                        </p:tav>
                                      </p:tavLst>
                                    </p:anim>
                                  </p:childTnLst>
                                </p:cTn>
                              </p:par>
                            </p:childTnLst>
                          </p:cTn>
                        </p:par>
                        <p:par>
                          <p:cTn id="14" fill="hold" nodeType="afterGroup">
                            <p:stCondLst>
                              <p:cond delay="1250"/>
                            </p:stCondLst>
                            <p:childTnLst>
                              <p:par>
                                <p:cTn id="15" presetID="42" presetClass="entr" presetSubtype="0"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750"/>
                                        <p:tgtEl>
                                          <p:spTgt spid="14"/>
                                        </p:tgtEl>
                                      </p:cBhvr>
                                    </p:animEffect>
                                    <p:anim calcmode="lin" valueType="num">
                                      <p:cBhvr>
                                        <p:cTn id="18" dur="750" fill="hold"/>
                                        <p:tgtEl>
                                          <p:spTgt spid="14"/>
                                        </p:tgtEl>
                                        <p:attrNameLst>
                                          <p:attrName>ppt_x</p:attrName>
                                        </p:attrNameLst>
                                      </p:cBhvr>
                                      <p:tavLst>
                                        <p:tav tm="0">
                                          <p:val>
                                            <p:strVal val="#ppt_x"/>
                                          </p:val>
                                        </p:tav>
                                        <p:tav tm="100000">
                                          <p:val>
                                            <p:strVal val="#ppt_x"/>
                                          </p:val>
                                        </p:tav>
                                      </p:tavLst>
                                    </p:anim>
                                    <p:anim calcmode="lin" valueType="num">
                                      <p:cBhvr>
                                        <p:cTn id="19" dur="750" fill="hold"/>
                                        <p:tgtEl>
                                          <p:spTgt spid="14"/>
                                        </p:tgtEl>
                                        <p:attrNameLst>
                                          <p:attrName>ppt_y</p:attrName>
                                        </p:attrNameLst>
                                      </p:cBhvr>
                                      <p:tavLst>
                                        <p:tav tm="0">
                                          <p:val>
                                            <p:strVal val="#ppt_y+.1"/>
                                          </p:val>
                                        </p:tav>
                                        <p:tav tm="100000">
                                          <p:val>
                                            <p:strVal val="#ppt_y"/>
                                          </p:val>
                                        </p:tav>
                                      </p:tavLst>
                                    </p:anim>
                                  </p:childTnLst>
                                </p:cTn>
                              </p:par>
                              <p:par>
                                <p:cTn id="20" presetID="22" presetClass="entr" presetSubtype="8" fill="hold" grpId="0" nodeType="with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wipe(left)">
                                      <p:cBhvr>
                                        <p:cTn id="22"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4" grpId="0"/>
      <p:bldP spid="2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30"/>
          <p:cNvGrpSpPr>
            <a:grpSpLocks/>
          </p:cNvGrpSpPr>
          <p:nvPr/>
        </p:nvGrpSpPr>
        <p:grpSpPr bwMode="auto">
          <a:xfrm rot="10800000">
            <a:off x="4283075" y="-860425"/>
            <a:ext cx="7908925" cy="8599488"/>
            <a:chOff x="0" y="-833159"/>
            <a:chExt cx="7909378" cy="8469483"/>
          </a:xfrm>
        </p:grpSpPr>
        <p:sp>
          <p:nvSpPr>
            <p:cNvPr id="4" name="Freeform 29"/>
            <p:cNvSpPr/>
            <p:nvPr/>
          </p:nvSpPr>
          <p:spPr>
            <a:xfrm>
              <a:off x="0" y="-15448"/>
              <a:ext cx="7909378" cy="6857513"/>
            </a:xfrm>
            <a:custGeom>
              <a:avLst/>
              <a:gdLst>
                <a:gd name="connsiteX0" fmla="*/ 0 w 7909378"/>
                <a:gd name="connsiteY0" fmla="*/ 0 h 6858000"/>
                <a:gd name="connsiteX1" fmla="*/ 3932040 w 7909378"/>
                <a:gd name="connsiteY1" fmla="*/ 0 h 6858000"/>
                <a:gd name="connsiteX2" fmla="*/ 7909378 w 7909378"/>
                <a:gd name="connsiteY2" fmla="*/ 6858000 h 6858000"/>
                <a:gd name="connsiteX3" fmla="*/ 0 w 7909378"/>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7909378" h="6858000">
                  <a:moveTo>
                    <a:pt x="0" y="0"/>
                  </a:moveTo>
                  <a:lnTo>
                    <a:pt x="3932040" y="0"/>
                  </a:lnTo>
                  <a:lnTo>
                    <a:pt x="7909378" y="6858000"/>
                  </a:lnTo>
                  <a:lnTo>
                    <a:pt x="0" y="6858000"/>
                  </a:lnTo>
                  <a:close/>
                </a:path>
              </a:pathLst>
            </a:custGeom>
            <a:solidFill>
              <a:schemeClr val="accent1">
                <a:alpha val="7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sz="1600" dirty="0">
                <a:solidFill>
                  <a:schemeClr val="tx1"/>
                </a:solidFill>
              </a:endParaRPr>
            </a:p>
          </p:txBody>
        </p:sp>
        <p:sp>
          <p:nvSpPr>
            <p:cNvPr id="5" name="Freeform 18"/>
            <p:cNvSpPr/>
            <p:nvPr/>
          </p:nvSpPr>
          <p:spPr>
            <a:xfrm rot="19786510">
              <a:off x="6712334" y="2035865"/>
              <a:ext cx="660438" cy="5334664"/>
            </a:xfrm>
            <a:custGeom>
              <a:avLst/>
              <a:gdLst>
                <a:gd name="connsiteX0" fmla="*/ 29321 w 660039"/>
                <a:gd name="connsiteY0" fmla="*/ 0 h 5335414"/>
                <a:gd name="connsiteX1" fmla="*/ 660039 w 660039"/>
                <a:gd name="connsiteY1" fmla="*/ 367453 h 5335414"/>
                <a:gd name="connsiteX2" fmla="*/ 660038 w 660039"/>
                <a:gd name="connsiteY2" fmla="*/ 5335414 h 5335414"/>
                <a:gd name="connsiteX3" fmla="*/ 0 w 660039"/>
                <a:gd name="connsiteY3" fmla="*/ 4950879 h 5335414"/>
                <a:gd name="connsiteX4" fmla="*/ 0 w 660039"/>
                <a:gd name="connsiteY4" fmla="*/ 0 h 53354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039" h="5335414">
                  <a:moveTo>
                    <a:pt x="29321" y="0"/>
                  </a:moveTo>
                  <a:lnTo>
                    <a:pt x="660039" y="367453"/>
                  </a:lnTo>
                  <a:lnTo>
                    <a:pt x="660038" y="5335414"/>
                  </a:lnTo>
                  <a:lnTo>
                    <a:pt x="0" y="4950879"/>
                  </a:lnTo>
                  <a:lnTo>
                    <a:pt x="0" y="0"/>
                  </a:lnTo>
                  <a:close/>
                </a:path>
              </a:pathLst>
            </a:custGeom>
            <a:solidFill>
              <a:schemeClr val="bg1">
                <a:alpha val="5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6" name="Freeform 19"/>
            <p:cNvSpPr/>
            <p:nvPr/>
          </p:nvSpPr>
          <p:spPr>
            <a:xfrm rot="8972318">
              <a:off x="5043776" y="-833159"/>
              <a:ext cx="820785" cy="8469483"/>
            </a:xfrm>
            <a:custGeom>
              <a:avLst/>
              <a:gdLst>
                <a:gd name="connsiteX0" fmla="*/ 29321 w 660039"/>
                <a:gd name="connsiteY0" fmla="*/ 0 h 5335414"/>
                <a:gd name="connsiteX1" fmla="*/ 660039 w 660039"/>
                <a:gd name="connsiteY1" fmla="*/ 367453 h 5335414"/>
                <a:gd name="connsiteX2" fmla="*/ 660038 w 660039"/>
                <a:gd name="connsiteY2" fmla="*/ 5335414 h 5335414"/>
                <a:gd name="connsiteX3" fmla="*/ 0 w 660039"/>
                <a:gd name="connsiteY3" fmla="*/ 4950879 h 5335414"/>
                <a:gd name="connsiteX4" fmla="*/ 0 w 660039"/>
                <a:gd name="connsiteY4" fmla="*/ 0 h 53354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039" h="5335414">
                  <a:moveTo>
                    <a:pt x="29321" y="0"/>
                  </a:moveTo>
                  <a:lnTo>
                    <a:pt x="660039" y="367453"/>
                  </a:lnTo>
                  <a:lnTo>
                    <a:pt x="660038" y="5335414"/>
                  </a:lnTo>
                  <a:lnTo>
                    <a:pt x="0" y="4950879"/>
                  </a:lnTo>
                  <a:lnTo>
                    <a:pt x="0" y="0"/>
                  </a:lnTo>
                  <a:close/>
                </a:path>
              </a:pathLst>
            </a:custGeom>
            <a:solidFill>
              <a:schemeClr val="accent1">
                <a:lumMod val="75000"/>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dirty="0"/>
            </a:p>
          </p:txBody>
        </p:sp>
      </p:grpSp>
      <p:sp>
        <p:nvSpPr>
          <p:cNvPr id="9" name="TextBox 26"/>
          <p:cNvSpPr txBox="1">
            <a:spLocks noChangeArrowheads="1"/>
          </p:cNvSpPr>
          <p:nvPr/>
        </p:nvSpPr>
        <p:spPr bwMode="auto">
          <a:xfrm>
            <a:off x="325438" y="5741988"/>
            <a:ext cx="17033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r>
              <a:rPr lang="tr-TR" altLang="tr-TR">
                <a:solidFill>
                  <a:schemeClr val="bg1"/>
                </a:solidFill>
              </a:rPr>
              <a:t>www.siirt.edu.tr</a:t>
            </a:r>
            <a:endParaRPr lang="id-ID" altLang="tr-TR">
              <a:solidFill>
                <a:schemeClr val="bg1"/>
              </a:solidFill>
            </a:endParaRPr>
          </a:p>
        </p:txBody>
      </p:sp>
      <p:pic>
        <p:nvPicPr>
          <p:cNvPr id="29700" name="Resim 1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7113" y="746125"/>
            <a:ext cx="4052887" cy="578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Dikdörtgen 7"/>
          <p:cNvSpPr/>
          <p:nvPr/>
        </p:nvSpPr>
        <p:spPr>
          <a:xfrm>
            <a:off x="8257517" y="5804654"/>
            <a:ext cx="3313799" cy="461665"/>
          </a:xfrm>
          <a:prstGeom prst="rect">
            <a:avLst/>
          </a:prstGeom>
        </p:spPr>
        <p:txBody>
          <a:bodyPr wrap="square">
            <a:spAutoFit/>
          </a:bodyPr>
          <a:lstStyle/>
          <a:p>
            <a:r>
              <a:rPr lang="tr-TR" sz="2400" b="1" dirty="0">
                <a:latin typeface="Bebas Neue" panose="020B0606020202050201" pitchFamily="34" charset="-94"/>
              </a:rPr>
              <a:t>BİLGİ İŞLEM DAİRE BAŞKANLIĞI</a:t>
            </a:r>
          </a:p>
        </p:txBody>
      </p:sp>
      <p:sp>
        <p:nvSpPr>
          <p:cNvPr id="10" name="Dikdörtgen 9"/>
          <p:cNvSpPr/>
          <p:nvPr/>
        </p:nvSpPr>
        <p:spPr>
          <a:xfrm>
            <a:off x="9532030" y="6225656"/>
            <a:ext cx="764771" cy="461665"/>
          </a:xfrm>
          <a:prstGeom prst="rect">
            <a:avLst/>
          </a:prstGeom>
        </p:spPr>
        <p:txBody>
          <a:bodyPr wrap="square">
            <a:spAutoFit/>
          </a:bodyPr>
          <a:lstStyle/>
          <a:p>
            <a:r>
              <a:rPr lang="tr-TR" sz="2400" b="1" dirty="0" smtClean="0">
                <a:latin typeface="Bebas Neue" panose="020B0606020202050201" pitchFamily="34" charset="-94"/>
              </a:rPr>
              <a:t>2021</a:t>
            </a:r>
            <a:endParaRPr lang="tr-TR" sz="2400" b="1" dirty="0">
              <a:latin typeface="Bebas Neue" panose="020B0606020202050201" pitchFamily="34" charset="-94"/>
            </a:endParaRPr>
          </a:p>
        </p:txBody>
      </p:sp>
    </p:spTree>
    <p:extLst>
      <p:ext uri="{BB962C8B-B14F-4D97-AF65-F5344CB8AC3E}">
        <p14:creationId xmlns:p14="http://schemas.microsoft.com/office/powerpoint/2010/main" val="226749946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500"/>
                                        <p:tgtEl>
                                          <p:spTgt spid="3"/>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wipe(left)">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etin kutusu 3"/>
          <p:cNvSpPr txBox="1"/>
          <p:nvPr/>
        </p:nvSpPr>
        <p:spPr>
          <a:xfrm>
            <a:off x="1776846" y="610391"/>
            <a:ext cx="6764482" cy="461665"/>
          </a:xfrm>
          <a:prstGeom prst="rect">
            <a:avLst/>
          </a:prstGeom>
          <a:noFill/>
        </p:spPr>
        <p:txBody>
          <a:bodyPr wrap="square" rtlCol="0">
            <a:spAutoFit/>
          </a:bodyPr>
          <a:lstStyle/>
          <a:p>
            <a:r>
              <a:rPr lang="tr-TR" sz="2400" b="1" dirty="0" smtClean="0"/>
              <a:t>İNSAN KAYNAKLARI</a:t>
            </a:r>
            <a:endParaRPr lang="tr-TR" sz="2400" b="1" dirty="0"/>
          </a:p>
        </p:txBody>
      </p:sp>
      <p:graphicFrame>
        <p:nvGraphicFramePr>
          <p:cNvPr id="5" name="Tablo 4"/>
          <p:cNvGraphicFramePr>
            <a:graphicFrameLocks noGrp="1"/>
          </p:cNvGraphicFramePr>
          <p:nvPr>
            <p:extLst>
              <p:ext uri="{D42A27DB-BD31-4B8C-83A1-F6EECF244321}">
                <p14:modId xmlns:p14="http://schemas.microsoft.com/office/powerpoint/2010/main" val="4248415245"/>
              </p:ext>
            </p:extLst>
          </p:nvPr>
        </p:nvGraphicFramePr>
        <p:xfrm>
          <a:off x="689959" y="1117908"/>
          <a:ext cx="11089177" cy="5653190"/>
        </p:xfrm>
        <a:graphic>
          <a:graphicData uri="http://schemas.openxmlformats.org/drawingml/2006/table">
            <a:tbl>
              <a:tblPr firstRow="1" bandRow="1">
                <a:tableStyleId>{5C22544A-7EE6-4342-B048-85BDC9FD1C3A}</a:tableStyleId>
              </a:tblPr>
              <a:tblGrid>
                <a:gridCol w="1197854">
                  <a:extLst>
                    <a:ext uri="{9D8B030D-6E8A-4147-A177-3AD203B41FA5}">
                      <a16:colId xmlns:a16="http://schemas.microsoft.com/office/drawing/2014/main" val="265382772"/>
                    </a:ext>
                  </a:extLst>
                </a:gridCol>
                <a:gridCol w="1197854">
                  <a:extLst>
                    <a:ext uri="{9D8B030D-6E8A-4147-A177-3AD203B41FA5}">
                      <a16:colId xmlns:a16="http://schemas.microsoft.com/office/drawing/2014/main" val="327040322"/>
                    </a:ext>
                  </a:extLst>
                </a:gridCol>
                <a:gridCol w="1322917">
                  <a:extLst>
                    <a:ext uri="{9D8B030D-6E8A-4147-A177-3AD203B41FA5}">
                      <a16:colId xmlns:a16="http://schemas.microsoft.com/office/drawing/2014/main" val="4242340286"/>
                    </a:ext>
                  </a:extLst>
                </a:gridCol>
                <a:gridCol w="1242321">
                  <a:extLst>
                    <a:ext uri="{9D8B030D-6E8A-4147-A177-3AD203B41FA5}">
                      <a16:colId xmlns:a16="http://schemas.microsoft.com/office/drawing/2014/main" val="1632951982"/>
                    </a:ext>
                  </a:extLst>
                </a:gridCol>
                <a:gridCol w="1292348">
                  <a:extLst>
                    <a:ext uri="{9D8B030D-6E8A-4147-A177-3AD203B41FA5}">
                      <a16:colId xmlns:a16="http://schemas.microsoft.com/office/drawing/2014/main" val="1484415972"/>
                    </a:ext>
                  </a:extLst>
                </a:gridCol>
                <a:gridCol w="1208482">
                  <a:extLst>
                    <a:ext uri="{9D8B030D-6E8A-4147-A177-3AD203B41FA5}">
                      <a16:colId xmlns:a16="http://schemas.microsoft.com/office/drawing/2014/main" val="2339853627"/>
                    </a:ext>
                  </a:extLst>
                </a:gridCol>
                <a:gridCol w="1232298">
                  <a:extLst>
                    <a:ext uri="{9D8B030D-6E8A-4147-A177-3AD203B41FA5}">
                      <a16:colId xmlns:a16="http://schemas.microsoft.com/office/drawing/2014/main" val="1800196945"/>
                    </a:ext>
                  </a:extLst>
                </a:gridCol>
                <a:gridCol w="1161119">
                  <a:extLst>
                    <a:ext uri="{9D8B030D-6E8A-4147-A177-3AD203B41FA5}">
                      <a16:colId xmlns:a16="http://schemas.microsoft.com/office/drawing/2014/main" val="1673803003"/>
                    </a:ext>
                  </a:extLst>
                </a:gridCol>
                <a:gridCol w="1233984">
                  <a:extLst>
                    <a:ext uri="{9D8B030D-6E8A-4147-A177-3AD203B41FA5}">
                      <a16:colId xmlns:a16="http://schemas.microsoft.com/office/drawing/2014/main" val="1100292671"/>
                    </a:ext>
                  </a:extLst>
                </a:gridCol>
              </a:tblGrid>
              <a:tr h="530158">
                <a:tc>
                  <a:txBody>
                    <a:bodyPr/>
                    <a:lstStyle/>
                    <a:p>
                      <a:pPr algn="ctr"/>
                      <a:r>
                        <a:rPr lang="tr-TR" sz="1400" dirty="0" smtClean="0"/>
                        <a:t>Daire Başkanı</a:t>
                      </a:r>
                      <a:endParaRPr lang="tr-TR" sz="1400" dirty="0"/>
                    </a:p>
                  </a:txBody>
                  <a:tcPr/>
                </a:tc>
                <a:tc>
                  <a:txBody>
                    <a:bodyPr/>
                    <a:lstStyle/>
                    <a:p>
                      <a:pPr algn="ctr"/>
                      <a:r>
                        <a:rPr lang="tr-TR" sz="1400" dirty="0" smtClean="0"/>
                        <a:t>Şube Müdürü</a:t>
                      </a:r>
                      <a:endParaRPr lang="tr-TR" sz="1400" dirty="0"/>
                    </a:p>
                  </a:txBody>
                  <a:tcPr/>
                </a:tc>
                <a:tc>
                  <a:txBody>
                    <a:bodyPr/>
                    <a:lstStyle/>
                    <a:p>
                      <a:pPr algn="ctr"/>
                      <a:r>
                        <a:rPr lang="tr-TR" sz="1400" dirty="0" smtClean="0"/>
                        <a:t>Öğretim</a:t>
                      </a:r>
                      <a:r>
                        <a:rPr lang="tr-TR" sz="1400" baseline="0" dirty="0" smtClean="0"/>
                        <a:t> Görevlisi</a:t>
                      </a:r>
                      <a:endParaRPr lang="tr-TR" sz="1400" dirty="0"/>
                    </a:p>
                  </a:txBody>
                  <a:tcPr/>
                </a:tc>
                <a:tc>
                  <a:txBody>
                    <a:bodyPr/>
                    <a:lstStyle/>
                    <a:p>
                      <a:pPr algn="ctr"/>
                      <a:r>
                        <a:rPr lang="tr-TR" sz="1400" dirty="0" smtClean="0"/>
                        <a:t>Mühendis</a:t>
                      </a:r>
                      <a:endParaRPr lang="tr-TR" sz="1400"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tr-TR" sz="1400" dirty="0" smtClean="0"/>
                        <a:t>Tekniker (Mühendis)</a:t>
                      </a:r>
                    </a:p>
                  </a:txBody>
                  <a:tcPr/>
                </a:tc>
                <a:tc>
                  <a:txBody>
                    <a:bodyPr/>
                    <a:lstStyle/>
                    <a:p>
                      <a:pPr algn="ctr"/>
                      <a:r>
                        <a:rPr lang="tr-TR" sz="1400" dirty="0" smtClean="0"/>
                        <a:t>Teknisyen</a:t>
                      </a:r>
                    </a:p>
                    <a:p>
                      <a:pPr algn="ctr"/>
                      <a:r>
                        <a:rPr lang="tr-TR" sz="1400" dirty="0" smtClean="0"/>
                        <a:t>(Mühendis)</a:t>
                      </a:r>
                      <a:endParaRPr lang="tr-TR" sz="1400" dirty="0"/>
                    </a:p>
                  </a:txBody>
                  <a:tcPr/>
                </a:tc>
                <a:tc>
                  <a:txBody>
                    <a:bodyPr/>
                    <a:lstStyle/>
                    <a:p>
                      <a:pPr algn="ctr"/>
                      <a:r>
                        <a:rPr lang="tr-TR" sz="1400" dirty="0" smtClean="0"/>
                        <a:t>Memur</a:t>
                      </a:r>
                    </a:p>
                    <a:p>
                      <a:pPr algn="ctr"/>
                      <a:r>
                        <a:rPr lang="tr-TR" sz="1400" dirty="0" smtClean="0"/>
                        <a:t>(Tekniker)</a:t>
                      </a:r>
                      <a:endParaRPr lang="tr-TR" sz="1400" dirty="0"/>
                    </a:p>
                  </a:txBody>
                  <a:tcPr/>
                </a:tc>
                <a:tc>
                  <a:txBody>
                    <a:bodyPr/>
                    <a:lstStyle/>
                    <a:p>
                      <a:pPr algn="ctr"/>
                      <a:r>
                        <a:rPr lang="tr-TR" sz="1400" dirty="0" smtClean="0"/>
                        <a:t>Teknisyen Yrd.</a:t>
                      </a:r>
                      <a:endParaRPr lang="tr-TR" sz="1400" dirty="0"/>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tr-TR" sz="1400" dirty="0" smtClean="0"/>
                        <a:t>Hizmetli</a:t>
                      </a:r>
                    </a:p>
                    <a:p>
                      <a:pPr algn="ctr"/>
                      <a:endParaRPr lang="tr-TR" sz="1400" dirty="0"/>
                    </a:p>
                  </a:txBody>
                  <a:tcPr/>
                </a:tc>
                <a:extLst>
                  <a:ext uri="{0D108BD9-81ED-4DB2-BD59-A6C34878D82A}">
                    <a16:rowId xmlns:a16="http://schemas.microsoft.com/office/drawing/2014/main" val="2006933828"/>
                  </a:ext>
                </a:extLst>
              </a:tr>
              <a:tr h="374229">
                <a:tc>
                  <a:txBody>
                    <a:bodyPr/>
                    <a:lstStyle/>
                    <a:p>
                      <a:pPr algn="ctr"/>
                      <a:r>
                        <a:rPr lang="tr-TR" b="1" dirty="0" smtClean="0">
                          <a:solidFill>
                            <a:schemeClr val="accent1">
                              <a:lumMod val="75000"/>
                            </a:schemeClr>
                          </a:solidFill>
                        </a:rPr>
                        <a:t>1</a:t>
                      </a:r>
                      <a:endParaRPr lang="tr-TR" b="1" dirty="0">
                        <a:solidFill>
                          <a:schemeClr val="accent1">
                            <a:lumMod val="75000"/>
                          </a:schemeClr>
                        </a:solidFill>
                      </a:endParaRPr>
                    </a:p>
                  </a:txBody>
                  <a:tcPr/>
                </a:tc>
                <a:tc>
                  <a:txBody>
                    <a:bodyPr/>
                    <a:lstStyle/>
                    <a:p>
                      <a:pPr algn="ctr"/>
                      <a:r>
                        <a:rPr lang="tr-TR" b="1" smtClean="0">
                          <a:solidFill>
                            <a:schemeClr val="accent1">
                              <a:lumMod val="75000"/>
                            </a:schemeClr>
                          </a:solidFill>
                        </a:rPr>
                        <a:t>2</a:t>
                      </a:r>
                      <a:endParaRPr lang="tr-TR" b="1" dirty="0">
                        <a:solidFill>
                          <a:schemeClr val="accent1">
                            <a:lumMod val="75000"/>
                          </a:schemeClr>
                        </a:solidFill>
                      </a:endParaRPr>
                    </a:p>
                  </a:txBody>
                  <a:tcPr/>
                </a:tc>
                <a:tc>
                  <a:txBody>
                    <a:bodyPr/>
                    <a:lstStyle/>
                    <a:p>
                      <a:pPr algn="ctr"/>
                      <a:r>
                        <a:rPr lang="tr-TR" b="1" dirty="0" smtClean="0">
                          <a:solidFill>
                            <a:schemeClr val="accent1">
                              <a:lumMod val="75000"/>
                            </a:schemeClr>
                          </a:solidFill>
                        </a:rPr>
                        <a:t>1</a:t>
                      </a:r>
                      <a:endParaRPr lang="tr-TR" b="1" dirty="0">
                        <a:solidFill>
                          <a:schemeClr val="accent1">
                            <a:lumMod val="75000"/>
                          </a:schemeClr>
                        </a:solidFill>
                      </a:endParaRPr>
                    </a:p>
                  </a:txBody>
                  <a:tcPr/>
                </a:tc>
                <a:tc>
                  <a:txBody>
                    <a:bodyPr/>
                    <a:lstStyle/>
                    <a:p>
                      <a:pPr algn="ctr"/>
                      <a:r>
                        <a:rPr lang="tr-TR" b="1" dirty="0" smtClean="0">
                          <a:solidFill>
                            <a:schemeClr val="accent1">
                              <a:lumMod val="75000"/>
                            </a:schemeClr>
                          </a:solidFill>
                        </a:rPr>
                        <a:t>2</a:t>
                      </a:r>
                      <a:endParaRPr lang="tr-TR" b="1" dirty="0">
                        <a:solidFill>
                          <a:schemeClr val="accent1">
                            <a:lumMod val="75000"/>
                          </a:schemeClr>
                        </a:solidFill>
                      </a:endParaRPr>
                    </a:p>
                  </a:txBody>
                  <a:tcPr/>
                </a:tc>
                <a:tc>
                  <a:txBody>
                    <a:bodyPr/>
                    <a:lstStyle/>
                    <a:p>
                      <a:pPr algn="ctr"/>
                      <a:r>
                        <a:rPr lang="tr-TR" b="1" dirty="0" smtClean="0">
                          <a:solidFill>
                            <a:schemeClr val="accent1">
                              <a:lumMod val="75000"/>
                            </a:schemeClr>
                          </a:solidFill>
                        </a:rPr>
                        <a:t>4</a:t>
                      </a:r>
                      <a:endParaRPr lang="tr-TR" b="1" dirty="0">
                        <a:solidFill>
                          <a:schemeClr val="accent1">
                            <a:lumMod val="75000"/>
                          </a:schemeClr>
                        </a:solidFill>
                      </a:endParaRPr>
                    </a:p>
                  </a:txBody>
                  <a:tcPr/>
                </a:tc>
                <a:tc>
                  <a:txBody>
                    <a:bodyPr/>
                    <a:lstStyle/>
                    <a:p>
                      <a:pPr algn="ctr"/>
                      <a:r>
                        <a:rPr lang="tr-TR" b="1" dirty="0" smtClean="0">
                          <a:solidFill>
                            <a:schemeClr val="accent1">
                              <a:lumMod val="75000"/>
                            </a:schemeClr>
                          </a:solidFill>
                        </a:rPr>
                        <a:t>1</a:t>
                      </a:r>
                      <a:endParaRPr lang="tr-TR" b="1" dirty="0">
                        <a:solidFill>
                          <a:schemeClr val="accent1">
                            <a:lumMod val="75000"/>
                          </a:schemeClr>
                        </a:solidFill>
                      </a:endParaRPr>
                    </a:p>
                  </a:txBody>
                  <a:tcPr/>
                </a:tc>
                <a:tc>
                  <a:txBody>
                    <a:bodyPr/>
                    <a:lstStyle/>
                    <a:p>
                      <a:pPr algn="ctr"/>
                      <a:r>
                        <a:rPr lang="tr-TR" b="1" dirty="0" smtClean="0">
                          <a:solidFill>
                            <a:schemeClr val="accent1">
                              <a:lumMod val="75000"/>
                            </a:schemeClr>
                          </a:solidFill>
                        </a:rPr>
                        <a:t>1</a:t>
                      </a:r>
                      <a:endParaRPr lang="tr-TR" b="1" dirty="0">
                        <a:solidFill>
                          <a:schemeClr val="accent1">
                            <a:lumMod val="75000"/>
                          </a:schemeClr>
                        </a:solidFill>
                      </a:endParaRPr>
                    </a:p>
                  </a:txBody>
                  <a:tcPr/>
                </a:tc>
                <a:tc>
                  <a:txBody>
                    <a:bodyPr/>
                    <a:lstStyle/>
                    <a:p>
                      <a:pPr algn="ctr"/>
                      <a:r>
                        <a:rPr lang="tr-TR" b="1" dirty="0" smtClean="0">
                          <a:solidFill>
                            <a:schemeClr val="accent1">
                              <a:lumMod val="75000"/>
                            </a:schemeClr>
                          </a:solidFill>
                        </a:rPr>
                        <a:t>1</a:t>
                      </a:r>
                      <a:endParaRPr lang="tr-TR" b="1" dirty="0">
                        <a:solidFill>
                          <a:schemeClr val="accent1">
                            <a:lumMod val="75000"/>
                          </a:schemeClr>
                        </a:solidFill>
                      </a:endParaRPr>
                    </a:p>
                  </a:txBody>
                  <a:tcPr/>
                </a:tc>
                <a:tc>
                  <a:txBody>
                    <a:bodyPr/>
                    <a:lstStyle/>
                    <a:p>
                      <a:pPr algn="ctr"/>
                      <a:r>
                        <a:rPr lang="tr-TR" b="1" dirty="0" smtClean="0">
                          <a:solidFill>
                            <a:schemeClr val="accent1">
                              <a:lumMod val="75000"/>
                            </a:schemeClr>
                          </a:solidFill>
                        </a:rPr>
                        <a:t>2</a:t>
                      </a:r>
                      <a:endParaRPr lang="tr-TR" b="1" dirty="0">
                        <a:solidFill>
                          <a:schemeClr val="accent1">
                            <a:lumMod val="75000"/>
                          </a:schemeClr>
                        </a:solidFill>
                      </a:endParaRPr>
                    </a:p>
                  </a:txBody>
                  <a:tcPr/>
                </a:tc>
                <a:extLst>
                  <a:ext uri="{0D108BD9-81ED-4DB2-BD59-A6C34878D82A}">
                    <a16:rowId xmlns:a16="http://schemas.microsoft.com/office/drawing/2014/main" val="2665540886"/>
                  </a:ext>
                </a:extLst>
              </a:tr>
              <a:tr h="1174079">
                <a:tc>
                  <a:txBody>
                    <a:bodyPr/>
                    <a:lstStyle/>
                    <a:p>
                      <a:pPr algn="ctr"/>
                      <a:r>
                        <a:rPr lang="tr-TR" sz="1200" dirty="0" smtClean="0"/>
                        <a:t>Edip ERTAŞ</a:t>
                      </a:r>
                      <a:endParaRPr lang="tr-TR" sz="1200"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tr-TR" sz="1200" dirty="0" smtClean="0"/>
                        <a:t>Mansur Beştaş</a:t>
                      </a:r>
                    </a:p>
                    <a:p>
                      <a:pPr algn="ctr"/>
                      <a:endParaRPr lang="tr-TR" sz="1200" dirty="0" smtClean="0"/>
                    </a:p>
                  </a:txBody>
                  <a:tcPr/>
                </a:tc>
                <a:tc>
                  <a:txBody>
                    <a:bodyPr/>
                    <a:lstStyle/>
                    <a:p>
                      <a:pPr algn="ctr"/>
                      <a:r>
                        <a:rPr lang="tr-TR" sz="1200" dirty="0" smtClean="0"/>
                        <a:t>M.Nurullah</a:t>
                      </a:r>
                      <a:r>
                        <a:rPr lang="tr-TR" sz="1200" baseline="0" dirty="0" smtClean="0"/>
                        <a:t> Nergiz</a:t>
                      </a:r>
                      <a:endParaRPr lang="tr-TR" sz="1200"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tr-TR" sz="1200" dirty="0" smtClean="0"/>
                        <a:t>Burhan Özdemir</a:t>
                      </a:r>
                    </a:p>
                    <a:p>
                      <a:pPr algn="ctr"/>
                      <a:endParaRPr lang="tr-TR" sz="1200" dirty="0"/>
                    </a:p>
                  </a:txBody>
                  <a:tcPr/>
                </a:tc>
                <a:tc>
                  <a:txBody>
                    <a:bodyPr/>
                    <a:lstStyle/>
                    <a:p>
                      <a:pPr algn="ctr"/>
                      <a:r>
                        <a:rPr lang="tr-TR" sz="1200" dirty="0" smtClean="0"/>
                        <a:t>Hayrettin Toprak</a:t>
                      </a:r>
                      <a:endParaRPr lang="tr-TR" sz="1200" dirty="0"/>
                    </a:p>
                  </a:txBody>
                  <a:tcPr/>
                </a:tc>
                <a:tc>
                  <a:txBody>
                    <a:bodyPr/>
                    <a:lstStyle/>
                    <a:p>
                      <a:pPr algn="ctr"/>
                      <a:r>
                        <a:rPr lang="tr-TR" sz="1200" dirty="0" smtClean="0"/>
                        <a:t>Yıldırım Soylu</a:t>
                      </a:r>
                      <a:endParaRPr lang="tr-TR" sz="1200" dirty="0"/>
                    </a:p>
                  </a:txBody>
                  <a:tcPr/>
                </a:tc>
                <a:tc>
                  <a:txBody>
                    <a:bodyPr/>
                    <a:lstStyle/>
                    <a:p>
                      <a:pPr algn="ctr"/>
                      <a:r>
                        <a:rPr lang="tr-TR" sz="1200" dirty="0" smtClean="0"/>
                        <a:t>Celal Karabulut</a:t>
                      </a:r>
                      <a:endParaRPr lang="tr-TR" sz="1200" dirty="0"/>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tr-TR" sz="1200" dirty="0" smtClean="0"/>
                        <a:t>M.Emin Aktuğ</a:t>
                      </a:r>
                      <a:endParaRPr lang="tr-TR" sz="1200" dirty="0"/>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tr-TR" sz="1200" dirty="0" smtClean="0"/>
                        <a:t>Münir İmre</a:t>
                      </a:r>
                    </a:p>
                    <a:p>
                      <a:pPr algn="ctr"/>
                      <a:endParaRPr lang="tr-TR" sz="1200" dirty="0"/>
                    </a:p>
                  </a:txBody>
                  <a:tcPr/>
                </a:tc>
                <a:extLst>
                  <a:ext uri="{0D108BD9-81ED-4DB2-BD59-A6C34878D82A}">
                    <a16:rowId xmlns:a16="http://schemas.microsoft.com/office/drawing/2014/main" val="3292974491"/>
                  </a:ext>
                </a:extLst>
              </a:tr>
              <a:tr h="1156226">
                <a:tc>
                  <a:txBody>
                    <a:bodyPr/>
                    <a:lstStyle/>
                    <a:p>
                      <a:pPr algn="ctr"/>
                      <a:endParaRPr lang="tr-TR" sz="1400"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tr-TR" sz="1200" dirty="0" smtClean="0"/>
                        <a:t>Ayhan Talay</a:t>
                      </a:r>
                    </a:p>
                    <a:p>
                      <a:pPr algn="ctr"/>
                      <a:endParaRPr lang="tr-TR" sz="1200" dirty="0" smtClean="0"/>
                    </a:p>
                  </a:txBody>
                  <a:tcPr/>
                </a:tc>
                <a:tc>
                  <a:txBody>
                    <a:bodyPr/>
                    <a:lstStyle/>
                    <a:p>
                      <a:pPr algn="ctr"/>
                      <a:endParaRPr lang="tr-TR" sz="1200"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tr-TR" sz="1200" dirty="0" smtClean="0"/>
                        <a:t>Sema</a:t>
                      </a:r>
                      <a:r>
                        <a:rPr lang="tr-TR" sz="1200" baseline="0" dirty="0" smtClean="0"/>
                        <a:t> Ayaz</a:t>
                      </a:r>
                      <a:endParaRPr lang="tr-TR" sz="1200" dirty="0" smtClean="0"/>
                    </a:p>
                    <a:p>
                      <a:pPr algn="ctr"/>
                      <a:endParaRPr lang="tr-TR" sz="1200" dirty="0" smtClean="0"/>
                    </a:p>
                  </a:txBody>
                  <a:tcPr/>
                </a:tc>
                <a:tc>
                  <a:txBody>
                    <a:bodyPr/>
                    <a:lstStyle/>
                    <a:p>
                      <a:pPr algn="ctr"/>
                      <a:r>
                        <a:rPr lang="tr-TR" sz="1200" dirty="0" smtClean="0"/>
                        <a:t>Bedrettin</a:t>
                      </a:r>
                      <a:r>
                        <a:rPr lang="tr-TR" sz="1200" baseline="0" dirty="0" smtClean="0"/>
                        <a:t> Toprak</a:t>
                      </a:r>
                      <a:endParaRPr lang="tr-TR" sz="1200" dirty="0"/>
                    </a:p>
                  </a:txBody>
                  <a:tcPr/>
                </a:tc>
                <a:tc>
                  <a:txBody>
                    <a:bodyPr/>
                    <a:lstStyle/>
                    <a:p>
                      <a:pPr algn="ctr"/>
                      <a:endParaRPr lang="tr-TR" sz="1400" dirty="0"/>
                    </a:p>
                  </a:txBody>
                  <a:tcPr/>
                </a:tc>
                <a:tc>
                  <a:txBody>
                    <a:bodyPr/>
                    <a:lstStyle/>
                    <a:p>
                      <a:pPr algn="ctr"/>
                      <a:endParaRPr lang="tr-TR" sz="1400" dirty="0"/>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lang="tr-TR" sz="1400" dirty="0"/>
                    </a:p>
                  </a:txBody>
                  <a:tcPr/>
                </a:tc>
                <a:tc>
                  <a:txBody>
                    <a:bodyPr/>
                    <a:lstStyle/>
                    <a:p>
                      <a:pPr algn="ctr"/>
                      <a:r>
                        <a:rPr lang="tr-TR" sz="1400" dirty="0" smtClean="0"/>
                        <a:t>Sait Kayran</a:t>
                      </a:r>
                      <a:endParaRPr lang="tr-TR" sz="1400" dirty="0"/>
                    </a:p>
                  </a:txBody>
                  <a:tcPr/>
                </a:tc>
                <a:extLst>
                  <a:ext uri="{0D108BD9-81ED-4DB2-BD59-A6C34878D82A}">
                    <a16:rowId xmlns:a16="http://schemas.microsoft.com/office/drawing/2014/main" val="365949897"/>
                  </a:ext>
                </a:extLst>
              </a:tr>
              <a:tr h="1124300">
                <a:tc>
                  <a:txBody>
                    <a:bodyPr/>
                    <a:lstStyle/>
                    <a:p>
                      <a:pPr algn="ctr"/>
                      <a:endParaRPr lang="tr-TR" sz="1400" dirty="0"/>
                    </a:p>
                  </a:txBody>
                  <a:tcPr/>
                </a:tc>
                <a:tc>
                  <a:txBody>
                    <a:bodyPr/>
                    <a:lstStyle/>
                    <a:p>
                      <a:pPr algn="ctr"/>
                      <a:endParaRPr lang="tr-TR" sz="1400" dirty="0" smtClean="0"/>
                    </a:p>
                  </a:txBody>
                  <a:tcPr/>
                </a:tc>
                <a:tc>
                  <a:txBody>
                    <a:bodyPr/>
                    <a:lstStyle/>
                    <a:p>
                      <a:pPr algn="ctr"/>
                      <a:endParaRPr lang="tr-TR" sz="1400" dirty="0"/>
                    </a:p>
                  </a:txBody>
                  <a:tcPr/>
                </a:tc>
                <a:tc>
                  <a:txBody>
                    <a:bodyPr/>
                    <a:lstStyle/>
                    <a:p>
                      <a:pPr algn="ctr"/>
                      <a:endParaRPr lang="tr-TR" sz="1200" dirty="0" smtClean="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r-TR" sz="1200" dirty="0" smtClean="0"/>
                        <a:t>Bilal Koç</a:t>
                      </a:r>
                    </a:p>
                    <a:p>
                      <a:pPr marL="0" marR="0" indent="0" algn="ctr" defTabSz="914400" rtl="0" eaLnBrk="1" fontAlgn="auto" latinLnBrk="0" hangingPunct="1">
                        <a:lnSpc>
                          <a:spcPct val="100000"/>
                        </a:lnSpc>
                        <a:spcBef>
                          <a:spcPts val="0"/>
                        </a:spcBef>
                        <a:spcAft>
                          <a:spcPts val="0"/>
                        </a:spcAft>
                        <a:buClrTx/>
                        <a:buSzTx/>
                        <a:buFontTx/>
                        <a:buNone/>
                        <a:tabLst/>
                        <a:defRPr/>
                      </a:pPr>
                      <a:endParaRPr lang="tr-TR" sz="1200" dirty="0" smtClean="0"/>
                    </a:p>
                    <a:p>
                      <a:pPr marL="0" marR="0" indent="0" algn="ctr" defTabSz="914400" rtl="0" eaLnBrk="1" fontAlgn="auto" latinLnBrk="0" hangingPunct="1">
                        <a:lnSpc>
                          <a:spcPct val="100000"/>
                        </a:lnSpc>
                        <a:spcBef>
                          <a:spcPts val="0"/>
                        </a:spcBef>
                        <a:spcAft>
                          <a:spcPts val="0"/>
                        </a:spcAft>
                        <a:buClrTx/>
                        <a:buSzTx/>
                        <a:buFontTx/>
                        <a:buNone/>
                        <a:tabLst/>
                        <a:defRPr/>
                      </a:pPr>
                      <a:endParaRPr lang="tr-TR" sz="1200" dirty="0" smtClean="0"/>
                    </a:p>
                    <a:p>
                      <a:pPr marL="0" marR="0" indent="0" algn="ctr" defTabSz="914400" rtl="0" eaLnBrk="1" fontAlgn="auto" latinLnBrk="0" hangingPunct="1">
                        <a:lnSpc>
                          <a:spcPct val="100000"/>
                        </a:lnSpc>
                        <a:spcBef>
                          <a:spcPts val="0"/>
                        </a:spcBef>
                        <a:spcAft>
                          <a:spcPts val="0"/>
                        </a:spcAft>
                        <a:buClrTx/>
                        <a:buSzTx/>
                        <a:buFontTx/>
                        <a:buNone/>
                        <a:tabLst/>
                        <a:defRPr/>
                      </a:pPr>
                      <a:endParaRPr lang="tr-TR" sz="1200" dirty="0" smtClean="0"/>
                    </a:p>
                    <a:p>
                      <a:pPr marL="0" marR="0" indent="0" algn="ctr" defTabSz="914400" rtl="0" eaLnBrk="1" fontAlgn="auto" latinLnBrk="0" hangingPunct="1">
                        <a:lnSpc>
                          <a:spcPct val="100000"/>
                        </a:lnSpc>
                        <a:spcBef>
                          <a:spcPts val="0"/>
                        </a:spcBef>
                        <a:spcAft>
                          <a:spcPts val="0"/>
                        </a:spcAft>
                        <a:buClrTx/>
                        <a:buSzTx/>
                        <a:buFontTx/>
                        <a:buNone/>
                        <a:tabLst/>
                        <a:defRPr/>
                      </a:pPr>
                      <a:endParaRPr lang="tr-TR" sz="1200" dirty="0" smtClean="0"/>
                    </a:p>
                    <a:p>
                      <a:pPr marL="0" marR="0" indent="0" algn="ctr" defTabSz="914400" rtl="0" eaLnBrk="1" fontAlgn="auto" latinLnBrk="0" hangingPunct="1">
                        <a:lnSpc>
                          <a:spcPct val="100000"/>
                        </a:lnSpc>
                        <a:spcBef>
                          <a:spcPts val="0"/>
                        </a:spcBef>
                        <a:spcAft>
                          <a:spcPts val="0"/>
                        </a:spcAft>
                        <a:buClrTx/>
                        <a:buSzTx/>
                        <a:buFontTx/>
                        <a:buNone/>
                        <a:tabLst/>
                        <a:defRPr/>
                      </a:pPr>
                      <a:endParaRPr lang="tr-TR" sz="1200" dirty="0" smtClean="0"/>
                    </a:p>
                  </a:txBody>
                  <a:tcPr/>
                </a:tc>
                <a:tc>
                  <a:txBody>
                    <a:bodyPr/>
                    <a:lstStyle/>
                    <a:p>
                      <a:pPr algn="ctr"/>
                      <a:endParaRPr lang="tr-TR" sz="1200" dirty="0"/>
                    </a:p>
                  </a:txBody>
                  <a:tcPr/>
                </a:tc>
                <a:tc>
                  <a:txBody>
                    <a:bodyPr/>
                    <a:lstStyle/>
                    <a:p>
                      <a:pPr algn="ctr"/>
                      <a:endParaRPr lang="tr-TR" sz="1400" dirty="0"/>
                    </a:p>
                  </a:txBody>
                  <a:tcPr/>
                </a:tc>
                <a:tc>
                  <a:txBody>
                    <a:bodyPr/>
                    <a:lstStyle/>
                    <a:p>
                      <a:pPr algn="ctr"/>
                      <a:endParaRPr lang="tr-TR" sz="1400" dirty="0"/>
                    </a:p>
                  </a:txBody>
                  <a:tcPr/>
                </a:tc>
                <a:tc>
                  <a:txBody>
                    <a:bodyPr/>
                    <a:lstStyle/>
                    <a:p>
                      <a:pPr algn="ctr"/>
                      <a:endParaRPr lang="tr-TR" sz="1400" dirty="0"/>
                    </a:p>
                  </a:txBody>
                  <a:tcPr/>
                </a:tc>
                <a:extLst>
                  <a:ext uri="{0D108BD9-81ED-4DB2-BD59-A6C34878D82A}">
                    <a16:rowId xmlns:a16="http://schemas.microsoft.com/office/drawing/2014/main" val="2500109237"/>
                  </a:ext>
                </a:extLst>
              </a:tr>
              <a:tr h="1229778">
                <a:tc>
                  <a:txBody>
                    <a:bodyPr/>
                    <a:lstStyle/>
                    <a:p>
                      <a:pPr algn="ctr"/>
                      <a:endParaRPr lang="tr-TR" sz="1400" dirty="0"/>
                    </a:p>
                  </a:txBody>
                  <a:tcPr/>
                </a:tc>
                <a:tc>
                  <a:txBody>
                    <a:bodyPr/>
                    <a:lstStyle/>
                    <a:p>
                      <a:pPr algn="ctr"/>
                      <a:endParaRPr lang="tr-TR" sz="1400" dirty="0" smtClean="0"/>
                    </a:p>
                  </a:txBody>
                  <a:tcPr/>
                </a:tc>
                <a:tc>
                  <a:txBody>
                    <a:bodyPr/>
                    <a:lstStyle/>
                    <a:p>
                      <a:pPr algn="ctr"/>
                      <a:endParaRPr lang="tr-TR" sz="1400" dirty="0"/>
                    </a:p>
                  </a:txBody>
                  <a:tcPr/>
                </a:tc>
                <a:tc>
                  <a:txBody>
                    <a:bodyPr/>
                    <a:lstStyle/>
                    <a:p>
                      <a:pPr algn="ctr"/>
                      <a:endParaRPr lang="tr-TR" sz="1200" dirty="0" smtClean="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r-TR" sz="1200" dirty="0" smtClean="0"/>
                        <a:t>Mesut Yıldız</a:t>
                      </a:r>
                    </a:p>
                  </a:txBody>
                  <a:tcPr/>
                </a:tc>
                <a:tc>
                  <a:txBody>
                    <a:bodyPr/>
                    <a:lstStyle/>
                    <a:p>
                      <a:pPr algn="ctr"/>
                      <a:endParaRPr lang="tr-TR" sz="1200" dirty="0"/>
                    </a:p>
                  </a:txBody>
                  <a:tcPr/>
                </a:tc>
                <a:tc>
                  <a:txBody>
                    <a:bodyPr/>
                    <a:lstStyle/>
                    <a:p>
                      <a:pPr algn="ctr"/>
                      <a:endParaRPr lang="tr-TR" sz="1400" dirty="0"/>
                    </a:p>
                  </a:txBody>
                  <a:tcPr/>
                </a:tc>
                <a:tc>
                  <a:txBody>
                    <a:bodyPr/>
                    <a:lstStyle/>
                    <a:p>
                      <a:pPr algn="ctr"/>
                      <a:endParaRPr lang="tr-TR" sz="1400" dirty="0"/>
                    </a:p>
                  </a:txBody>
                  <a:tcPr/>
                </a:tc>
                <a:tc>
                  <a:txBody>
                    <a:bodyPr/>
                    <a:lstStyle/>
                    <a:p>
                      <a:pPr algn="ctr"/>
                      <a:endParaRPr lang="tr-TR" sz="1400" dirty="0"/>
                    </a:p>
                  </a:txBody>
                  <a:tcPr/>
                </a:tc>
                <a:extLst>
                  <a:ext uri="{0D108BD9-81ED-4DB2-BD59-A6C34878D82A}">
                    <a16:rowId xmlns:a16="http://schemas.microsoft.com/office/drawing/2014/main" val="3201553134"/>
                  </a:ext>
                </a:extLst>
              </a:tr>
            </a:tbl>
          </a:graphicData>
        </a:graphic>
      </p:graphicFrame>
      <p:pic>
        <p:nvPicPr>
          <p:cNvPr id="7" name="Resim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76075" y="2303874"/>
            <a:ext cx="1157029" cy="901157"/>
          </a:xfrm>
          <a:prstGeom prst="rect">
            <a:avLst/>
          </a:prstGeom>
        </p:spPr>
      </p:pic>
      <p:pic>
        <p:nvPicPr>
          <p:cNvPr id="8" name="Resim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69498" y="2303874"/>
            <a:ext cx="1138229" cy="901158"/>
          </a:xfrm>
          <a:prstGeom prst="rect">
            <a:avLst/>
          </a:prstGeom>
        </p:spPr>
      </p:pic>
      <p:pic>
        <p:nvPicPr>
          <p:cNvPr id="9" name="Resim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77811" y="3430406"/>
            <a:ext cx="1138229" cy="901158"/>
          </a:xfrm>
          <a:prstGeom prst="rect">
            <a:avLst/>
          </a:prstGeom>
        </p:spPr>
      </p:pic>
      <p:pic>
        <p:nvPicPr>
          <p:cNvPr id="10" name="Resim 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972885" y="2303148"/>
            <a:ext cx="1089763" cy="895780"/>
          </a:xfrm>
          <a:prstGeom prst="rect">
            <a:avLst/>
          </a:prstGeom>
        </p:spPr>
      </p:pic>
      <p:pic>
        <p:nvPicPr>
          <p:cNvPr id="11" name="Resim 10"/>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408009" y="2303146"/>
            <a:ext cx="1197645" cy="901158"/>
          </a:xfrm>
          <a:prstGeom prst="rect">
            <a:avLst/>
          </a:prstGeom>
        </p:spPr>
      </p:pic>
      <p:pic>
        <p:nvPicPr>
          <p:cNvPr id="12" name="Resim 1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15970" y="2304581"/>
            <a:ext cx="1165858" cy="901158"/>
          </a:xfrm>
          <a:prstGeom prst="rect">
            <a:avLst/>
          </a:prstGeom>
        </p:spPr>
      </p:pic>
      <p:pic>
        <p:nvPicPr>
          <p:cNvPr id="13" name="Resim 1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439347" y="2303146"/>
            <a:ext cx="1110846" cy="895780"/>
          </a:xfrm>
          <a:prstGeom prst="rect">
            <a:avLst/>
          </a:prstGeom>
        </p:spPr>
      </p:pic>
      <p:pic>
        <p:nvPicPr>
          <p:cNvPr id="14" name="Resim 13"/>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580477" y="2303146"/>
            <a:ext cx="1132793" cy="895780"/>
          </a:xfrm>
          <a:prstGeom prst="rect">
            <a:avLst/>
          </a:prstGeom>
        </p:spPr>
      </p:pic>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677811" y="4579202"/>
            <a:ext cx="1152648" cy="901158"/>
          </a:xfrm>
          <a:prstGeom prst="rect">
            <a:avLst/>
          </a:prstGeom>
        </p:spPr>
      </p:pic>
      <p:pic>
        <p:nvPicPr>
          <p:cNvPr id="16" name="Resim 15"/>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4416322" y="3438719"/>
            <a:ext cx="1188938" cy="901158"/>
          </a:xfrm>
          <a:prstGeom prst="rect">
            <a:avLst/>
          </a:prstGeom>
        </p:spPr>
      </p:pic>
      <p:pic>
        <p:nvPicPr>
          <p:cNvPr id="17" name="Resim 16"/>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8218485" y="2303147"/>
            <a:ext cx="1093175" cy="895779"/>
          </a:xfrm>
          <a:prstGeom prst="rect">
            <a:avLst/>
          </a:prstGeom>
        </p:spPr>
      </p:pic>
      <p:pic>
        <p:nvPicPr>
          <p:cNvPr id="18" name="Resim 17"/>
          <p:cNvPicPr>
            <a:picLocks noChangeAspect="1"/>
          </p:cNvPicPr>
          <p:nvPr/>
        </p:nvPicPr>
        <p:blipFill>
          <a:blip r:embed="rId13"/>
          <a:stretch>
            <a:fillRect/>
          </a:stretch>
        </p:blipFill>
        <p:spPr>
          <a:xfrm>
            <a:off x="1" y="4705005"/>
            <a:ext cx="2708064" cy="2152996"/>
          </a:xfrm>
          <a:prstGeom prst="rect">
            <a:avLst/>
          </a:prstGeom>
        </p:spPr>
      </p:pic>
      <p:pic>
        <p:nvPicPr>
          <p:cNvPr id="20" name="Resim 19"/>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1909371" y="3443003"/>
            <a:ext cx="1172920" cy="892589"/>
          </a:xfrm>
          <a:prstGeom prst="rect">
            <a:avLst/>
          </a:prstGeom>
        </p:spPr>
      </p:pic>
      <p:pic>
        <p:nvPicPr>
          <p:cNvPr id="2" name="İçerik Yer Tutucusu 1"/>
          <p:cNvPicPr>
            <a:picLocks noGrp="1" noChangeAspect="1"/>
          </p:cNvPicPr>
          <p:nvPr>
            <p:ph idx="1"/>
          </p:nvPr>
        </p:nvPicPr>
        <p:blipFill>
          <a:blip r:embed="rId15">
            <a:extLst>
              <a:ext uri="{28A0092B-C50C-407E-A947-70E740481C1C}">
                <a14:useLocalDpi xmlns:a14="http://schemas.microsoft.com/office/drawing/2010/main" val="0"/>
              </a:ext>
            </a:extLst>
          </a:blip>
          <a:stretch>
            <a:fillRect/>
          </a:stretch>
        </p:blipFill>
        <p:spPr>
          <a:xfrm>
            <a:off x="5691834" y="5777876"/>
            <a:ext cx="1138625" cy="952093"/>
          </a:xfrm>
        </p:spPr>
      </p:pic>
      <p:sp>
        <p:nvSpPr>
          <p:cNvPr id="19" name="Dik Üçgen 18"/>
          <p:cNvSpPr/>
          <p:nvPr/>
        </p:nvSpPr>
        <p:spPr>
          <a:xfrm>
            <a:off x="3025428" y="6051547"/>
            <a:ext cx="3300412" cy="723827"/>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pic>
        <p:nvPicPr>
          <p:cNvPr id="21" name="Resim 20"/>
          <p:cNvPicPr>
            <a:picLocks noChangeAspect="1"/>
          </p:cNvPicPr>
          <p:nvPr/>
        </p:nvPicPr>
        <p:blipFill>
          <a:blip r:embed="rId16"/>
          <a:stretch>
            <a:fillRect/>
          </a:stretch>
        </p:blipFill>
        <p:spPr>
          <a:xfrm>
            <a:off x="229713" y="5214938"/>
            <a:ext cx="1465074" cy="1630027"/>
          </a:xfrm>
          <a:prstGeom prst="rect">
            <a:avLst/>
          </a:prstGeom>
        </p:spPr>
      </p:pic>
      <p:pic>
        <p:nvPicPr>
          <p:cNvPr id="22" name="Resim 21"/>
          <p:cNvPicPr>
            <a:picLocks noChangeAspect="1"/>
          </p:cNvPicPr>
          <p:nvPr/>
        </p:nvPicPr>
        <p:blipFill>
          <a:blip r:embed="rId17"/>
          <a:stretch>
            <a:fillRect/>
          </a:stretch>
        </p:blipFill>
        <p:spPr>
          <a:xfrm>
            <a:off x="1508765" y="6022971"/>
            <a:ext cx="1112349" cy="806454"/>
          </a:xfrm>
          <a:prstGeom prst="rect">
            <a:avLst/>
          </a:prstGeom>
        </p:spPr>
      </p:pic>
      <p:pic>
        <p:nvPicPr>
          <p:cNvPr id="23" name="Resim 22"/>
          <p:cNvPicPr>
            <a:picLocks noChangeAspect="1"/>
          </p:cNvPicPr>
          <p:nvPr/>
        </p:nvPicPr>
        <p:blipFill>
          <a:blip r:embed="rId18"/>
          <a:stretch>
            <a:fillRect/>
          </a:stretch>
        </p:blipFill>
        <p:spPr>
          <a:xfrm>
            <a:off x="1634778" y="5079076"/>
            <a:ext cx="1390650" cy="972471"/>
          </a:xfrm>
          <a:prstGeom prst="rect">
            <a:avLst/>
          </a:prstGeom>
        </p:spPr>
      </p:pic>
      <p:pic>
        <p:nvPicPr>
          <p:cNvPr id="24" name="Resim 23"/>
          <p:cNvPicPr>
            <a:picLocks noChangeAspect="1"/>
          </p:cNvPicPr>
          <p:nvPr/>
        </p:nvPicPr>
        <p:blipFill>
          <a:blip r:embed="rId17"/>
          <a:stretch>
            <a:fillRect/>
          </a:stretch>
        </p:blipFill>
        <p:spPr>
          <a:xfrm>
            <a:off x="1508765" y="6022971"/>
            <a:ext cx="1516663" cy="806454"/>
          </a:xfrm>
          <a:prstGeom prst="rect">
            <a:avLst/>
          </a:prstGeom>
        </p:spPr>
      </p:pic>
      <p:pic>
        <p:nvPicPr>
          <p:cNvPr id="25" name="Resim 24"/>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1937060" y="2304582"/>
            <a:ext cx="1117542" cy="901157"/>
          </a:xfrm>
          <a:prstGeom prst="rect">
            <a:avLst/>
          </a:prstGeom>
        </p:spPr>
      </p:pic>
      <p:pic>
        <p:nvPicPr>
          <p:cNvPr id="3" name="Resim 2"/>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10580477" y="3430406"/>
            <a:ext cx="1132793" cy="909471"/>
          </a:xfrm>
          <a:prstGeom prst="rect">
            <a:avLst/>
          </a:prstGeom>
        </p:spPr>
      </p:pic>
    </p:spTree>
    <p:extLst>
      <p:ext uri="{BB962C8B-B14F-4D97-AF65-F5344CB8AC3E}">
        <p14:creationId xmlns:p14="http://schemas.microsoft.com/office/powerpoint/2010/main" val="2467612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4" name="Düz Bağlayıcı 23"/>
          <p:cNvCxnSpPr/>
          <p:nvPr/>
        </p:nvCxnSpPr>
        <p:spPr>
          <a:xfrm>
            <a:off x="8622019" y="4403819"/>
            <a:ext cx="5241" cy="367924"/>
          </a:xfrm>
          <a:prstGeom prst="line">
            <a:avLst/>
          </a:prstGeom>
          <a:ln w="92075"/>
        </p:spPr>
        <p:style>
          <a:lnRef idx="1">
            <a:schemeClr val="accent1"/>
          </a:lnRef>
          <a:fillRef idx="0">
            <a:schemeClr val="accent1"/>
          </a:fillRef>
          <a:effectRef idx="0">
            <a:schemeClr val="accent1"/>
          </a:effectRef>
          <a:fontRef idx="minor">
            <a:schemeClr val="tx1"/>
          </a:fontRef>
        </p:style>
      </p:cxnSp>
      <p:sp>
        <p:nvSpPr>
          <p:cNvPr id="58" name="Dikdörtgen 57"/>
          <p:cNvSpPr/>
          <p:nvPr/>
        </p:nvSpPr>
        <p:spPr>
          <a:xfrm>
            <a:off x="4643438" y="6016198"/>
            <a:ext cx="7548562" cy="8429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Metin kutusu 3"/>
          <p:cNvSpPr txBox="1"/>
          <p:nvPr/>
        </p:nvSpPr>
        <p:spPr>
          <a:xfrm>
            <a:off x="1729067" y="586563"/>
            <a:ext cx="6764482" cy="461665"/>
          </a:xfrm>
          <a:prstGeom prst="rect">
            <a:avLst/>
          </a:prstGeom>
          <a:noFill/>
        </p:spPr>
        <p:txBody>
          <a:bodyPr wrap="square" rtlCol="0">
            <a:spAutoFit/>
          </a:bodyPr>
          <a:lstStyle/>
          <a:p>
            <a:r>
              <a:rPr lang="tr-TR" sz="2400" b="1" dirty="0" smtClean="0"/>
              <a:t>ORGANİZASYON ŞEMASI</a:t>
            </a:r>
            <a:endParaRPr lang="tr-TR" sz="2400" b="1" dirty="0"/>
          </a:p>
        </p:txBody>
      </p:sp>
      <p:cxnSp>
        <p:nvCxnSpPr>
          <p:cNvPr id="7" name="Düz Bağlayıcı 6"/>
          <p:cNvCxnSpPr/>
          <p:nvPr/>
        </p:nvCxnSpPr>
        <p:spPr>
          <a:xfrm>
            <a:off x="5293546" y="4415416"/>
            <a:ext cx="0" cy="349653"/>
          </a:xfrm>
          <a:prstGeom prst="line">
            <a:avLst/>
          </a:prstGeom>
          <a:ln w="8572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8" name="Düz Bağlayıcı 7"/>
          <p:cNvCxnSpPr/>
          <p:nvPr/>
        </p:nvCxnSpPr>
        <p:spPr>
          <a:xfrm>
            <a:off x="6122168" y="1638939"/>
            <a:ext cx="0" cy="2764880"/>
          </a:xfrm>
          <a:prstGeom prst="line">
            <a:avLst/>
          </a:prstGeom>
          <a:ln w="92075"/>
        </p:spPr>
        <p:style>
          <a:lnRef idx="1">
            <a:schemeClr val="accent1"/>
          </a:lnRef>
          <a:fillRef idx="0">
            <a:schemeClr val="accent1"/>
          </a:fillRef>
          <a:effectRef idx="0">
            <a:schemeClr val="accent1"/>
          </a:effectRef>
          <a:fontRef idx="minor">
            <a:schemeClr val="tx1"/>
          </a:fontRef>
        </p:style>
      </p:cxnSp>
      <p:cxnSp>
        <p:nvCxnSpPr>
          <p:cNvPr id="9" name="Düz Bağlayıcı 8"/>
          <p:cNvCxnSpPr/>
          <p:nvPr/>
        </p:nvCxnSpPr>
        <p:spPr>
          <a:xfrm flipH="1" flipV="1">
            <a:off x="4273088" y="2182759"/>
            <a:ext cx="3649696" cy="5145"/>
          </a:xfrm>
          <a:prstGeom prst="line">
            <a:avLst/>
          </a:prstGeom>
          <a:ln w="92075"/>
        </p:spPr>
        <p:style>
          <a:lnRef idx="1">
            <a:schemeClr val="accent1"/>
          </a:lnRef>
          <a:fillRef idx="0">
            <a:schemeClr val="accent1"/>
          </a:fillRef>
          <a:effectRef idx="0">
            <a:schemeClr val="accent1"/>
          </a:effectRef>
          <a:fontRef idx="minor">
            <a:schemeClr val="tx1"/>
          </a:fontRef>
        </p:style>
      </p:cxnSp>
      <p:cxnSp>
        <p:nvCxnSpPr>
          <p:cNvPr id="11" name="Düz Bağlayıcı 10"/>
          <p:cNvCxnSpPr/>
          <p:nvPr/>
        </p:nvCxnSpPr>
        <p:spPr>
          <a:xfrm>
            <a:off x="9568669" y="2728678"/>
            <a:ext cx="45202" cy="3237141"/>
          </a:xfrm>
          <a:prstGeom prst="line">
            <a:avLst/>
          </a:prstGeom>
          <a:ln w="92075"/>
        </p:spPr>
        <p:style>
          <a:lnRef idx="1">
            <a:schemeClr val="accent1"/>
          </a:lnRef>
          <a:fillRef idx="0">
            <a:schemeClr val="accent1"/>
          </a:fillRef>
          <a:effectRef idx="0">
            <a:schemeClr val="accent1"/>
          </a:effectRef>
          <a:fontRef idx="minor">
            <a:schemeClr val="tx1"/>
          </a:fontRef>
        </p:style>
      </p:cxnSp>
      <p:cxnSp>
        <p:nvCxnSpPr>
          <p:cNvPr id="12" name="Düz Bağlayıcı 11"/>
          <p:cNvCxnSpPr/>
          <p:nvPr/>
        </p:nvCxnSpPr>
        <p:spPr>
          <a:xfrm>
            <a:off x="2831159" y="2745790"/>
            <a:ext cx="0" cy="1692884"/>
          </a:xfrm>
          <a:prstGeom prst="line">
            <a:avLst/>
          </a:prstGeom>
          <a:ln w="92075"/>
        </p:spPr>
        <p:style>
          <a:lnRef idx="1">
            <a:schemeClr val="accent1"/>
          </a:lnRef>
          <a:fillRef idx="0">
            <a:schemeClr val="accent1"/>
          </a:fillRef>
          <a:effectRef idx="0">
            <a:schemeClr val="accent1"/>
          </a:effectRef>
          <a:fontRef idx="minor">
            <a:schemeClr val="tx1"/>
          </a:fontRef>
        </p:style>
      </p:cxnSp>
      <p:cxnSp>
        <p:nvCxnSpPr>
          <p:cNvPr id="13" name="Düz Bağlayıcı 12"/>
          <p:cNvCxnSpPr/>
          <p:nvPr/>
        </p:nvCxnSpPr>
        <p:spPr>
          <a:xfrm flipH="1">
            <a:off x="2831159" y="2774800"/>
            <a:ext cx="6765707" cy="16020"/>
          </a:xfrm>
          <a:prstGeom prst="line">
            <a:avLst/>
          </a:prstGeom>
          <a:ln w="92075"/>
        </p:spPr>
        <p:style>
          <a:lnRef idx="1">
            <a:schemeClr val="accent1"/>
          </a:lnRef>
          <a:fillRef idx="0">
            <a:schemeClr val="accent1"/>
          </a:fillRef>
          <a:effectRef idx="0">
            <a:schemeClr val="accent1"/>
          </a:effectRef>
          <a:fontRef idx="minor">
            <a:schemeClr val="tx1"/>
          </a:fontRef>
        </p:style>
      </p:cxnSp>
      <p:sp>
        <p:nvSpPr>
          <p:cNvPr id="14" name="Yuvarlatılmış Dikdörtgen 13"/>
          <p:cNvSpPr/>
          <p:nvPr/>
        </p:nvSpPr>
        <p:spPr>
          <a:xfrm>
            <a:off x="4653716" y="1166377"/>
            <a:ext cx="2936904" cy="601154"/>
          </a:xfrm>
          <a:prstGeom prst="roundRect">
            <a:avLst/>
          </a:prstGeom>
          <a:solidFill>
            <a:schemeClr val="accent2"/>
          </a:solidFill>
          <a:ln w="50800" cap="rnd" cmpd="dbl">
            <a:noFill/>
            <a:beve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2"/>
          </a:lnRef>
          <a:fillRef idx="3">
            <a:schemeClr val="accent2"/>
          </a:fillRef>
          <a:effectRef idx="3">
            <a:schemeClr val="accent2"/>
          </a:effectRef>
          <a:fontRef idx="minor">
            <a:schemeClr val="lt1"/>
          </a:fontRef>
        </p:style>
        <p:txBody>
          <a:bodyPr rtlCol="0" anchor="ctr"/>
          <a:lstStyle/>
          <a:p>
            <a:pPr algn="ctr"/>
            <a:r>
              <a:rPr lang="tr-TR" sz="1400" b="1" dirty="0" smtClean="0"/>
              <a:t>Daire Başkanı</a:t>
            </a:r>
          </a:p>
        </p:txBody>
      </p:sp>
      <p:sp>
        <p:nvSpPr>
          <p:cNvPr id="15" name="Yuvarlatılmış Dikdörtgen 14"/>
          <p:cNvSpPr/>
          <p:nvPr/>
        </p:nvSpPr>
        <p:spPr>
          <a:xfrm>
            <a:off x="1478539" y="3082874"/>
            <a:ext cx="3116913" cy="613019"/>
          </a:xfrm>
          <a:prstGeom prst="roundRect">
            <a:avLst/>
          </a:prstGeom>
          <a:solidFill>
            <a:schemeClr val="accent2"/>
          </a:solidFill>
          <a:ln w="50800" cap="rnd" cmpd="dbl">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2"/>
          </a:lnRef>
          <a:fillRef idx="3">
            <a:schemeClr val="accent2"/>
          </a:fillRef>
          <a:effectRef idx="3">
            <a:schemeClr val="accent2"/>
          </a:effectRef>
          <a:fontRef idx="minor">
            <a:schemeClr val="lt1"/>
          </a:fontRef>
        </p:style>
        <p:txBody>
          <a:bodyPr rtlCol="0" anchor="ctr"/>
          <a:lstStyle/>
          <a:p>
            <a:pPr algn="ctr"/>
            <a:r>
              <a:rPr lang="tr-TR" sz="1400" b="1" dirty="0"/>
              <a:t>Yazılım ve Web Programlama Şube </a:t>
            </a:r>
            <a:r>
              <a:rPr lang="tr-TR" sz="1400" b="1" dirty="0" smtClean="0"/>
              <a:t>Müdürlüğü  </a:t>
            </a:r>
            <a:r>
              <a:rPr lang="tr-TR" sz="1600" b="1" dirty="0" smtClean="0"/>
              <a:t>(Mansur BEŞTAŞ)</a:t>
            </a:r>
          </a:p>
        </p:txBody>
      </p:sp>
      <p:sp>
        <p:nvSpPr>
          <p:cNvPr id="16" name="Yuvarlatılmış Dikdörtgen 15"/>
          <p:cNvSpPr/>
          <p:nvPr/>
        </p:nvSpPr>
        <p:spPr>
          <a:xfrm>
            <a:off x="7924990" y="3077471"/>
            <a:ext cx="2994559" cy="649479"/>
          </a:xfrm>
          <a:prstGeom prst="roundRect">
            <a:avLst/>
          </a:prstGeom>
          <a:solidFill>
            <a:schemeClr val="accent2"/>
          </a:solidFill>
          <a:ln w="50800" cap="rnd" cmpd="dbl">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2"/>
          </a:lnRef>
          <a:fillRef idx="3">
            <a:schemeClr val="accent2"/>
          </a:fillRef>
          <a:effectRef idx="3">
            <a:schemeClr val="accent2"/>
          </a:effectRef>
          <a:fontRef idx="minor">
            <a:schemeClr val="lt1"/>
          </a:fontRef>
        </p:style>
        <p:txBody>
          <a:bodyPr rtlCol="0" anchor="ctr"/>
          <a:lstStyle/>
          <a:p>
            <a:pPr algn="ctr"/>
            <a:r>
              <a:rPr lang="tr-TR" sz="1400" b="1" dirty="0"/>
              <a:t>Teknik ve İdari Hizmetler Şube </a:t>
            </a:r>
            <a:r>
              <a:rPr lang="tr-TR" sz="1400" b="1" dirty="0" smtClean="0"/>
              <a:t>Müdürlüğü  </a:t>
            </a:r>
            <a:r>
              <a:rPr lang="tr-TR" sz="1600" b="1" dirty="0"/>
              <a:t>(Ayhan TALAY</a:t>
            </a:r>
            <a:r>
              <a:rPr lang="tr-TR" sz="1600" b="1" dirty="0" smtClean="0"/>
              <a:t>)</a:t>
            </a:r>
            <a:endParaRPr lang="tr-TR" sz="1600" b="1" dirty="0"/>
          </a:p>
        </p:txBody>
      </p:sp>
      <p:sp>
        <p:nvSpPr>
          <p:cNvPr id="19" name="Yuvarlatılmış Dikdörtgen 18"/>
          <p:cNvSpPr/>
          <p:nvPr/>
        </p:nvSpPr>
        <p:spPr>
          <a:xfrm>
            <a:off x="7913333" y="4720719"/>
            <a:ext cx="1564103" cy="1044062"/>
          </a:xfrm>
          <a:prstGeom prst="roundRect">
            <a:avLst/>
          </a:prstGeom>
          <a:solidFill>
            <a:schemeClr val="accent4"/>
          </a:solidFill>
          <a:ln w="50800" cap="rnd" cmpd="dbl">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2"/>
          </a:lnRef>
          <a:fillRef idx="3">
            <a:schemeClr val="accent2"/>
          </a:fillRef>
          <a:effectRef idx="3">
            <a:schemeClr val="accent2"/>
          </a:effectRef>
          <a:fontRef idx="minor">
            <a:schemeClr val="lt1"/>
          </a:fontRef>
        </p:style>
        <p:txBody>
          <a:bodyPr rtlCol="0" anchor="ctr"/>
          <a:lstStyle/>
          <a:p>
            <a:pPr algn="ctr"/>
            <a:r>
              <a:rPr lang="tr-TR" sz="1200" b="1" dirty="0" smtClean="0">
                <a:solidFill>
                  <a:schemeClr val="tx1"/>
                </a:solidFill>
              </a:rPr>
              <a:t>Teknik Destek</a:t>
            </a:r>
          </a:p>
          <a:p>
            <a:pPr algn="ctr"/>
            <a:r>
              <a:rPr lang="tr-TR" sz="1200" b="1" dirty="0" smtClean="0">
                <a:solidFill>
                  <a:schemeClr val="tx1"/>
                </a:solidFill>
              </a:rPr>
              <a:t>Hayrettin TOPRAK</a:t>
            </a:r>
          </a:p>
          <a:p>
            <a:pPr algn="ctr"/>
            <a:r>
              <a:rPr lang="tr-TR" sz="1200" b="1" dirty="0" smtClean="0">
                <a:solidFill>
                  <a:schemeClr val="tx1"/>
                </a:solidFill>
              </a:rPr>
              <a:t>Bedrettin TOPRAK</a:t>
            </a:r>
          </a:p>
          <a:p>
            <a:pPr algn="ctr"/>
            <a:r>
              <a:rPr lang="tr-TR" sz="1200" b="1" dirty="0" smtClean="0">
                <a:solidFill>
                  <a:schemeClr val="tx1"/>
                </a:solidFill>
              </a:rPr>
              <a:t>Bilal KOÇ</a:t>
            </a:r>
          </a:p>
          <a:p>
            <a:pPr algn="ctr"/>
            <a:r>
              <a:rPr lang="tr-TR" sz="1200" b="1" dirty="0" smtClean="0">
                <a:solidFill>
                  <a:schemeClr val="tx1"/>
                </a:solidFill>
              </a:rPr>
              <a:t>Mesut YILDIZ</a:t>
            </a:r>
          </a:p>
        </p:txBody>
      </p:sp>
      <p:sp>
        <p:nvSpPr>
          <p:cNvPr id="20" name="Yuvarlatılmış Dikdörtgen 19"/>
          <p:cNvSpPr/>
          <p:nvPr/>
        </p:nvSpPr>
        <p:spPr>
          <a:xfrm>
            <a:off x="8779241" y="5951531"/>
            <a:ext cx="1669260" cy="684614"/>
          </a:xfrm>
          <a:prstGeom prst="roundRect">
            <a:avLst/>
          </a:prstGeom>
          <a:solidFill>
            <a:schemeClr val="accent4"/>
          </a:solidFill>
          <a:ln w="50800" cap="rnd" cmpd="dbl">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2"/>
          </a:lnRef>
          <a:fillRef idx="3">
            <a:schemeClr val="accent2"/>
          </a:fillRef>
          <a:effectRef idx="3">
            <a:schemeClr val="accent2"/>
          </a:effectRef>
          <a:fontRef idx="minor">
            <a:schemeClr val="lt1"/>
          </a:fontRef>
        </p:style>
        <p:txBody>
          <a:bodyPr rtlCol="0" anchor="ctr"/>
          <a:lstStyle/>
          <a:p>
            <a:pPr algn="ctr"/>
            <a:r>
              <a:rPr lang="tr-TR" sz="1200" b="1" dirty="0" smtClean="0">
                <a:solidFill>
                  <a:schemeClr val="tx1"/>
                </a:solidFill>
              </a:rPr>
              <a:t>EBYS Koordinatörlüğü</a:t>
            </a:r>
          </a:p>
          <a:p>
            <a:pPr algn="ctr"/>
            <a:r>
              <a:rPr lang="tr-TR" sz="1200" b="1" dirty="0" smtClean="0">
                <a:solidFill>
                  <a:schemeClr val="tx1"/>
                </a:solidFill>
              </a:rPr>
              <a:t>Sema AYAZ</a:t>
            </a:r>
          </a:p>
        </p:txBody>
      </p:sp>
      <p:sp>
        <p:nvSpPr>
          <p:cNvPr id="21" name="Yuvarlatılmış Dikdörtgen 20"/>
          <p:cNvSpPr/>
          <p:nvPr/>
        </p:nvSpPr>
        <p:spPr>
          <a:xfrm>
            <a:off x="2777262" y="1917272"/>
            <a:ext cx="1490842" cy="559549"/>
          </a:xfrm>
          <a:prstGeom prst="roundRect">
            <a:avLst/>
          </a:prstGeom>
          <a:solidFill>
            <a:schemeClr val="accent4"/>
          </a:solidFill>
          <a:ln w="50800" cap="rnd" cmpd="dbl">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2"/>
          </a:lnRef>
          <a:fillRef idx="3">
            <a:schemeClr val="accent2"/>
          </a:fillRef>
          <a:effectRef idx="3">
            <a:schemeClr val="accent2"/>
          </a:effectRef>
          <a:fontRef idx="minor">
            <a:schemeClr val="lt1"/>
          </a:fontRef>
        </p:style>
        <p:txBody>
          <a:bodyPr rtlCol="0" anchor="ctr"/>
          <a:lstStyle/>
          <a:p>
            <a:pPr algn="ctr"/>
            <a:r>
              <a:rPr lang="tr-TR" sz="1200" b="1" dirty="0" smtClean="0">
                <a:solidFill>
                  <a:schemeClr val="tx1"/>
                </a:solidFill>
              </a:rPr>
              <a:t>Yazı İşleri</a:t>
            </a:r>
          </a:p>
          <a:p>
            <a:pPr algn="ctr"/>
            <a:r>
              <a:rPr lang="tr-TR" sz="1200" b="1" dirty="0" smtClean="0">
                <a:solidFill>
                  <a:schemeClr val="tx1"/>
                </a:solidFill>
              </a:rPr>
              <a:t>Celal KARABULUT</a:t>
            </a:r>
          </a:p>
          <a:p>
            <a:pPr algn="ctr"/>
            <a:r>
              <a:rPr lang="tr-TR" sz="1200" b="1" dirty="0" smtClean="0">
                <a:solidFill>
                  <a:schemeClr val="tx1"/>
                </a:solidFill>
              </a:rPr>
              <a:t>Sait KAYRAN</a:t>
            </a:r>
          </a:p>
        </p:txBody>
      </p:sp>
      <p:cxnSp>
        <p:nvCxnSpPr>
          <p:cNvPr id="22" name="Düz Bağlayıcı 21"/>
          <p:cNvCxnSpPr/>
          <p:nvPr/>
        </p:nvCxnSpPr>
        <p:spPr>
          <a:xfrm flipV="1">
            <a:off x="8579090" y="4415416"/>
            <a:ext cx="1826017" cy="3192"/>
          </a:xfrm>
          <a:prstGeom prst="line">
            <a:avLst/>
          </a:prstGeom>
          <a:ln w="92075"/>
        </p:spPr>
        <p:style>
          <a:lnRef idx="1">
            <a:schemeClr val="accent1"/>
          </a:lnRef>
          <a:fillRef idx="0">
            <a:schemeClr val="accent1"/>
          </a:fillRef>
          <a:effectRef idx="0">
            <a:schemeClr val="accent1"/>
          </a:effectRef>
          <a:fontRef idx="minor">
            <a:schemeClr val="tx1"/>
          </a:fontRef>
        </p:style>
      </p:cxnSp>
      <p:sp>
        <p:nvSpPr>
          <p:cNvPr id="23" name="Yuvarlatılmış Dikdörtgen 22"/>
          <p:cNvSpPr/>
          <p:nvPr/>
        </p:nvSpPr>
        <p:spPr>
          <a:xfrm>
            <a:off x="4611573" y="4707917"/>
            <a:ext cx="1490842" cy="679449"/>
          </a:xfrm>
          <a:prstGeom prst="roundRect">
            <a:avLst/>
          </a:prstGeom>
          <a:solidFill>
            <a:schemeClr val="accent4"/>
          </a:solidFill>
          <a:ln w="50800" cap="rnd" cmpd="dbl">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2"/>
          </a:lnRef>
          <a:fillRef idx="3">
            <a:schemeClr val="accent2"/>
          </a:fillRef>
          <a:effectRef idx="3">
            <a:schemeClr val="accent2"/>
          </a:effectRef>
          <a:fontRef idx="minor">
            <a:schemeClr val="lt1"/>
          </a:fontRef>
        </p:style>
        <p:txBody>
          <a:bodyPr rtlCol="0" anchor="ctr"/>
          <a:lstStyle/>
          <a:p>
            <a:pPr algn="ctr"/>
            <a:r>
              <a:rPr lang="tr-TR" sz="1200" b="1" dirty="0" smtClean="0">
                <a:solidFill>
                  <a:schemeClr val="tx1"/>
                </a:solidFill>
              </a:rPr>
              <a:t>Sistem Grubu</a:t>
            </a:r>
          </a:p>
          <a:p>
            <a:pPr algn="ctr"/>
            <a:r>
              <a:rPr lang="tr-TR" sz="1200" b="1" dirty="0" err="1">
                <a:solidFill>
                  <a:schemeClr val="tx1"/>
                </a:solidFill>
              </a:rPr>
              <a:t>M.Nurullah</a:t>
            </a:r>
            <a:r>
              <a:rPr lang="tr-TR" sz="1200" b="1" dirty="0">
                <a:solidFill>
                  <a:schemeClr val="tx1"/>
                </a:solidFill>
              </a:rPr>
              <a:t> NERGİZ</a:t>
            </a:r>
          </a:p>
        </p:txBody>
      </p:sp>
      <p:cxnSp>
        <p:nvCxnSpPr>
          <p:cNvPr id="25" name="Düz Bağlayıcı 24"/>
          <p:cNvCxnSpPr/>
          <p:nvPr/>
        </p:nvCxnSpPr>
        <p:spPr>
          <a:xfrm>
            <a:off x="10405107" y="4378740"/>
            <a:ext cx="5241" cy="367924"/>
          </a:xfrm>
          <a:prstGeom prst="line">
            <a:avLst/>
          </a:prstGeom>
          <a:ln w="92075"/>
        </p:spPr>
        <p:style>
          <a:lnRef idx="1">
            <a:schemeClr val="accent1"/>
          </a:lnRef>
          <a:fillRef idx="0">
            <a:schemeClr val="accent1"/>
          </a:fillRef>
          <a:effectRef idx="0">
            <a:schemeClr val="accent1"/>
          </a:effectRef>
          <a:fontRef idx="minor">
            <a:schemeClr val="tx1"/>
          </a:fontRef>
        </p:style>
      </p:cxnSp>
      <p:sp>
        <p:nvSpPr>
          <p:cNvPr id="26" name="Yuvarlatılmış Dikdörtgen 25"/>
          <p:cNvSpPr/>
          <p:nvPr/>
        </p:nvSpPr>
        <p:spPr>
          <a:xfrm>
            <a:off x="4791769" y="3076936"/>
            <a:ext cx="2936904" cy="618958"/>
          </a:xfrm>
          <a:prstGeom prst="roundRect">
            <a:avLst/>
          </a:prstGeom>
          <a:solidFill>
            <a:schemeClr val="accent2"/>
          </a:solidFill>
          <a:ln w="50800" cap="rnd" cmpd="dbl">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2"/>
          </a:lnRef>
          <a:fillRef idx="3">
            <a:schemeClr val="accent2"/>
          </a:fillRef>
          <a:effectRef idx="3">
            <a:schemeClr val="accent2"/>
          </a:effectRef>
          <a:fontRef idx="minor">
            <a:schemeClr val="lt1"/>
          </a:fontRef>
        </p:style>
        <p:txBody>
          <a:bodyPr rtlCol="0" anchor="ctr"/>
          <a:lstStyle/>
          <a:p>
            <a:pPr algn="ctr"/>
            <a:r>
              <a:rPr lang="tr-TR" sz="1400" b="1" dirty="0"/>
              <a:t>Ağ </a:t>
            </a:r>
            <a:r>
              <a:rPr lang="tr-TR" sz="1400" b="1" dirty="0" smtClean="0"/>
              <a:t> ve Sistem Yönetim</a:t>
            </a:r>
            <a:r>
              <a:rPr lang="tr-TR" sz="1400" b="1" dirty="0"/>
              <a:t> </a:t>
            </a:r>
            <a:r>
              <a:rPr lang="tr-TR" sz="1400" b="1" dirty="0" smtClean="0"/>
              <a:t>Şube Müdürlüğü  </a:t>
            </a:r>
            <a:r>
              <a:rPr lang="tr-TR" sz="1600" b="1" dirty="0" smtClean="0"/>
              <a:t>(</a:t>
            </a:r>
            <a:r>
              <a:rPr lang="tr-TR" sz="1600" b="1" dirty="0"/>
              <a:t>Ayhan TALAY</a:t>
            </a:r>
            <a:r>
              <a:rPr lang="tr-TR" sz="1600" b="1" dirty="0" smtClean="0"/>
              <a:t>)</a:t>
            </a:r>
            <a:endParaRPr lang="tr-TR" sz="1600" b="1" dirty="0"/>
          </a:p>
        </p:txBody>
      </p:sp>
      <p:sp>
        <p:nvSpPr>
          <p:cNvPr id="27" name="Yuvarlatılmış Dikdörtgen 26"/>
          <p:cNvSpPr/>
          <p:nvPr/>
        </p:nvSpPr>
        <p:spPr>
          <a:xfrm>
            <a:off x="7989905" y="1917273"/>
            <a:ext cx="1578672" cy="559548"/>
          </a:xfrm>
          <a:prstGeom prst="roundRect">
            <a:avLst/>
          </a:prstGeom>
          <a:solidFill>
            <a:schemeClr val="accent4"/>
          </a:solidFill>
          <a:ln w="50800" cap="rnd" cmpd="dbl">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2"/>
          </a:lnRef>
          <a:fillRef idx="3">
            <a:schemeClr val="accent2"/>
          </a:fillRef>
          <a:effectRef idx="3">
            <a:schemeClr val="accent2"/>
          </a:effectRef>
          <a:fontRef idx="minor">
            <a:schemeClr val="lt1"/>
          </a:fontRef>
        </p:style>
        <p:txBody>
          <a:bodyPr rtlCol="0" anchor="ctr"/>
          <a:lstStyle/>
          <a:p>
            <a:pPr algn="ctr"/>
            <a:r>
              <a:rPr lang="tr-TR" sz="1200" b="1" dirty="0" smtClean="0">
                <a:solidFill>
                  <a:schemeClr val="tx1"/>
                </a:solidFill>
              </a:rPr>
              <a:t>Kalite  Yönetim</a:t>
            </a:r>
          </a:p>
          <a:p>
            <a:pPr algn="ctr"/>
            <a:r>
              <a:rPr lang="tr-TR" sz="1200" b="1" dirty="0" err="1" smtClean="0">
                <a:solidFill>
                  <a:schemeClr val="tx1"/>
                </a:solidFill>
              </a:rPr>
              <a:t>M.Nurullah</a:t>
            </a:r>
            <a:r>
              <a:rPr lang="tr-TR" sz="1200" b="1" dirty="0" smtClean="0">
                <a:solidFill>
                  <a:schemeClr val="tx1"/>
                </a:solidFill>
              </a:rPr>
              <a:t> NERGİZ</a:t>
            </a:r>
          </a:p>
        </p:txBody>
      </p:sp>
      <p:cxnSp>
        <p:nvCxnSpPr>
          <p:cNvPr id="28" name="Düz Bağlayıcı 27"/>
          <p:cNvCxnSpPr/>
          <p:nvPr/>
        </p:nvCxnSpPr>
        <p:spPr>
          <a:xfrm flipV="1">
            <a:off x="1814779" y="4405595"/>
            <a:ext cx="2019329" cy="33079"/>
          </a:xfrm>
          <a:prstGeom prst="line">
            <a:avLst/>
          </a:prstGeom>
          <a:ln w="92075"/>
        </p:spPr>
        <p:style>
          <a:lnRef idx="1">
            <a:schemeClr val="accent1"/>
          </a:lnRef>
          <a:fillRef idx="0">
            <a:schemeClr val="accent1"/>
          </a:fillRef>
          <a:effectRef idx="0">
            <a:schemeClr val="accent1"/>
          </a:effectRef>
          <a:fontRef idx="minor">
            <a:schemeClr val="tx1"/>
          </a:fontRef>
        </p:style>
      </p:cxnSp>
      <p:cxnSp>
        <p:nvCxnSpPr>
          <p:cNvPr id="29" name="Düz Bağlayıcı 28"/>
          <p:cNvCxnSpPr/>
          <p:nvPr/>
        </p:nvCxnSpPr>
        <p:spPr>
          <a:xfrm flipH="1">
            <a:off x="1857462" y="4405595"/>
            <a:ext cx="6407" cy="357849"/>
          </a:xfrm>
          <a:prstGeom prst="line">
            <a:avLst/>
          </a:prstGeom>
          <a:ln w="92075"/>
        </p:spPr>
        <p:style>
          <a:lnRef idx="1">
            <a:schemeClr val="accent1"/>
          </a:lnRef>
          <a:fillRef idx="0">
            <a:schemeClr val="accent1"/>
          </a:fillRef>
          <a:effectRef idx="0">
            <a:schemeClr val="accent1"/>
          </a:effectRef>
          <a:fontRef idx="minor">
            <a:schemeClr val="tx1"/>
          </a:fontRef>
        </p:style>
      </p:cxnSp>
      <p:cxnSp>
        <p:nvCxnSpPr>
          <p:cNvPr id="30" name="Düz Bağlayıcı 29"/>
          <p:cNvCxnSpPr/>
          <p:nvPr/>
        </p:nvCxnSpPr>
        <p:spPr>
          <a:xfrm>
            <a:off x="3811476" y="4378740"/>
            <a:ext cx="2845" cy="353859"/>
          </a:xfrm>
          <a:prstGeom prst="line">
            <a:avLst/>
          </a:prstGeom>
          <a:ln w="92075"/>
        </p:spPr>
        <p:style>
          <a:lnRef idx="1">
            <a:schemeClr val="accent1"/>
          </a:lnRef>
          <a:fillRef idx="0">
            <a:schemeClr val="accent1"/>
          </a:fillRef>
          <a:effectRef idx="0">
            <a:schemeClr val="accent1"/>
          </a:effectRef>
          <a:fontRef idx="minor">
            <a:schemeClr val="tx1"/>
          </a:fontRef>
        </p:style>
      </p:cxnSp>
      <p:sp>
        <p:nvSpPr>
          <p:cNvPr id="33" name="Yuvarlatılmış Dikdörtgen 32"/>
          <p:cNvSpPr/>
          <p:nvPr/>
        </p:nvSpPr>
        <p:spPr>
          <a:xfrm>
            <a:off x="9798600" y="4684082"/>
            <a:ext cx="1489754" cy="1069191"/>
          </a:xfrm>
          <a:prstGeom prst="roundRect">
            <a:avLst/>
          </a:prstGeom>
          <a:solidFill>
            <a:schemeClr val="accent4"/>
          </a:solidFill>
          <a:ln w="50800" cap="rnd" cmpd="dbl">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2"/>
          </a:lnRef>
          <a:fillRef idx="3">
            <a:schemeClr val="accent2"/>
          </a:fillRef>
          <a:effectRef idx="3">
            <a:schemeClr val="accent2"/>
          </a:effectRef>
          <a:fontRef idx="minor">
            <a:schemeClr val="lt1"/>
          </a:fontRef>
        </p:style>
        <p:txBody>
          <a:bodyPr rtlCol="0" anchor="ctr"/>
          <a:lstStyle/>
          <a:p>
            <a:pPr algn="ctr"/>
            <a:r>
              <a:rPr lang="tr-TR" sz="1200" b="1" dirty="0" smtClean="0">
                <a:solidFill>
                  <a:schemeClr val="tx1"/>
                </a:solidFill>
              </a:rPr>
              <a:t>Kamera Güvenlik Sistemleri</a:t>
            </a:r>
          </a:p>
          <a:p>
            <a:pPr algn="ctr"/>
            <a:r>
              <a:rPr lang="tr-TR" sz="1200" b="1" dirty="0" smtClean="0">
                <a:solidFill>
                  <a:schemeClr val="tx1"/>
                </a:solidFill>
              </a:rPr>
              <a:t>Yıldırım SOYLU</a:t>
            </a:r>
          </a:p>
          <a:p>
            <a:pPr algn="ctr"/>
            <a:r>
              <a:rPr lang="tr-TR" sz="1200" b="1" dirty="0" err="1" smtClean="0">
                <a:solidFill>
                  <a:schemeClr val="tx1"/>
                </a:solidFill>
              </a:rPr>
              <a:t>M.Emin</a:t>
            </a:r>
            <a:r>
              <a:rPr lang="tr-TR" sz="1200" b="1" dirty="0" smtClean="0">
                <a:solidFill>
                  <a:schemeClr val="tx1"/>
                </a:solidFill>
              </a:rPr>
              <a:t> AKTUĞ</a:t>
            </a:r>
          </a:p>
          <a:p>
            <a:pPr algn="ctr"/>
            <a:r>
              <a:rPr lang="tr-TR" sz="1200" b="1" dirty="0" err="1">
                <a:solidFill>
                  <a:schemeClr val="tx1"/>
                </a:solidFill>
              </a:rPr>
              <a:t>Munir</a:t>
            </a:r>
            <a:r>
              <a:rPr lang="tr-TR" sz="1200" b="1" dirty="0">
                <a:solidFill>
                  <a:schemeClr val="tx1"/>
                </a:solidFill>
              </a:rPr>
              <a:t> </a:t>
            </a:r>
            <a:r>
              <a:rPr lang="tr-TR" sz="1200" b="1" dirty="0" smtClean="0">
                <a:solidFill>
                  <a:schemeClr val="tx1"/>
                </a:solidFill>
              </a:rPr>
              <a:t>İMRE</a:t>
            </a:r>
            <a:endParaRPr lang="tr-TR" sz="1200" b="1" dirty="0">
              <a:solidFill>
                <a:schemeClr val="tx1"/>
              </a:solidFill>
            </a:endParaRPr>
          </a:p>
        </p:txBody>
      </p:sp>
      <p:sp>
        <p:nvSpPr>
          <p:cNvPr id="34" name="Yuvarlatılmış Dikdörtgen 33"/>
          <p:cNvSpPr/>
          <p:nvPr/>
        </p:nvSpPr>
        <p:spPr>
          <a:xfrm>
            <a:off x="2954104" y="4706116"/>
            <a:ext cx="1490842" cy="667986"/>
          </a:xfrm>
          <a:prstGeom prst="roundRect">
            <a:avLst/>
          </a:prstGeom>
          <a:solidFill>
            <a:schemeClr val="accent4"/>
          </a:solidFill>
          <a:ln w="50800" cap="rnd" cmpd="dbl">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2"/>
          </a:lnRef>
          <a:fillRef idx="3">
            <a:schemeClr val="accent2"/>
          </a:fillRef>
          <a:effectRef idx="3">
            <a:schemeClr val="accent2"/>
          </a:effectRef>
          <a:fontRef idx="minor">
            <a:schemeClr val="lt1"/>
          </a:fontRef>
        </p:style>
        <p:txBody>
          <a:bodyPr rtlCol="0" anchor="ctr"/>
          <a:lstStyle/>
          <a:p>
            <a:pPr algn="ctr"/>
            <a:r>
              <a:rPr lang="tr-TR" sz="1200" b="1" dirty="0" smtClean="0">
                <a:solidFill>
                  <a:schemeClr val="tx1"/>
                </a:solidFill>
              </a:rPr>
              <a:t>Web Grubu</a:t>
            </a:r>
          </a:p>
          <a:p>
            <a:pPr algn="ctr"/>
            <a:r>
              <a:rPr lang="tr-TR" sz="1200" b="1" dirty="0" smtClean="0">
                <a:solidFill>
                  <a:schemeClr val="tx1"/>
                </a:solidFill>
              </a:rPr>
              <a:t>Burhan ÖZDEMİR</a:t>
            </a:r>
          </a:p>
        </p:txBody>
      </p:sp>
      <p:cxnSp>
        <p:nvCxnSpPr>
          <p:cNvPr id="36" name="Düz Bağlayıcı 35"/>
          <p:cNvCxnSpPr/>
          <p:nvPr/>
        </p:nvCxnSpPr>
        <p:spPr>
          <a:xfrm flipV="1">
            <a:off x="5258981" y="4417744"/>
            <a:ext cx="1726375" cy="1729"/>
          </a:xfrm>
          <a:prstGeom prst="line">
            <a:avLst/>
          </a:prstGeom>
          <a:ln w="8572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37" name="Düz Bağlayıcı 36"/>
          <p:cNvCxnSpPr/>
          <p:nvPr/>
        </p:nvCxnSpPr>
        <p:spPr>
          <a:xfrm>
            <a:off x="6946273" y="4391581"/>
            <a:ext cx="0" cy="349653"/>
          </a:xfrm>
          <a:prstGeom prst="line">
            <a:avLst/>
          </a:prstGeom>
          <a:ln w="85725">
            <a:solidFill>
              <a:schemeClr val="accent1"/>
            </a:solidFill>
          </a:ln>
        </p:spPr>
        <p:style>
          <a:lnRef idx="1">
            <a:schemeClr val="accent1"/>
          </a:lnRef>
          <a:fillRef idx="0">
            <a:schemeClr val="accent1"/>
          </a:fillRef>
          <a:effectRef idx="0">
            <a:schemeClr val="accent1"/>
          </a:effectRef>
          <a:fontRef idx="minor">
            <a:schemeClr val="tx1"/>
          </a:fontRef>
        </p:style>
      </p:cxnSp>
      <p:sp>
        <p:nvSpPr>
          <p:cNvPr id="59" name="Dik Üçgen 58"/>
          <p:cNvSpPr/>
          <p:nvPr/>
        </p:nvSpPr>
        <p:spPr>
          <a:xfrm>
            <a:off x="4643438" y="6051547"/>
            <a:ext cx="3300412" cy="806453"/>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pic>
        <p:nvPicPr>
          <p:cNvPr id="60" name="Resim 59"/>
          <p:cNvPicPr>
            <a:picLocks noChangeAspect="1"/>
          </p:cNvPicPr>
          <p:nvPr/>
        </p:nvPicPr>
        <p:blipFill>
          <a:blip r:embed="rId2"/>
          <a:stretch>
            <a:fillRect/>
          </a:stretch>
        </p:blipFill>
        <p:spPr>
          <a:xfrm>
            <a:off x="229713" y="5214938"/>
            <a:ext cx="1465074" cy="1630027"/>
          </a:xfrm>
          <a:prstGeom prst="rect">
            <a:avLst/>
          </a:prstGeom>
        </p:spPr>
      </p:pic>
      <p:pic>
        <p:nvPicPr>
          <p:cNvPr id="61" name="Resim 60"/>
          <p:cNvPicPr>
            <a:picLocks noChangeAspect="1"/>
          </p:cNvPicPr>
          <p:nvPr/>
        </p:nvPicPr>
        <p:blipFill>
          <a:blip r:embed="rId3"/>
          <a:stretch>
            <a:fillRect/>
          </a:stretch>
        </p:blipFill>
        <p:spPr>
          <a:xfrm>
            <a:off x="1454797" y="5463840"/>
            <a:ext cx="1390650" cy="590550"/>
          </a:xfrm>
          <a:prstGeom prst="rect">
            <a:avLst/>
          </a:prstGeom>
        </p:spPr>
      </p:pic>
      <p:sp>
        <p:nvSpPr>
          <p:cNvPr id="18" name="Yuvarlatılmış Dikdörtgen 17"/>
          <p:cNvSpPr/>
          <p:nvPr/>
        </p:nvSpPr>
        <p:spPr>
          <a:xfrm>
            <a:off x="1309813" y="4711277"/>
            <a:ext cx="1490842" cy="676089"/>
          </a:xfrm>
          <a:prstGeom prst="roundRect">
            <a:avLst/>
          </a:prstGeom>
          <a:solidFill>
            <a:schemeClr val="accent4"/>
          </a:solidFill>
          <a:ln w="50800" cap="rnd" cmpd="dbl">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2"/>
          </a:lnRef>
          <a:fillRef idx="3">
            <a:schemeClr val="accent2"/>
          </a:fillRef>
          <a:effectRef idx="3">
            <a:schemeClr val="accent2"/>
          </a:effectRef>
          <a:fontRef idx="minor">
            <a:schemeClr val="lt1"/>
          </a:fontRef>
        </p:style>
        <p:txBody>
          <a:bodyPr rtlCol="0" anchor="ctr"/>
          <a:lstStyle/>
          <a:p>
            <a:pPr algn="ctr"/>
            <a:r>
              <a:rPr lang="tr-TR" sz="1200" b="1" dirty="0">
                <a:solidFill>
                  <a:schemeClr val="tx1"/>
                </a:solidFill>
              </a:rPr>
              <a:t>Yazılım </a:t>
            </a:r>
            <a:r>
              <a:rPr lang="tr-TR" sz="1200" b="1" dirty="0" smtClean="0">
                <a:solidFill>
                  <a:schemeClr val="tx1"/>
                </a:solidFill>
              </a:rPr>
              <a:t>Grubu</a:t>
            </a:r>
          </a:p>
          <a:p>
            <a:pPr algn="ctr"/>
            <a:r>
              <a:rPr lang="tr-TR" sz="1200" b="1" dirty="0">
                <a:solidFill>
                  <a:schemeClr val="tx1"/>
                </a:solidFill>
              </a:rPr>
              <a:t>Burhan ÖZDEMİR</a:t>
            </a:r>
          </a:p>
        </p:txBody>
      </p:sp>
      <p:pic>
        <p:nvPicPr>
          <p:cNvPr id="62" name="Resim 61"/>
          <p:cNvPicPr>
            <a:picLocks noChangeAspect="1"/>
          </p:cNvPicPr>
          <p:nvPr/>
        </p:nvPicPr>
        <p:blipFill>
          <a:blip r:embed="rId4"/>
          <a:stretch>
            <a:fillRect/>
          </a:stretch>
        </p:blipFill>
        <p:spPr>
          <a:xfrm>
            <a:off x="1508765" y="6022971"/>
            <a:ext cx="1112349" cy="806454"/>
          </a:xfrm>
          <a:prstGeom prst="rect">
            <a:avLst/>
          </a:prstGeom>
        </p:spPr>
      </p:pic>
      <p:sp>
        <p:nvSpPr>
          <p:cNvPr id="17" name="Yuvarlatılmış Dikdörtgen 16"/>
          <p:cNvSpPr/>
          <p:nvPr/>
        </p:nvSpPr>
        <p:spPr>
          <a:xfrm>
            <a:off x="6242530" y="4718883"/>
            <a:ext cx="1486143" cy="668483"/>
          </a:xfrm>
          <a:prstGeom prst="roundRect">
            <a:avLst/>
          </a:prstGeom>
          <a:solidFill>
            <a:schemeClr val="accent4"/>
          </a:solidFill>
          <a:ln w="50800" cap="rnd" cmpd="dbl">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2"/>
          </a:lnRef>
          <a:fillRef idx="3">
            <a:schemeClr val="accent2"/>
          </a:fillRef>
          <a:effectRef idx="3">
            <a:schemeClr val="accent2"/>
          </a:effectRef>
          <a:fontRef idx="minor">
            <a:schemeClr val="lt1"/>
          </a:fontRef>
        </p:style>
        <p:txBody>
          <a:bodyPr rtlCol="0" anchor="ctr"/>
          <a:lstStyle/>
          <a:p>
            <a:pPr algn="ctr"/>
            <a:r>
              <a:rPr lang="tr-TR" sz="1200" b="1" dirty="0" smtClean="0">
                <a:solidFill>
                  <a:schemeClr val="tx1"/>
                </a:solidFill>
              </a:rPr>
              <a:t>Ağ Grubu</a:t>
            </a:r>
          </a:p>
          <a:p>
            <a:pPr algn="ctr"/>
            <a:r>
              <a:rPr lang="tr-TR" sz="1200" b="1" dirty="0">
                <a:solidFill>
                  <a:schemeClr val="tx1"/>
                </a:solidFill>
              </a:rPr>
              <a:t>Ayhan TALAY</a:t>
            </a:r>
          </a:p>
        </p:txBody>
      </p:sp>
    </p:spTree>
    <p:extLst>
      <p:ext uri="{BB962C8B-B14F-4D97-AF65-F5344CB8AC3E}">
        <p14:creationId xmlns:p14="http://schemas.microsoft.com/office/powerpoint/2010/main" val="2539868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Resim 10"/>
          <p:cNvPicPr>
            <a:picLocks noChangeAspect="1"/>
          </p:cNvPicPr>
          <p:nvPr/>
        </p:nvPicPr>
        <p:blipFill>
          <a:blip r:embed="rId2"/>
          <a:stretch>
            <a:fillRect/>
          </a:stretch>
        </p:blipFill>
        <p:spPr>
          <a:xfrm>
            <a:off x="1634778" y="5079076"/>
            <a:ext cx="1390650" cy="972471"/>
          </a:xfrm>
          <a:prstGeom prst="rect">
            <a:avLst/>
          </a:prstGeom>
        </p:spPr>
      </p:pic>
      <p:sp>
        <p:nvSpPr>
          <p:cNvPr id="4" name="Metin kutusu 3"/>
          <p:cNvSpPr txBox="1"/>
          <p:nvPr/>
        </p:nvSpPr>
        <p:spPr>
          <a:xfrm>
            <a:off x="1776846" y="623454"/>
            <a:ext cx="6764482" cy="461665"/>
          </a:xfrm>
          <a:prstGeom prst="rect">
            <a:avLst/>
          </a:prstGeom>
          <a:noFill/>
        </p:spPr>
        <p:txBody>
          <a:bodyPr wrap="square" rtlCol="0">
            <a:spAutoFit/>
          </a:bodyPr>
          <a:lstStyle/>
          <a:p>
            <a:r>
              <a:rPr lang="tr-TR" sz="2400" b="1" dirty="0" smtClean="0"/>
              <a:t>MALİ DURUM</a:t>
            </a:r>
            <a:endParaRPr lang="tr-TR" sz="2400" b="1" dirty="0"/>
          </a:p>
        </p:txBody>
      </p:sp>
      <p:sp>
        <p:nvSpPr>
          <p:cNvPr id="5" name="Metin kutusu 4"/>
          <p:cNvSpPr txBox="1"/>
          <p:nvPr/>
        </p:nvSpPr>
        <p:spPr>
          <a:xfrm>
            <a:off x="1221971" y="1471353"/>
            <a:ext cx="7531331" cy="369332"/>
          </a:xfrm>
          <a:prstGeom prst="rect">
            <a:avLst/>
          </a:prstGeom>
          <a:noFill/>
        </p:spPr>
        <p:txBody>
          <a:bodyPr wrap="square" rtlCol="0">
            <a:spAutoFit/>
          </a:bodyPr>
          <a:lstStyle/>
          <a:p>
            <a:r>
              <a:rPr lang="tr-TR" b="1" dirty="0" smtClean="0"/>
              <a:t>Başkanlığımız Bütçe Tertip </a:t>
            </a:r>
            <a:r>
              <a:rPr lang="tr-TR" b="1" dirty="0"/>
              <a:t>Ö</a:t>
            </a:r>
            <a:r>
              <a:rPr lang="tr-TR" b="1" dirty="0" smtClean="0"/>
              <a:t>deneği		:</a:t>
            </a:r>
            <a:endParaRPr lang="tr-TR" b="1" dirty="0"/>
          </a:p>
        </p:txBody>
      </p:sp>
      <p:sp>
        <p:nvSpPr>
          <p:cNvPr id="6" name="Metin kutusu 5"/>
          <p:cNvSpPr txBox="1"/>
          <p:nvPr/>
        </p:nvSpPr>
        <p:spPr>
          <a:xfrm>
            <a:off x="1221970" y="1857587"/>
            <a:ext cx="7531331" cy="369332"/>
          </a:xfrm>
          <a:prstGeom prst="rect">
            <a:avLst/>
          </a:prstGeom>
          <a:noFill/>
        </p:spPr>
        <p:txBody>
          <a:bodyPr wrap="square" rtlCol="0">
            <a:spAutoFit/>
          </a:bodyPr>
          <a:lstStyle/>
          <a:p>
            <a:r>
              <a:rPr lang="tr-TR" b="1" dirty="0" smtClean="0"/>
              <a:t>Başkanlığımız Gerçekleşen Harcamalar		:</a:t>
            </a:r>
            <a:endParaRPr lang="tr-TR" b="1" dirty="0"/>
          </a:p>
        </p:txBody>
      </p:sp>
      <p:graphicFrame>
        <p:nvGraphicFramePr>
          <p:cNvPr id="7" name="Tablo 6"/>
          <p:cNvGraphicFramePr>
            <a:graphicFrameLocks noGrp="1"/>
          </p:cNvGraphicFramePr>
          <p:nvPr>
            <p:extLst>
              <p:ext uri="{D42A27DB-BD31-4B8C-83A1-F6EECF244321}">
                <p14:modId xmlns:p14="http://schemas.microsoft.com/office/powerpoint/2010/main" val="1811455606"/>
              </p:ext>
            </p:extLst>
          </p:nvPr>
        </p:nvGraphicFramePr>
        <p:xfrm>
          <a:off x="5984112" y="1085119"/>
          <a:ext cx="6003573" cy="1251017"/>
        </p:xfrm>
        <a:graphic>
          <a:graphicData uri="http://schemas.openxmlformats.org/drawingml/2006/table">
            <a:tbl>
              <a:tblPr firstRow="1" bandRow="1">
                <a:tableStyleId>{5C22544A-7EE6-4342-B048-85BDC9FD1C3A}</a:tableStyleId>
              </a:tblPr>
              <a:tblGrid>
                <a:gridCol w="1501910">
                  <a:extLst>
                    <a:ext uri="{9D8B030D-6E8A-4147-A177-3AD203B41FA5}">
                      <a16:colId xmlns:a16="http://schemas.microsoft.com/office/drawing/2014/main" val="2873697474"/>
                    </a:ext>
                  </a:extLst>
                </a:gridCol>
                <a:gridCol w="1557494">
                  <a:extLst>
                    <a:ext uri="{9D8B030D-6E8A-4147-A177-3AD203B41FA5}">
                      <a16:colId xmlns:a16="http://schemas.microsoft.com/office/drawing/2014/main" val="4062300459"/>
                    </a:ext>
                  </a:extLst>
                </a:gridCol>
                <a:gridCol w="1406770">
                  <a:extLst>
                    <a:ext uri="{9D8B030D-6E8A-4147-A177-3AD203B41FA5}">
                      <a16:colId xmlns:a16="http://schemas.microsoft.com/office/drawing/2014/main" val="2233682850"/>
                    </a:ext>
                  </a:extLst>
                </a:gridCol>
                <a:gridCol w="1537399">
                  <a:extLst>
                    <a:ext uri="{9D8B030D-6E8A-4147-A177-3AD203B41FA5}">
                      <a16:colId xmlns:a16="http://schemas.microsoft.com/office/drawing/2014/main" val="2324866483"/>
                    </a:ext>
                  </a:extLst>
                </a:gridCol>
              </a:tblGrid>
              <a:tr h="293644">
                <a:tc>
                  <a:txBody>
                    <a:bodyPr/>
                    <a:lstStyle/>
                    <a:p>
                      <a:pPr algn="ctr"/>
                      <a:r>
                        <a:rPr lang="tr-TR" dirty="0" smtClean="0">
                          <a:solidFill>
                            <a:schemeClr val="accent1"/>
                          </a:solidFill>
                        </a:rPr>
                        <a:t>2017</a:t>
                      </a:r>
                      <a:endParaRPr lang="tr-TR" dirty="0">
                        <a:solidFill>
                          <a:schemeClr val="accent1"/>
                        </a:solidFill>
                      </a:endParaRPr>
                    </a:p>
                  </a:txBody>
                  <a:tcPr>
                    <a:solidFill>
                      <a:schemeClr val="accent1">
                        <a:tint val="40000"/>
                      </a:schemeClr>
                    </a:solidFill>
                  </a:tcPr>
                </a:tc>
                <a:tc>
                  <a:txBody>
                    <a:bodyPr/>
                    <a:lstStyle/>
                    <a:p>
                      <a:pPr algn="ctr"/>
                      <a:r>
                        <a:rPr lang="tr-TR" dirty="0" smtClean="0">
                          <a:solidFill>
                            <a:schemeClr val="accent1"/>
                          </a:solidFill>
                        </a:rPr>
                        <a:t>2018</a:t>
                      </a:r>
                      <a:endParaRPr lang="tr-TR" dirty="0">
                        <a:solidFill>
                          <a:schemeClr val="accent1"/>
                        </a:solidFill>
                      </a:endParaRPr>
                    </a:p>
                  </a:txBody>
                  <a:tcPr>
                    <a:solidFill>
                      <a:schemeClr val="accent1">
                        <a:tint val="40000"/>
                      </a:schemeClr>
                    </a:solidFill>
                  </a:tcPr>
                </a:tc>
                <a:tc>
                  <a:txBody>
                    <a:bodyPr/>
                    <a:lstStyle/>
                    <a:p>
                      <a:pPr algn="ctr"/>
                      <a:r>
                        <a:rPr lang="tr-TR" dirty="0" smtClean="0">
                          <a:solidFill>
                            <a:schemeClr val="accent1"/>
                          </a:solidFill>
                        </a:rPr>
                        <a:t>2019</a:t>
                      </a:r>
                      <a:endParaRPr lang="tr-TR" dirty="0">
                        <a:solidFill>
                          <a:schemeClr val="accent1"/>
                        </a:solidFill>
                      </a:endParaRPr>
                    </a:p>
                  </a:txBody>
                  <a:tcPr>
                    <a:solidFill>
                      <a:schemeClr val="accent1">
                        <a:tint val="40000"/>
                      </a:schemeClr>
                    </a:solidFill>
                  </a:tcPr>
                </a:tc>
                <a:tc>
                  <a:txBody>
                    <a:bodyPr/>
                    <a:lstStyle/>
                    <a:p>
                      <a:pPr algn="ctr"/>
                      <a:r>
                        <a:rPr lang="tr-TR" dirty="0" smtClean="0">
                          <a:solidFill>
                            <a:schemeClr val="accent1"/>
                          </a:solidFill>
                        </a:rPr>
                        <a:t>2020</a:t>
                      </a:r>
                      <a:endParaRPr lang="tr-TR" dirty="0">
                        <a:solidFill>
                          <a:schemeClr val="accent1"/>
                        </a:solidFill>
                      </a:endParaRPr>
                    </a:p>
                  </a:txBody>
                  <a:tcPr>
                    <a:solidFill>
                      <a:schemeClr val="accent1">
                        <a:tint val="40000"/>
                      </a:schemeClr>
                    </a:solidFill>
                  </a:tcPr>
                </a:tc>
                <a:extLst>
                  <a:ext uri="{0D108BD9-81ED-4DB2-BD59-A6C34878D82A}">
                    <a16:rowId xmlns:a16="http://schemas.microsoft.com/office/drawing/2014/main" val="3344577648"/>
                  </a:ext>
                </a:extLst>
              </a:tr>
              <a:tr h="365202">
                <a:tc>
                  <a:txBody>
                    <a:bodyPr/>
                    <a:lstStyle/>
                    <a:p>
                      <a:pPr algn="ctr"/>
                      <a:r>
                        <a:rPr lang="tr-TR" dirty="0" smtClean="0"/>
                        <a:t>742.224,00</a:t>
                      </a:r>
                      <a:endParaRPr lang="tr-TR" dirty="0"/>
                    </a:p>
                  </a:txBody>
                  <a:tcPr>
                    <a:solidFill>
                      <a:schemeClr val="accent1">
                        <a:tint val="40000"/>
                      </a:schemeClr>
                    </a:solidFill>
                  </a:tcPr>
                </a:tc>
                <a:tc>
                  <a:txBody>
                    <a:bodyPr/>
                    <a:lstStyle/>
                    <a:p>
                      <a:pPr algn="r"/>
                      <a:r>
                        <a:rPr lang="tr-TR" dirty="0" smtClean="0"/>
                        <a:t>981.100,00</a:t>
                      </a:r>
                      <a:endParaRPr lang="tr-TR" dirty="0"/>
                    </a:p>
                  </a:txBody>
                  <a:tcPr>
                    <a:solidFill>
                      <a:schemeClr val="accent1">
                        <a:tint val="40000"/>
                      </a:schemeClr>
                    </a:solidFill>
                  </a:tcPr>
                </a:tc>
                <a:tc>
                  <a:txBody>
                    <a:bodyPr/>
                    <a:lstStyle/>
                    <a:p>
                      <a:pPr algn="r"/>
                      <a:r>
                        <a:rPr lang="tr-TR" dirty="0" smtClean="0"/>
                        <a:t>1.225.982,00</a:t>
                      </a:r>
                      <a:endParaRPr lang="tr-TR" dirty="0"/>
                    </a:p>
                  </a:txBody>
                  <a:tcPr>
                    <a:solidFill>
                      <a:schemeClr val="accent1">
                        <a:tint val="40000"/>
                      </a:schemeClr>
                    </a:solidFill>
                  </a:tcPr>
                </a:tc>
                <a:tc>
                  <a:txBody>
                    <a:bodyPr/>
                    <a:lstStyle/>
                    <a:p>
                      <a:pPr algn="r"/>
                      <a:r>
                        <a:rPr lang="tr-TR" dirty="0" smtClean="0"/>
                        <a:t>1.858.505,00</a:t>
                      </a:r>
                    </a:p>
                  </a:txBody>
                  <a:tcPr>
                    <a:solidFill>
                      <a:schemeClr val="accent1">
                        <a:tint val="40000"/>
                      </a:schemeClr>
                    </a:solidFill>
                  </a:tcPr>
                </a:tc>
                <a:extLst>
                  <a:ext uri="{0D108BD9-81ED-4DB2-BD59-A6C34878D82A}">
                    <a16:rowId xmlns:a16="http://schemas.microsoft.com/office/drawing/2014/main" val="1426959678"/>
                  </a:ext>
                </a:extLst>
              </a:tr>
              <a:tr h="519497">
                <a:tc>
                  <a:txBody>
                    <a:bodyPr/>
                    <a:lstStyle/>
                    <a:p>
                      <a:pPr algn="ctr"/>
                      <a:r>
                        <a:rPr lang="tr-TR" dirty="0" smtClean="0"/>
                        <a:t>721.297,67</a:t>
                      </a:r>
                      <a:endParaRPr lang="tr-TR" dirty="0"/>
                    </a:p>
                  </a:txBody>
                  <a:tcPr>
                    <a:solidFill>
                      <a:schemeClr val="accent1">
                        <a:tint val="40000"/>
                      </a:schemeClr>
                    </a:solidFill>
                  </a:tcPr>
                </a:tc>
                <a:tc>
                  <a:txBody>
                    <a:bodyPr/>
                    <a:lstStyle/>
                    <a:p>
                      <a:pPr algn="r"/>
                      <a:r>
                        <a:rPr lang="tr-TR" dirty="0" smtClean="0"/>
                        <a:t>961.872,00</a:t>
                      </a:r>
                      <a:endParaRPr lang="tr-TR" dirty="0"/>
                    </a:p>
                  </a:txBody>
                  <a:tcPr>
                    <a:solidFill>
                      <a:schemeClr val="accent1">
                        <a:tint val="40000"/>
                      </a:schemeClr>
                    </a:solidFill>
                  </a:tcPr>
                </a:tc>
                <a:tc>
                  <a:txBody>
                    <a:bodyPr/>
                    <a:lstStyle/>
                    <a:p>
                      <a:pPr algn="r"/>
                      <a:r>
                        <a:rPr lang="tr-TR" dirty="0" smtClean="0"/>
                        <a:t>1.224.362,16</a:t>
                      </a:r>
                    </a:p>
                  </a:txBody>
                  <a:tcPr>
                    <a:solidFill>
                      <a:schemeClr val="accent1">
                        <a:tint val="40000"/>
                      </a:schemeClr>
                    </a:solidFill>
                  </a:tcPr>
                </a:tc>
                <a:tc>
                  <a:txBody>
                    <a:bodyPr/>
                    <a:lstStyle/>
                    <a:p>
                      <a:pPr algn="r"/>
                      <a:r>
                        <a:rPr lang="tr-TR" dirty="0" smtClean="0"/>
                        <a:t>1.849.800,75</a:t>
                      </a:r>
                    </a:p>
                  </a:txBody>
                  <a:tcPr>
                    <a:solidFill>
                      <a:schemeClr val="accent1">
                        <a:tint val="40000"/>
                      </a:schemeClr>
                    </a:solidFill>
                  </a:tcPr>
                </a:tc>
                <a:extLst>
                  <a:ext uri="{0D108BD9-81ED-4DB2-BD59-A6C34878D82A}">
                    <a16:rowId xmlns:a16="http://schemas.microsoft.com/office/drawing/2014/main" val="474875066"/>
                  </a:ext>
                </a:extLst>
              </a:tr>
            </a:tbl>
          </a:graphicData>
        </a:graphic>
      </p:graphicFrame>
      <p:pic>
        <p:nvPicPr>
          <p:cNvPr id="9" name="Resim 8"/>
          <p:cNvPicPr>
            <a:picLocks noChangeAspect="1"/>
          </p:cNvPicPr>
          <p:nvPr/>
        </p:nvPicPr>
        <p:blipFill>
          <a:blip r:embed="rId3"/>
          <a:stretch>
            <a:fillRect/>
          </a:stretch>
        </p:blipFill>
        <p:spPr>
          <a:xfrm>
            <a:off x="229713" y="5214938"/>
            <a:ext cx="1465074" cy="1630027"/>
          </a:xfrm>
          <a:prstGeom prst="rect">
            <a:avLst/>
          </a:prstGeom>
        </p:spPr>
      </p:pic>
      <p:pic>
        <p:nvPicPr>
          <p:cNvPr id="10" name="Resim 9"/>
          <p:cNvPicPr>
            <a:picLocks noChangeAspect="1"/>
          </p:cNvPicPr>
          <p:nvPr/>
        </p:nvPicPr>
        <p:blipFill>
          <a:blip r:embed="rId4"/>
          <a:stretch>
            <a:fillRect/>
          </a:stretch>
        </p:blipFill>
        <p:spPr>
          <a:xfrm>
            <a:off x="1508765" y="6022971"/>
            <a:ext cx="1084805" cy="806454"/>
          </a:xfrm>
          <a:prstGeom prst="rect">
            <a:avLst/>
          </a:prstGeom>
        </p:spPr>
      </p:pic>
      <p:graphicFrame>
        <p:nvGraphicFramePr>
          <p:cNvPr id="8" name="Tablo 7"/>
          <p:cNvGraphicFramePr>
            <a:graphicFrameLocks noGrp="1"/>
          </p:cNvGraphicFramePr>
          <p:nvPr>
            <p:extLst>
              <p:ext uri="{D42A27DB-BD31-4B8C-83A1-F6EECF244321}">
                <p14:modId xmlns:p14="http://schemas.microsoft.com/office/powerpoint/2010/main" val="2562799601"/>
              </p:ext>
            </p:extLst>
          </p:nvPr>
        </p:nvGraphicFramePr>
        <p:xfrm>
          <a:off x="1221971" y="2607795"/>
          <a:ext cx="10765715" cy="2926080"/>
        </p:xfrm>
        <a:graphic>
          <a:graphicData uri="http://schemas.openxmlformats.org/drawingml/2006/table">
            <a:tbl>
              <a:tblPr firstRow="1" bandRow="1">
                <a:tableStyleId>{5C22544A-7EE6-4342-B048-85BDC9FD1C3A}</a:tableStyleId>
              </a:tblPr>
              <a:tblGrid>
                <a:gridCol w="4153897">
                  <a:extLst>
                    <a:ext uri="{9D8B030D-6E8A-4147-A177-3AD203B41FA5}">
                      <a16:colId xmlns:a16="http://schemas.microsoft.com/office/drawing/2014/main" val="2873697474"/>
                    </a:ext>
                  </a:extLst>
                </a:gridCol>
                <a:gridCol w="562708">
                  <a:extLst>
                    <a:ext uri="{9D8B030D-6E8A-4147-A177-3AD203B41FA5}">
                      <a16:colId xmlns:a16="http://schemas.microsoft.com/office/drawing/2014/main" val="2876803728"/>
                    </a:ext>
                  </a:extLst>
                </a:gridCol>
                <a:gridCol w="1517301">
                  <a:extLst>
                    <a:ext uri="{9D8B030D-6E8A-4147-A177-3AD203B41FA5}">
                      <a16:colId xmlns:a16="http://schemas.microsoft.com/office/drawing/2014/main" val="2313275872"/>
                    </a:ext>
                  </a:extLst>
                </a:gridCol>
                <a:gridCol w="1567543">
                  <a:extLst>
                    <a:ext uri="{9D8B030D-6E8A-4147-A177-3AD203B41FA5}">
                      <a16:colId xmlns:a16="http://schemas.microsoft.com/office/drawing/2014/main" val="4062300459"/>
                    </a:ext>
                  </a:extLst>
                </a:gridCol>
                <a:gridCol w="1467059">
                  <a:extLst>
                    <a:ext uri="{9D8B030D-6E8A-4147-A177-3AD203B41FA5}">
                      <a16:colId xmlns:a16="http://schemas.microsoft.com/office/drawing/2014/main" val="836553111"/>
                    </a:ext>
                  </a:extLst>
                </a:gridCol>
                <a:gridCol w="1497207">
                  <a:extLst>
                    <a:ext uri="{9D8B030D-6E8A-4147-A177-3AD203B41FA5}">
                      <a16:colId xmlns:a16="http://schemas.microsoft.com/office/drawing/2014/main" val="1068839297"/>
                    </a:ext>
                  </a:extLst>
                </a:gridCol>
              </a:tblGrid>
              <a:tr h="333079">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b="1" dirty="0" smtClean="0">
                          <a:solidFill>
                            <a:schemeClr val="tx1"/>
                          </a:solidFill>
                        </a:rPr>
                        <a:t>Gerçekleşen Harcamalar</a:t>
                      </a:r>
                    </a:p>
                  </a:txBody>
                  <a:tcPr>
                    <a:solidFill>
                      <a:schemeClr val="accent1">
                        <a:tint val="40000"/>
                      </a:schemeClr>
                    </a:solidFill>
                  </a:tcPr>
                </a:tc>
                <a:tc hMerge="1">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tr-TR" b="1" dirty="0" smtClean="0">
                        <a:solidFill>
                          <a:schemeClr val="tx1"/>
                        </a:solidFill>
                      </a:endParaRPr>
                    </a:p>
                  </a:txBody>
                  <a:tcPr>
                    <a:solidFill>
                      <a:schemeClr val="accent1">
                        <a:tint val="4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r-TR" dirty="0" smtClean="0">
                          <a:solidFill>
                            <a:schemeClr val="accent1"/>
                          </a:solidFill>
                        </a:rPr>
                        <a:t>2017</a:t>
                      </a:r>
                    </a:p>
                  </a:txBody>
                  <a:tcPr>
                    <a:solidFill>
                      <a:schemeClr val="accent1">
                        <a:tint val="40000"/>
                      </a:schemeClr>
                    </a:solidFill>
                  </a:tcPr>
                </a:tc>
                <a:tc>
                  <a:txBody>
                    <a:bodyPr/>
                    <a:lstStyle/>
                    <a:p>
                      <a:pPr algn="ctr"/>
                      <a:r>
                        <a:rPr lang="tr-TR" dirty="0" smtClean="0">
                          <a:solidFill>
                            <a:schemeClr val="accent1"/>
                          </a:solidFill>
                        </a:rPr>
                        <a:t>2018</a:t>
                      </a:r>
                      <a:endParaRPr lang="tr-TR" dirty="0">
                        <a:solidFill>
                          <a:schemeClr val="accent1"/>
                        </a:solidFill>
                      </a:endParaRPr>
                    </a:p>
                  </a:txBody>
                  <a:tcPr>
                    <a:solidFill>
                      <a:schemeClr val="accent1">
                        <a:tint val="40000"/>
                      </a:schemeClr>
                    </a:solidFill>
                  </a:tcPr>
                </a:tc>
                <a:tc>
                  <a:txBody>
                    <a:bodyPr/>
                    <a:lstStyle/>
                    <a:p>
                      <a:pPr algn="ctr"/>
                      <a:r>
                        <a:rPr lang="tr-TR" dirty="0" smtClean="0">
                          <a:solidFill>
                            <a:schemeClr val="accent1"/>
                          </a:solidFill>
                        </a:rPr>
                        <a:t>2019</a:t>
                      </a:r>
                      <a:endParaRPr lang="tr-TR" dirty="0">
                        <a:solidFill>
                          <a:schemeClr val="accent1"/>
                        </a:solidFill>
                      </a:endParaRPr>
                    </a:p>
                  </a:txBody>
                  <a:tcPr>
                    <a:solidFill>
                      <a:schemeClr val="accent1">
                        <a:tint val="40000"/>
                      </a:schemeClr>
                    </a:solidFill>
                  </a:tcPr>
                </a:tc>
                <a:tc>
                  <a:txBody>
                    <a:bodyPr/>
                    <a:lstStyle/>
                    <a:p>
                      <a:pPr algn="ctr"/>
                      <a:r>
                        <a:rPr lang="tr-TR" dirty="0" smtClean="0">
                          <a:solidFill>
                            <a:schemeClr val="accent1"/>
                          </a:solidFill>
                        </a:rPr>
                        <a:t>2020</a:t>
                      </a:r>
                      <a:endParaRPr lang="tr-TR" dirty="0">
                        <a:solidFill>
                          <a:schemeClr val="accent1"/>
                        </a:solidFill>
                      </a:endParaRPr>
                    </a:p>
                  </a:txBody>
                  <a:tcPr>
                    <a:solidFill>
                      <a:schemeClr val="accent1">
                        <a:tint val="40000"/>
                      </a:schemeClr>
                    </a:solidFill>
                  </a:tcPr>
                </a:tc>
                <a:extLst>
                  <a:ext uri="{0D108BD9-81ED-4DB2-BD59-A6C34878D82A}">
                    <a16:rowId xmlns:a16="http://schemas.microsoft.com/office/drawing/2014/main" val="3344577648"/>
                  </a:ext>
                </a:extLst>
              </a:tr>
              <a:tr h="333079">
                <a:tc>
                  <a:txBody>
                    <a:bodyPr/>
                    <a:lstStyle/>
                    <a:p>
                      <a:r>
                        <a:rPr lang="tr-TR" dirty="0" smtClean="0"/>
                        <a:t>Temel Maaşlar</a:t>
                      </a:r>
                      <a:endParaRPr lang="tr-TR" dirty="0"/>
                    </a:p>
                  </a:txBody>
                  <a:tcPr>
                    <a:solidFill>
                      <a:schemeClr val="accent1">
                        <a:tint val="40000"/>
                      </a:schemeClr>
                    </a:solidFill>
                  </a:tcPr>
                </a:tc>
                <a:tc>
                  <a:txBody>
                    <a:bodyPr/>
                    <a:lstStyle/>
                    <a:p>
                      <a:pPr algn="ctr"/>
                      <a:r>
                        <a:rPr lang="tr-TR" dirty="0" smtClean="0"/>
                        <a:t>1.1</a:t>
                      </a:r>
                      <a:endParaRPr lang="tr-TR" dirty="0"/>
                    </a:p>
                  </a:txBody>
                  <a:tcPr>
                    <a:solidFill>
                      <a:schemeClr val="accent1">
                        <a:tint val="40000"/>
                      </a:schemeClr>
                    </a:solidFill>
                  </a:tcPr>
                </a:tc>
                <a:tc>
                  <a:txBody>
                    <a:bodyPr/>
                    <a:lstStyle/>
                    <a:p>
                      <a:pPr algn="r"/>
                      <a:r>
                        <a:rPr lang="tr-TR" dirty="0" smtClean="0"/>
                        <a:t>550.313,63</a:t>
                      </a:r>
                      <a:endParaRPr lang="tr-TR" dirty="0"/>
                    </a:p>
                  </a:txBody>
                  <a:tcPr>
                    <a:solidFill>
                      <a:schemeClr val="accent1">
                        <a:tint val="40000"/>
                      </a:schemeClr>
                    </a:solidFill>
                  </a:tcPr>
                </a:tc>
                <a:tc>
                  <a:txBody>
                    <a:bodyPr/>
                    <a:lstStyle/>
                    <a:p>
                      <a:pPr algn="r"/>
                      <a:r>
                        <a:rPr lang="tr-TR" dirty="0" smtClean="0"/>
                        <a:t>757.685,98</a:t>
                      </a:r>
                      <a:endParaRPr lang="tr-TR" dirty="0"/>
                    </a:p>
                  </a:txBody>
                  <a:tcPr>
                    <a:solidFill>
                      <a:schemeClr val="accent1">
                        <a:tint val="40000"/>
                      </a:schemeClr>
                    </a:solidFill>
                  </a:tcPr>
                </a:tc>
                <a:tc>
                  <a:txBody>
                    <a:bodyPr/>
                    <a:lstStyle/>
                    <a:p>
                      <a:pPr algn="r"/>
                      <a:r>
                        <a:rPr lang="tr-TR" dirty="0" smtClean="0"/>
                        <a:t>1.007.800,01</a:t>
                      </a:r>
                      <a:endParaRPr lang="tr-TR" dirty="0"/>
                    </a:p>
                  </a:txBody>
                  <a:tcPr>
                    <a:solidFill>
                      <a:schemeClr val="accent1">
                        <a:tint val="40000"/>
                      </a:schemeClr>
                    </a:solidFill>
                  </a:tcPr>
                </a:tc>
                <a:tc>
                  <a:txBody>
                    <a:bodyPr/>
                    <a:lstStyle/>
                    <a:p>
                      <a:pPr algn="r"/>
                      <a:r>
                        <a:rPr lang="tr-TR" dirty="0" smtClean="0"/>
                        <a:t>1.140.532,58</a:t>
                      </a:r>
                    </a:p>
                  </a:txBody>
                  <a:tcPr>
                    <a:solidFill>
                      <a:schemeClr val="accent1">
                        <a:tint val="40000"/>
                      </a:schemeClr>
                    </a:solidFill>
                  </a:tcPr>
                </a:tc>
                <a:extLst>
                  <a:ext uri="{0D108BD9-81ED-4DB2-BD59-A6C34878D82A}">
                    <a16:rowId xmlns:a16="http://schemas.microsoft.com/office/drawing/2014/main" val="1426959678"/>
                  </a:ext>
                </a:extLst>
              </a:tr>
              <a:tr h="333079">
                <a:tc>
                  <a:txBody>
                    <a:bodyPr/>
                    <a:lstStyle/>
                    <a:p>
                      <a:r>
                        <a:rPr lang="tr-TR" dirty="0" smtClean="0"/>
                        <a:t>S.G.K</a:t>
                      </a:r>
                      <a:endParaRPr lang="tr-TR" dirty="0"/>
                    </a:p>
                  </a:txBody>
                  <a:tcPr>
                    <a:solidFill>
                      <a:schemeClr val="accent1">
                        <a:tint val="40000"/>
                      </a:schemeClr>
                    </a:solidFill>
                  </a:tcPr>
                </a:tc>
                <a:tc>
                  <a:txBody>
                    <a:bodyPr/>
                    <a:lstStyle/>
                    <a:p>
                      <a:pPr algn="ctr"/>
                      <a:r>
                        <a:rPr lang="tr-TR" dirty="0" smtClean="0"/>
                        <a:t>2.1</a:t>
                      </a:r>
                      <a:endParaRPr lang="tr-TR" dirty="0"/>
                    </a:p>
                  </a:txBody>
                  <a:tcPr>
                    <a:solidFill>
                      <a:schemeClr val="accent1">
                        <a:tint val="40000"/>
                      </a:schemeClr>
                    </a:solidFill>
                  </a:tcPr>
                </a:tc>
                <a:tc>
                  <a:txBody>
                    <a:bodyPr/>
                    <a:lstStyle/>
                    <a:p>
                      <a:pPr algn="r"/>
                      <a:r>
                        <a:rPr lang="tr-TR" dirty="0" smtClean="0"/>
                        <a:t>80.629,46</a:t>
                      </a:r>
                      <a:endParaRPr lang="tr-TR" dirty="0"/>
                    </a:p>
                  </a:txBody>
                  <a:tcPr>
                    <a:solidFill>
                      <a:schemeClr val="accent1">
                        <a:tint val="40000"/>
                      </a:schemeClr>
                    </a:solidFill>
                  </a:tcPr>
                </a:tc>
                <a:tc>
                  <a:txBody>
                    <a:bodyPr/>
                    <a:lstStyle/>
                    <a:p>
                      <a:pPr algn="r"/>
                      <a:r>
                        <a:rPr lang="tr-TR" dirty="0" smtClean="0"/>
                        <a:t>109.598,74</a:t>
                      </a:r>
                      <a:endParaRPr lang="tr-TR" dirty="0"/>
                    </a:p>
                  </a:txBody>
                  <a:tcPr>
                    <a:solidFill>
                      <a:schemeClr val="accent1">
                        <a:tint val="40000"/>
                      </a:schemeClr>
                    </a:solidFill>
                  </a:tcPr>
                </a:tc>
                <a:tc>
                  <a:txBody>
                    <a:bodyPr/>
                    <a:lstStyle/>
                    <a:p>
                      <a:pPr algn="r"/>
                      <a:r>
                        <a:rPr lang="tr-TR" dirty="0" smtClean="0"/>
                        <a:t>145.907,18</a:t>
                      </a:r>
                      <a:endParaRPr lang="tr-TR" dirty="0"/>
                    </a:p>
                  </a:txBody>
                  <a:tcPr>
                    <a:solidFill>
                      <a:schemeClr val="accent1">
                        <a:tint val="40000"/>
                      </a:schemeClr>
                    </a:solidFill>
                  </a:tcPr>
                </a:tc>
                <a:tc>
                  <a:txBody>
                    <a:bodyPr/>
                    <a:lstStyle/>
                    <a:p>
                      <a:pPr algn="r"/>
                      <a:r>
                        <a:rPr lang="tr-TR" dirty="0" smtClean="0"/>
                        <a:t>163.844,16</a:t>
                      </a:r>
                    </a:p>
                  </a:txBody>
                  <a:tcPr>
                    <a:solidFill>
                      <a:schemeClr val="accent1">
                        <a:tint val="40000"/>
                      </a:schemeClr>
                    </a:solidFill>
                  </a:tcPr>
                </a:tc>
                <a:extLst>
                  <a:ext uri="{0D108BD9-81ED-4DB2-BD59-A6C34878D82A}">
                    <a16:rowId xmlns:a16="http://schemas.microsoft.com/office/drawing/2014/main" val="474875066"/>
                  </a:ext>
                </a:extLst>
              </a:tr>
              <a:tr h="333079">
                <a:tc>
                  <a:txBody>
                    <a:bodyPr/>
                    <a:lstStyle/>
                    <a:p>
                      <a:r>
                        <a:rPr lang="tr-TR" dirty="0" smtClean="0"/>
                        <a:t>Tüketim Malzemeleri</a:t>
                      </a:r>
                      <a:endParaRPr lang="tr-TR" dirty="0"/>
                    </a:p>
                  </a:txBody>
                  <a:tcPr>
                    <a:solidFill>
                      <a:schemeClr val="accent1">
                        <a:tint val="40000"/>
                      </a:schemeClr>
                    </a:solidFill>
                  </a:tcPr>
                </a:tc>
                <a:tc>
                  <a:txBody>
                    <a:bodyPr/>
                    <a:lstStyle/>
                    <a:p>
                      <a:pPr algn="ctr"/>
                      <a:r>
                        <a:rPr lang="tr-TR" dirty="0" smtClean="0"/>
                        <a:t>3.2</a:t>
                      </a:r>
                      <a:endParaRPr lang="tr-TR" dirty="0"/>
                    </a:p>
                  </a:txBody>
                  <a:tcPr>
                    <a:solidFill>
                      <a:schemeClr val="accent1">
                        <a:tint val="40000"/>
                      </a:schemeClr>
                    </a:solidFill>
                  </a:tcPr>
                </a:tc>
                <a:tc>
                  <a:txBody>
                    <a:bodyPr/>
                    <a:lstStyle/>
                    <a:p>
                      <a:pPr algn="r"/>
                      <a:r>
                        <a:rPr lang="tr-TR" dirty="0" smtClean="0"/>
                        <a:t>18.554,76</a:t>
                      </a:r>
                      <a:endParaRPr lang="tr-TR" dirty="0"/>
                    </a:p>
                  </a:txBody>
                  <a:tcPr>
                    <a:solidFill>
                      <a:schemeClr val="accent1">
                        <a:tint val="40000"/>
                      </a:schemeClr>
                    </a:solidFill>
                  </a:tcPr>
                </a:tc>
                <a:tc>
                  <a:txBody>
                    <a:bodyPr/>
                    <a:lstStyle/>
                    <a:p>
                      <a:pPr algn="r"/>
                      <a:r>
                        <a:rPr lang="tr-TR" dirty="0" smtClean="0"/>
                        <a:t>56.060,76</a:t>
                      </a:r>
                      <a:endParaRPr lang="tr-TR" dirty="0"/>
                    </a:p>
                  </a:txBody>
                  <a:tcPr>
                    <a:solidFill>
                      <a:schemeClr val="accent1">
                        <a:tint val="40000"/>
                      </a:schemeClr>
                    </a:solidFill>
                  </a:tcPr>
                </a:tc>
                <a:tc>
                  <a:txBody>
                    <a:bodyPr/>
                    <a:lstStyle/>
                    <a:p>
                      <a:pPr algn="r"/>
                      <a:r>
                        <a:rPr lang="tr-TR" dirty="0" smtClean="0"/>
                        <a:t>39.692,47</a:t>
                      </a:r>
                      <a:endParaRPr lang="tr-TR" dirty="0"/>
                    </a:p>
                  </a:txBody>
                  <a:tcPr>
                    <a:solidFill>
                      <a:schemeClr val="accent1">
                        <a:tint val="40000"/>
                      </a:schemeClr>
                    </a:solidFill>
                  </a:tcPr>
                </a:tc>
                <a:tc>
                  <a:txBody>
                    <a:bodyPr/>
                    <a:lstStyle/>
                    <a:p>
                      <a:pPr algn="r"/>
                      <a:r>
                        <a:rPr lang="tr-TR" dirty="0" smtClean="0"/>
                        <a:t>28.486,97</a:t>
                      </a:r>
                    </a:p>
                  </a:txBody>
                  <a:tcPr>
                    <a:solidFill>
                      <a:schemeClr val="accent1">
                        <a:tint val="40000"/>
                      </a:schemeClr>
                    </a:solidFill>
                  </a:tcPr>
                </a:tc>
                <a:extLst>
                  <a:ext uri="{0D108BD9-81ED-4DB2-BD59-A6C34878D82A}">
                    <a16:rowId xmlns:a16="http://schemas.microsoft.com/office/drawing/2014/main" val="2798503294"/>
                  </a:ext>
                </a:extLst>
              </a:tr>
              <a:tr h="33307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dirty="0" smtClean="0"/>
                        <a:t>Yolluklar</a:t>
                      </a:r>
                    </a:p>
                  </a:txBody>
                  <a:tcPr>
                    <a:solidFill>
                      <a:schemeClr val="accent1">
                        <a:tint val="4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r-TR" dirty="0" smtClean="0"/>
                        <a:t>3.3</a:t>
                      </a:r>
                    </a:p>
                  </a:txBody>
                  <a:tcPr>
                    <a:solidFill>
                      <a:schemeClr val="accent1">
                        <a:tint val="40000"/>
                      </a:schemeClr>
                    </a:solidFill>
                  </a:tcPr>
                </a:tc>
                <a:tc>
                  <a:txBody>
                    <a:bodyPr/>
                    <a:lstStyle/>
                    <a:p>
                      <a:pPr algn="r"/>
                      <a:r>
                        <a:rPr lang="tr-TR" dirty="0" smtClean="0"/>
                        <a:t>305,11</a:t>
                      </a:r>
                      <a:endParaRPr lang="tr-TR" dirty="0"/>
                    </a:p>
                  </a:txBody>
                  <a:tcPr>
                    <a:solidFill>
                      <a:schemeClr val="accent1">
                        <a:tint val="40000"/>
                      </a:schemeClr>
                    </a:solidFill>
                  </a:tcPr>
                </a:tc>
                <a:tc>
                  <a:txBody>
                    <a:bodyPr/>
                    <a:lstStyle/>
                    <a:p>
                      <a:pPr algn="r"/>
                      <a:r>
                        <a:rPr lang="tr-TR" dirty="0" smtClean="0"/>
                        <a:t>1.480,44</a:t>
                      </a:r>
                      <a:endParaRPr lang="tr-TR" dirty="0"/>
                    </a:p>
                  </a:txBody>
                  <a:tcPr>
                    <a:solidFill>
                      <a:schemeClr val="accent1">
                        <a:tint val="40000"/>
                      </a:schemeClr>
                    </a:solidFill>
                  </a:tcPr>
                </a:tc>
                <a:tc>
                  <a:txBody>
                    <a:bodyPr/>
                    <a:lstStyle/>
                    <a:p>
                      <a:pPr algn="r"/>
                      <a:r>
                        <a:rPr lang="tr-TR" dirty="0" smtClean="0"/>
                        <a:t>4.560,00</a:t>
                      </a:r>
                      <a:endParaRPr lang="tr-TR" dirty="0"/>
                    </a:p>
                  </a:txBody>
                  <a:tcPr>
                    <a:solidFill>
                      <a:schemeClr val="accent1">
                        <a:tint val="40000"/>
                      </a:schemeClr>
                    </a:solidFill>
                  </a:tcPr>
                </a:tc>
                <a:tc>
                  <a:txBody>
                    <a:bodyPr/>
                    <a:lstStyle/>
                    <a:p>
                      <a:pPr algn="r"/>
                      <a:r>
                        <a:rPr lang="tr-TR" dirty="0" smtClean="0"/>
                        <a:t>293,02</a:t>
                      </a:r>
                      <a:endParaRPr lang="tr-TR" dirty="0"/>
                    </a:p>
                  </a:txBody>
                  <a:tcPr>
                    <a:solidFill>
                      <a:schemeClr val="accent1">
                        <a:tint val="40000"/>
                      </a:schemeClr>
                    </a:solidFill>
                  </a:tcPr>
                </a:tc>
                <a:extLst>
                  <a:ext uri="{0D108BD9-81ED-4DB2-BD59-A6C34878D82A}">
                    <a16:rowId xmlns:a16="http://schemas.microsoft.com/office/drawing/2014/main" val="762218670"/>
                  </a:ext>
                </a:extLst>
              </a:tr>
              <a:tr h="33307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dirty="0" smtClean="0"/>
                        <a:t>Hizmet</a:t>
                      </a:r>
                    </a:p>
                  </a:txBody>
                  <a:tcPr>
                    <a:solidFill>
                      <a:schemeClr val="accent1">
                        <a:tint val="4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r-TR" dirty="0" smtClean="0"/>
                        <a:t>3.5</a:t>
                      </a:r>
                    </a:p>
                  </a:txBody>
                  <a:tcPr>
                    <a:solidFill>
                      <a:schemeClr val="accent1">
                        <a:tint val="40000"/>
                      </a:schemeClr>
                    </a:solidFill>
                  </a:tcPr>
                </a:tc>
                <a:tc>
                  <a:txBody>
                    <a:bodyPr/>
                    <a:lstStyle/>
                    <a:p>
                      <a:pPr algn="r"/>
                      <a:r>
                        <a:rPr lang="tr-TR" dirty="0" smtClean="0"/>
                        <a:t>18.448,44</a:t>
                      </a:r>
                      <a:endParaRPr lang="tr-TR" dirty="0"/>
                    </a:p>
                  </a:txBody>
                  <a:tcPr>
                    <a:solidFill>
                      <a:schemeClr val="accent1">
                        <a:tint val="40000"/>
                      </a:schemeClr>
                    </a:solidFill>
                  </a:tcPr>
                </a:tc>
                <a:tc>
                  <a:txBody>
                    <a:bodyPr/>
                    <a:lstStyle/>
                    <a:p>
                      <a:pPr algn="r"/>
                      <a:r>
                        <a:rPr lang="tr-TR" dirty="0" smtClean="0"/>
                        <a:t>23.305,00</a:t>
                      </a:r>
                      <a:endParaRPr lang="tr-TR" dirty="0"/>
                    </a:p>
                  </a:txBody>
                  <a:tcPr>
                    <a:solidFill>
                      <a:schemeClr val="accent1">
                        <a:tint val="40000"/>
                      </a:schemeClr>
                    </a:solidFill>
                  </a:tcPr>
                </a:tc>
                <a:tc>
                  <a:txBody>
                    <a:bodyPr/>
                    <a:lstStyle/>
                    <a:p>
                      <a:pPr algn="r"/>
                      <a:r>
                        <a:rPr lang="tr-TR" dirty="0" smtClean="0"/>
                        <a:t>16.230,90</a:t>
                      </a:r>
                      <a:endParaRPr lang="tr-TR" dirty="0"/>
                    </a:p>
                  </a:txBody>
                  <a:tcPr>
                    <a:solidFill>
                      <a:schemeClr val="accent1">
                        <a:tint val="40000"/>
                      </a:schemeClr>
                    </a:solidFill>
                  </a:tcPr>
                </a:tc>
                <a:tc>
                  <a:txBody>
                    <a:bodyPr/>
                    <a:lstStyle/>
                    <a:p>
                      <a:pPr algn="r"/>
                      <a:r>
                        <a:rPr lang="tr-TR" dirty="0" smtClean="0"/>
                        <a:t>26.589,67</a:t>
                      </a:r>
                    </a:p>
                  </a:txBody>
                  <a:tcPr>
                    <a:solidFill>
                      <a:schemeClr val="accent1">
                        <a:tint val="40000"/>
                      </a:schemeClr>
                    </a:solidFill>
                  </a:tcPr>
                </a:tc>
                <a:extLst>
                  <a:ext uri="{0D108BD9-81ED-4DB2-BD59-A6C34878D82A}">
                    <a16:rowId xmlns:a16="http://schemas.microsoft.com/office/drawing/2014/main" val="993394329"/>
                  </a:ext>
                </a:extLst>
              </a:tr>
              <a:tr h="333079">
                <a:tc>
                  <a:txBody>
                    <a:bodyPr/>
                    <a:lstStyle/>
                    <a:p>
                      <a:r>
                        <a:rPr lang="tr-TR" dirty="0" smtClean="0"/>
                        <a:t>Dayanıklı Tüketim Malzemesi</a:t>
                      </a:r>
                      <a:endParaRPr lang="tr-TR" dirty="0"/>
                    </a:p>
                  </a:txBody>
                  <a:tcPr>
                    <a:solidFill>
                      <a:schemeClr val="accent1">
                        <a:tint val="40000"/>
                      </a:schemeClr>
                    </a:solidFill>
                  </a:tcPr>
                </a:tc>
                <a:tc>
                  <a:txBody>
                    <a:bodyPr/>
                    <a:lstStyle/>
                    <a:p>
                      <a:pPr algn="ctr"/>
                      <a:r>
                        <a:rPr lang="tr-TR" dirty="0" smtClean="0"/>
                        <a:t>3.7</a:t>
                      </a:r>
                      <a:endParaRPr lang="tr-TR" dirty="0"/>
                    </a:p>
                  </a:txBody>
                  <a:tcPr>
                    <a:solidFill>
                      <a:schemeClr val="accent1">
                        <a:tint val="40000"/>
                      </a:schemeClr>
                    </a:solidFill>
                  </a:tcPr>
                </a:tc>
                <a:tc>
                  <a:txBody>
                    <a:bodyPr/>
                    <a:lstStyle/>
                    <a:p>
                      <a:pPr algn="r"/>
                      <a:r>
                        <a:rPr lang="tr-TR" dirty="0" smtClean="0"/>
                        <a:t>53.046,27</a:t>
                      </a:r>
                      <a:endParaRPr lang="tr-TR" dirty="0"/>
                    </a:p>
                  </a:txBody>
                  <a:tcPr>
                    <a:solidFill>
                      <a:schemeClr val="accent1">
                        <a:tint val="40000"/>
                      </a:schemeClr>
                    </a:solidFill>
                  </a:tcPr>
                </a:tc>
                <a:tc>
                  <a:txBody>
                    <a:bodyPr/>
                    <a:lstStyle/>
                    <a:p>
                      <a:pPr algn="r"/>
                      <a:r>
                        <a:rPr lang="tr-TR" dirty="0" smtClean="0"/>
                        <a:t>13.741,00</a:t>
                      </a:r>
                      <a:endParaRPr lang="tr-TR" dirty="0"/>
                    </a:p>
                  </a:txBody>
                  <a:tcPr>
                    <a:solidFill>
                      <a:schemeClr val="accent1">
                        <a:tint val="40000"/>
                      </a:schemeClr>
                    </a:solidFill>
                  </a:tcPr>
                </a:tc>
                <a:tc>
                  <a:txBody>
                    <a:bodyPr/>
                    <a:lstStyle/>
                    <a:p>
                      <a:pPr algn="r"/>
                      <a:r>
                        <a:rPr lang="tr-TR" dirty="0" smtClean="0"/>
                        <a:t>10.171.60</a:t>
                      </a:r>
                      <a:endParaRPr lang="tr-TR" dirty="0"/>
                    </a:p>
                  </a:txBody>
                  <a:tcPr>
                    <a:solidFill>
                      <a:schemeClr val="accent1">
                        <a:tint val="40000"/>
                      </a:schemeClr>
                    </a:solidFill>
                  </a:tcPr>
                </a:tc>
                <a:tc>
                  <a:txBody>
                    <a:bodyPr/>
                    <a:lstStyle/>
                    <a:p>
                      <a:pPr algn="r"/>
                      <a:r>
                        <a:rPr lang="tr-TR" dirty="0" smtClean="0"/>
                        <a:t>15.278,24</a:t>
                      </a:r>
                    </a:p>
                  </a:txBody>
                  <a:tcPr>
                    <a:solidFill>
                      <a:schemeClr val="accent1">
                        <a:tint val="40000"/>
                      </a:schemeClr>
                    </a:solidFill>
                  </a:tcPr>
                </a:tc>
                <a:extLst>
                  <a:ext uri="{0D108BD9-81ED-4DB2-BD59-A6C34878D82A}">
                    <a16:rowId xmlns:a16="http://schemas.microsoft.com/office/drawing/2014/main" val="2809238425"/>
                  </a:ext>
                </a:extLst>
              </a:tr>
              <a:tr h="333079">
                <a:tc>
                  <a:txBody>
                    <a:bodyPr/>
                    <a:lstStyle/>
                    <a:p>
                      <a:r>
                        <a:rPr lang="tr-TR" dirty="0" smtClean="0"/>
                        <a:t>Gayri Maddi Hak Alımları</a:t>
                      </a:r>
                      <a:endParaRPr lang="tr-TR" dirty="0"/>
                    </a:p>
                  </a:txBody>
                  <a:tcPr>
                    <a:solidFill>
                      <a:schemeClr val="accent1">
                        <a:tint val="40000"/>
                      </a:schemeClr>
                    </a:solidFill>
                  </a:tcPr>
                </a:tc>
                <a:tc>
                  <a:txBody>
                    <a:bodyPr/>
                    <a:lstStyle/>
                    <a:p>
                      <a:pPr algn="ctr"/>
                      <a:r>
                        <a:rPr lang="tr-TR" dirty="0" smtClean="0"/>
                        <a:t>6.3</a:t>
                      </a:r>
                      <a:endParaRPr lang="tr-TR" dirty="0"/>
                    </a:p>
                  </a:txBody>
                  <a:tcPr>
                    <a:solidFill>
                      <a:schemeClr val="accent1">
                        <a:tint val="40000"/>
                      </a:schemeClr>
                    </a:solidFill>
                  </a:tcPr>
                </a:tc>
                <a:tc>
                  <a:txBody>
                    <a:bodyPr/>
                    <a:lstStyle/>
                    <a:p>
                      <a:pPr algn="r"/>
                      <a:r>
                        <a:rPr lang="tr-TR" dirty="0" smtClean="0"/>
                        <a:t>0</a:t>
                      </a:r>
                      <a:endParaRPr lang="tr-TR" dirty="0"/>
                    </a:p>
                  </a:txBody>
                  <a:tcPr>
                    <a:solidFill>
                      <a:schemeClr val="accent1">
                        <a:tint val="40000"/>
                      </a:schemeClr>
                    </a:solidFill>
                  </a:tcPr>
                </a:tc>
                <a:tc>
                  <a:txBody>
                    <a:bodyPr/>
                    <a:lstStyle/>
                    <a:p>
                      <a:pPr algn="r"/>
                      <a:r>
                        <a:rPr lang="tr-TR" dirty="0" smtClean="0"/>
                        <a:t>0</a:t>
                      </a:r>
                      <a:endParaRPr lang="tr-TR" dirty="0"/>
                    </a:p>
                  </a:txBody>
                  <a:tcPr>
                    <a:solidFill>
                      <a:schemeClr val="accent1">
                        <a:tint val="40000"/>
                      </a:schemeClr>
                    </a:solidFill>
                  </a:tcPr>
                </a:tc>
                <a:tc>
                  <a:txBody>
                    <a:bodyPr/>
                    <a:lstStyle/>
                    <a:p>
                      <a:pPr algn="r"/>
                      <a:r>
                        <a:rPr lang="tr-TR" dirty="0" smtClean="0"/>
                        <a:t>0</a:t>
                      </a:r>
                      <a:endParaRPr lang="tr-TR" dirty="0"/>
                    </a:p>
                  </a:txBody>
                  <a:tcPr>
                    <a:solidFill>
                      <a:schemeClr val="accent1">
                        <a:tint val="40000"/>
                      </a:schemeClr>
                    </a:solidFill>
                  </a:tcPr>
                </a:tc>
                <a:tc>
                  <a:txBody>
                    <a:bodyPr/>
                    <a:lstStyle/>
                    <a:p>
                      <a:pPr algn="r"/>
                      <a:r>
                        <a:rPr lang="tr-TR" dirty="0" smtClean="0"/>
                        <a:t>474.776,11</a:t>
                      </a:r>
                      <a:endParaRPr lang="tr-TR" dirty="0"/>
                    </a:p>
                  </a:txBody>
                  <a:tcPr>
                    <a:solidFill>
                      <a:schemeClr val="accent1">
                        <a:tint val="40000"/>
                      </a:schemeClr>
                    </a:solidFill>
                  </a:tcPr>
                </a:tc>
                <a:extLst>
                  <a:ext uri="{0D108BD9-81ED-4DB2-BD59-A6C34878D82A}">
                    <a16:rowId xmlns:a16="http://schemas.microsoft.com/office/drawing/2014/main" val="3287515785"/>
                  </a:ext>
                </a:extLst>
              </a:tr>
            </a:tbl>
          </a:graphicData>
        </a:graphic>
      </p:graphicFrame>
    </p:spTree>
    <p:extLst>
      <p:ext uri="{BB962C8B-B14F-4D97-AF65-F5344CB8AC3E}">
        <p14:creationId xmlns:p14="http://schemas.microsoft.com/office/powerpoint/2010/main" val="480993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etin kutusu 3"/>
          <p:cNvSpPr txBox="1"/>
          <p:nvPr/>
        </p:nvSpPr>
        <p:spPr>
          <a:xfrm>
            <a:off x="1776846" y="623454"/>
            <a:ext cx="6764482" cy="461665"/>
          </a:xfrm>
          <a:prstGeom prst="rect">
            <a:avLst/>
          </a:prstGeom>
          <a:noFill/>
        </p:spPr>
        <p:txBody>
          <a:bodyPr wrap="square" rtlCol="0">
            <a:spAutoFit/>
          </a:bodyPr>
          <a:lstStyle/>
          <a:p>
            <a:r>
              <a:rPr lang="tr-TR" sz="2400" b="1" dirty="0" smtClean="0"/>
              <a:t>GÖREV VE HİZMETLER</a:t>
            </a:r>
            <a:endParaRPr lang="tr-TR" sz="2400" b="1" dirty="0"/>
          </a:p>
        </p:txBody>
      </p:sp>
      <p:sp>
        <p:nvSpPr>
          <p:cNvPr id="5" name="Dikdörtgen 4"/>
          <p:cNvSpPr/>
          <p:nvPr/>
        </p:nvSpPr>
        <p:spPr>
          <a:xfrm>
            <a:off x="532015" y="1163417"/>
            <a:ext cx="11380124" cy="5016758"/>
          </a:xfrm>
          <a:prstGeom prst="rect">
            <a:avLst/>
          </a:prstGeom>
        </p:spPr>
        <p:txBody>
          <a:bodyPr wrap="square">
            <a:spAutoFit/>
          </a:bodyPr>
          <a:lstStyle/>
          <a:p>
            <a:pPr marL="285750" indent="-285750" algn="just">
              <a:buFont typeface="Wingdings" panose="05000000000000000000" pitchFamily="2" charset="2"/>
              <a:buChar char="Ø"/>
            </a:pPr>
            <a:r>
              <a:rPr lang="tr-TR" sz="2400" b="1" dirty="0"/>
              <a:t>Üniversitedeki bilgi işlem </a:t>
            </a:r>
            <a:r>
              <a:rPr lang="tr-TR" sz="2400" b="1" dirty="0" smtClean="0"/>
              <a:t>sistemlerini </a:t>
            </a:r>
            <a:r>
              <a:rPr lang="tr-TR" sz="2400" b="1" dirty="0"/>
              <a:t>işletmek, eğitim öğretim ve araştırmalara destek olmak</a:t>
            </a:r>
            <a:r>
              <a:rPr lang="tr-TR" sz="2400" b="1" dirty="0" smtClean="0"/>
              <a:t>.</a:t>
            </a:r>
          </a:p>
          <a:p>
            <a:pPr marL="285750" indent="-285750" algn="just">
              <a:buFont typeface="Wingdings" panose="05000000000000000000" pitchFamily="2" charset="2"/>
              <a:buChar char="Ø"/>
            </a:pPr>
            <a:endParaRPr lang="tr-TR" sz="800" b="1" dirty="0" smtClean="0"/>
          </a:p>
          <a:p>
            <a:pPr marL="285750" indent="-285750" algn="just">
              <a:buFont typeface="Wingdings" panose="05000000000000000000" pitchFamily="2" charset="2"/>
              <a:buChar char="Ø"/>
            </a:pPr>
            <a:r>
              <a:rPr lang="tr-TR" sz="2400" b="1" dirty="0">
                <a:solidFill>
                  <a:srgbClr val="FF0000"/>
                </a:solidFill>
              </a:rPr>
              <a:t>Bilgi işlem projeleri ile ilgili olarak üniversite birimleri arasında koordinasyon sağlamak ve işbirliği içerisinde </a:t>
            </a:r>
            <a:r>
              <a:rPr lang="tr-TR" sz="2400" b="1" dirty="0" smtClean="0">
                <a:solidFill>
                  <a:srgbClr val="FF0000"/>
                </a:solidFill>
              </a:rPr>
              <a:t>çalışmak,</a:t>
            </a:r>
          </a:p>
          <a:p>
            <a:pPr marL="285750" indent="-285750" algn="just">
              <a:buFont typeface="Wingdings" panose="05000000000000000000" pitchFamily="2" charset="2"/>
              <a:buChar char="Ø"/>
            </a:pPr>
            <a:endParaRPr lang="tr-TR" sz="800" b="1" dirty="0">
              <a:solidFill>
                <a:srgbClr val="FF0000"/>
              </a:solidFill>
            </a:endParaRPr>
          </a:p>
          <a:p>
            <a:pPr marL="285750" indent="-285750" algn="just">
              <a:buFont typeface="Wingdings" panose="05000000000000000000" pitchFamily="2" charset="2"/>
              <a:buChar char="Ø"/>
            </a:pPr>
            <a:r>
              <a:rPr lang="tr-TR" sz="2400" b="1" dirty="0" smtClean="0"/>
              <a:t>Üniversitenin </a:t>
            </a:r>
            <a:r>
              <a:rPr lang="tr-TR" sz="2400" b="1" dirty="0"/>
              <a:t>tüm </a:t>
            </a:r>
            <a:r>
              <a:rPr lang="tr-TR" sz="2400" b="1" dirty="0" smtClean="0"/>
              <a:t>birimlerindeki </a:t>
            </a:r>
            <a:r>
              <a:rPr lang="tr-TR" sz="2400" b="1" dirty="0"/>
              <a:t>personeline ve Doktora–Yüksek Lisans </a:t>
            </a:r>
            <a:r>
              <a:rPr lang="tr-TR" sz="2400" b="1" dirty="0" smtClean="0"/>
              <a:t>Öğrencilerine </a:t>
            </a:r>
            <a:r>
              <a:rPr lang="tr-TR" sz="2400" b="1" dirty="0"/>
              <a:t>kişisel/kurumsal web sayfası oluşturabilmeleri için ilgili sunucu üzerinde alan adı ve yer tahsisi </a:t>
            </a:r>
            <a:r>
              <a:rPr lang="tr-TR" sz="2400" b="1" dirty="0" smtClean="0"/>
              <a:t>yapmak,</a:t>
            </a:r>
          </a:p>
          <a:p>
            <a:pPr marL="285750" indent="-285750" algn="just">
              <a:buFont typeface="Wingdings" panose="05000000000000000000" pitchFamily="2" charset="2"/>
              <a:buChar char="Ø"/>
            </a:pPr>
            <a:endParaRPr lang="tr-TR" sz="800" b="1" dirty="0" smtClean="0"/>
          </a:p>
          <a:p>
            <a:pPr marL="285750" indent="-285750" algn="just">
              <a:buFont typeface="Wingdings" panose="05000000000000000000" pitchFamily="2" charset="2"/>
              <a:buChar char="Ø"/>
            </a:pPr>
            <a:r>
              <a:rPr lang="tr-TR" sz="2400" b="1" dirty="0">
                <a:solidFill>
                  <a:srgbClr val="FF0000"/>
                </a:solidFill>
              </a:rPr>
              <a:t>Veri güvenliğini </a:t>
            </a:r>
            <a:r>
              <a:rPr lang="tr-TR" sz="2400" b="1" dirty="0" smtClean="0">
                <a:solidFill>
                  <a:srgbClr val="FF0000"/>
                </a:solidFill>
              </a:rPr>
              <a:t>(</a:t>
            </a:r>
            <a:r>
              <a:rPr lang="tr-TR" sz="2400" b="1" dirty="0" err="1" smtClean="0">
                <a:solidFill>
                  <a:srgbClr val="FF0000"/>
                </a:solidFill>
              </a:rPr>
              <a:t>Gizlilik,Bütünlük,Erişilebilirlik</a:t>
            </a:r>
            <a:r>
              <a:rPr lang="tr-TR" sz="2400" b="1" dirty="0" smtClean="0">
                <a:solidFill>
                  <a:srgbClr val="FF0000"/>
                </a:solidFill>
              </a:rPr>
              <a:t>) sağlamak, </a:t>
            </a:r>
            <a:r>
              <a:rPr lang="tr-TR" sz="2400" b="1" dirty="0">
                <a:solidFill>
                  <a:srgbClr val="FF0000"/>
                </a:solidFill>
              </a:rPr>
              <a:t>veri güvenliği politikaları oluşturmak, geliştirmek</a:t>
            </a:r>
            <a:r>
              <a:rPr lang="tr-TR" sz="2400" b="1" dirty="0" smtClean="0">
                <a:solidFill>
                  <a:srgbClr val="FF0000"/>
                </a:solidFill>
              </a:rPr>
              <a:t>.</a:t>
            </a:r>
          </a:p>
          <a:p>
            <a:pPr marL="285750" indent="-285750" algn="just">
              <a:buFont typeface="Wingdings" panose="05000000000000000000" pitchFamily="2" charset="2"/>
              <a:buChar char="Ø"/>
            </a:pPr>
            <a:endParaRPr lang="tr-TR" sz="800" b="1" dirty="0" smtClean="0"/>
          </a:p>
          <a:p>
            <a:pPr marL="285750" indent="-285750" algn="just">
              <a:buFont typeface="Wingdings" panose="05000000000000000000" pitchFamily="2" charset="2"/>
              <a:buChar char="Ø"/>
            </a:pPr>
            <a:r>
              <a:rPr lang="tr-TR" sz="2400" b="1" dirty="0" err="1"/>
              <a:t>Ulakbim</a:t>
            </a:r>
            <a:r>
              <a:rPr lang="tr-TR" sz="2400" b="1" dirty="0"/>
              <a:t> Kullanım Politikası, 5651 sayılı İnternet Ortamında Yapılan Yayınların Düzenlenmesi ve Bu Yayınlar Yoluyla İşlenen Suçlarla Mücadele Edilmesi Hakkında Kanun doğrultusunda ve teknik imkânlar ölçüsünde internet kayıtlarını (</a:t>
            </a:r>
            <a:r>
              <a:rPr lang="tr-TR" sz="2400" b="1" dirty="0" err="1"/>
              <a:t>log</a:t>
            </a:r>
            <a:r>
              <a:rPr lang="tr-TR" sz="2400" b="1" dirty="0"/>
              <a:t>) tutmak</a:t>
            </a:r>
            <a:r>
              <a:rPr lang="tr-TR" sz="2400" b="1" dirty="0" smtClean="0"/>
              <a:t>.</a:t>
            </a:r>
            <a:endParaRPr lang="tr-TR" sz="2400" b="1" dirty="0"/>
          </a:p>
        </p:txBody>
      </p:sp>
    </p:spTree>
    <p:extLst>
      <p:ext uri="{BB962C8B-B14F-4D97-AF65-F5344CB8AC3E}">
        <p14:creationId xmlns:p14="http://schemas.microsoft.com/office/powerpoint/2010/main" val="28979569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etin kutusu 3"/>
          <p:cNvSpPr txBox="1"/>
          <p:nvPr/>
        </p:nvSpPr>
        <p:spPr>
          <a:xfrm>
            <a:off x="1776846" y="623454"/>
            <a:ext cx="6764482" cy="461665"/>
          </a:xfrm>
          <a:prstGeom prst="rect">
            <a:avLst/>
          </a:prstGeom>
          <a:noFill/>
        </p:spPr>
        <p:txBody>
          <a:bodyPr wrap="square" rtlCol="0">
            <a:spAutoFit/>
          </a:bodyPr>
          <a:lstStyle/>
          <a:p>
            <a:r>
              <a:rPr lang="tr-TR" sz="2400" b="1" dirty="0"/>
              <a:t>GÖREV VE HİZMETLER</a:t>
            </a:r>
          </a:p>
        </p:txBody>
      </p:sp>
      <p:sp>
        <p:nvSpPr>
          <p:cNvPr id="5" name="Dikdörtgen 4"/>
          <p:cNvSpPr/>
          <p:nvPr/>
        </p:nvSpPr>
        <p:spPr>
          <a:xfrm>
            <a:off x="551144" y="1085120"/>
            <a:ext cx="11061735" cy="4893647"/>
          </a:xfrm>
          <a:prstGeom prst="rect">
            <a:avLst/>
          </a:prstGeom>
        </p:spPr>
        <p:txBody>
          <a:bodyPr wrap="square">
            <a:spAutoFit/>
          </a:bodyPr>
          <a:lstStyle/>
          <a:p>
            <a:pPr marL="285750" indent="-285750" algn="just">
              <a:buFont typeface="Wingdings" panose="05000000000000000000" pitchFamily="2" charset="2"/>
              <a:buChar char="Ø"/>
            </a:pPr>
            <a:r>
              <a:rPr lang="tr-TR" sz="2400" b="1" dirty="0"/>
              <a:t>Bilişim teknolojisindeki gelişmelere uygun olarak elektronik bilgi, belge ve iş akış düzenini kurmak, buna yönelik projeler geliştirmek, uygulamak ve uygulatmak</a:t>
            </a:r>
            <a:r>
              <a:rPr lang="tr-TR" sz="2400" b="1" dirty="0" smtClean="0"/>
              <a:t>.</a:t>
            </a:r>
          </a:p>
          <a:p>
            <a:pPr marL="285750" indent="-285750" algn="just">
              <a:buFont typeface="Wingdings" panose="05000000000000000000" pitchFamily="2" charset="2"/>
              <a:buChar char="Ø"/>
            </a:pPr>
            <a:endParaRPr lang="tr-TR" sz="800" b="1" dirty="0" smtClean="0"/>
          </a:p>
          <a:p>
            <a:pPr marL="285750" indent="-285750" algn="just">
              <a:buFont typeface="Wingdings" panose="05000000000000000000" pitchFamily="2" charset="2"/>
              <a:buChar char="Ø"/>
            </a:pPr>
            <a:r>
              <a:rPr lang="tr-TR" sz="2400" b="1" dirty="0" smtClean="0">
                <a:solidFill>
                  <a:schemeClr val="accent2"/>
                </a:solidFill>
              </a:rPr>
              <a:t>Üniversitenin </a:t>
            </a:r>
            <a:r>
              <a:rPr lang="tr-TR" sz="2400" b="1" dirty="0">
                <a:solidFill>
                  <a:schemeClr val="accent2"/>
                </a:solidFill>
              </a:rPr>
              <a:t>tüm birimlerinde iş sürekliliğinin temini için, internet ve bilgi sistemleri altyapısının </a:t>
            </a:r>
            <a:r>
              <a:rPr lang="tr-TR" sz="2400" b="1" dirty="0" smtClean="0">
                <a:solidFill>
                  <a:schemeClr val="accent2"/>
                </a:solidFill>
              </a:rPr>
              <a:t>düzenini </a:t>
            </a:r>
            <a:r>
              <a:rPr lang="tr-TR" sz="2400" b="1" dirty="0">
                <a:solidFill>
                  <a:schemeClr val="accent2"/>
                </a:solidFill>
              </a:rPr>
              <a:t>ve güncel teknolojilere uygun hale </a:t>
            </a:r>
            <a:r>
              <a:rPr lang="tr-TR" sz="2400" b="1" dirty="0" smtClean="0">
                <a:solidFill>
                  <a:schemeClr val="accent2"/>
                </a:solidFill>
              </a:rPr>
              <a:t>getirilmesini sağlamak </a:t>
            </a:r>
            <a:r>
              <a:rPr lang="tr-TR" sz="2400" b="1" dirty="0">
                <a:solidFill>
                  <a:schemeClr val="accent2"/>
                </a:solidFill>
              </a:rPr>
              <a:t>ve siber saldırılara karşı güvenlik önlemleri almak,</a:t>
            </a:r>
            <a:endParaRPr lang="tr-TR" sz="1200" b="1" dirty="0">
              <a:solidFill>
                <a:schemeClr val="accent2"/>
              </a:solidFill>
            </a:endParaRPr>
          </a:p>
          <a:p>
            <a:pPr marL="285750" indent="-285750" algn="just">
              <a:buFont typeface="Wingdings" panose="05000000000000000000" pitchFamily="2" charset="2"/>
              <a:buChar char="Ø"/>
            </a:pPr>
            <a:endParaRPr lang="tr-TR" sz="800" b="1" dirty="0"/>
          </a:p>
          <a:p>
            <a:pPr marL="285750" indent="-285750" algn="just">
              <a:buFont typeface="Wingdings" panose="05000000000000000000" pitchFamily="2" charset="2"/>
              <a:buChar char="Ø"/>
            </a:pPr>
            <a:r>
              <a:rPr lang="tr-TR" sz="2400" b="1" dirty="0"/>
              <a:t>SSL VPN  ve Bulut Hizmeti, </a:t>
            </a:r>
            <a:r>
              <a:rPr lang="tr-TR" sz="2400" b="1" dirty="0" smtClean="0"/>
              <a:t>ve </a:t>
            </a:r>
            <a:r>
              <a:rPr lang="tr-TR" sz="2400" b="1" dirty="0"/>
              <a:t>Kablosuz internet </a:t>
            </a:r>
            <a:r>
              <a:rPr lang="tr-TR" sz="2400" b="1" dirty="0" smtClean="0"/>
              <a:t>hizmetini</a:t>
            </a:r>
            <a:r>
              <a:rPr lang="tr-TR" sz="2400" b="1" dirty="0"/>
              <a:t> </a:t>
            </a:r>
            <a:r>
              <a:rPr lang="tr-TR" sz="2400" b="1" dirty="0" smtClean="0"/>
              <a:t>sağlamak.</a:t>
            </a:r>
          </a:p>
          <a:p>
            <a:pPr marL="285750" indent="-285750" algn="just">
              <a:buFont typeface="Wingdings" panose="05000000000000000000" pitchFamily="2" charset="2"/>
              <a:buChar char="Ø"/>
            </a:pPr>
            <a:endParaRPr lang="tr-TR" sz="800" b="1" dirty="0"/>
          </a:p>
          <a:p>
            <a:pPr marL="285750" indent="-285750" algn="just">
              <a:buFont typeface="Wingdings" panose="05000000000000000000" pitchFamily="2" charset="2"/>
              <a:buChar char="Ø"/>
            </a:pPr>
            <a:r>
              <a:rPr lang="tr-TR" sz="2400" b="1" dirty="0" smtClean="0">
                <a:solidFill>
                  <a:schemeClr val="accent2"/>
                </a:solidFill>
              </a:rPr>
              <a:t>Üniversitemizin </a:t>
            </a:r>
            <a:r>
              <a:rPr lang="tr-TR" sz="2400" b="1" dirty="0">
                <a:solidFill>
                  <a:schemeClr val="accent2"/>
                </a:solidFill>
              </a:rPr>
              <a:t>Kurumsal Web Sayfalarının oluşturulması, güncellenmesi ve çalışma devamlılığı sağlanmak,</a:t>
            </a:r>
          </a:p>
          <a:p>
            <a:pPr marL="285750" indent="-285750" algn="just">
              <a:buFont typeface="Wingdings" panose="05000000000000000000" pitchFamily="2" charset="2"/>
              <a:buChar char="Ø"/>
            </a:pPr>
            <a:endParaRPr lang="tr-TR" sz="800" b="1" dirty="0"/>
          </a:p>
          <a:p>
            <a:pPr marL="285750" indent="-285750" algn="just">
              <a:buFont typeface="Wingdings" panose="05000000000000000000" pitchFamily="2" charset="2"/>
              <a:buChar char="Ø"/>
            </a:pPr>
            <a:r>
              <a:rPr lang="tr-TR" sz="2400" b="1" dirty="0"/>
              <a:t>Kamera ve Güvenlik Sistemlerinin keşif, bakım ve </a:t>
            </a:r>
            <a:r>
              <a:rPr lang="tr-TR" sz="2400" b="1" dirty="0" smtClean="0"/>
              <a:t>işletmesi yapmak.</a:t>
            </a:r>
            <a:r>
              <a:rPr lang="tr-TR" sz="2400" b="1" dirty="0">
                <a:solidFill>
                  <a:schemeClr val="accent2"/>
                </a:solidFill>
              </a:rPr>
              <a:t> </a:t>
            </a:r>
            <a:endParaRPr lang="tr-TR" sz="2400" b="1" dirty="0" smtClean="0">
              <a:solidFill>
                <a:schemeClr val="accent2"/>
              </a:solidFill>
            </a:endParaRPr>
          </a:p>
          <a:p>
            <a:pPr marL="285750" indent="-285750" algn="just">
              <a:buFont typeface="Wingdings" panose="05000000000000000000" pitchFamily="2" charset="2"/>
              <a:buChar char="Ø"/>
            </a:pPr>
            <a:endParaRPr lang="tr-TR" sz="800" b="1" dirty="0">
              <a:solidFill>
                <a:schemeClr val="accent2"/>
              </a:solidFill>
            </a:endParaRPr>
          </a:p>
          <a:p>
            <a:pPr marL="285750" indent="-285750" algn="just">
              <a:buFont typeface="Wingdings" panose="05000000000000000000" pitchFamily="2" charset="2"/>
              <a:buChar char="Ø"/>
            </a:pPr>
            <a:r>
              <a:rPr lang="tr-TR" sz="2400" b="1" dirty="0" smtClean="0">
                <a:solidFill>
                  <a:schemeClr val="accent2"/>
                </a:solidFill>
              </a:rPr>
              <a:t>Tüm personelimize </a:t>
            </a:r>
            <a:r>
              <a:rPr lang="tr-TR" sz="2400" b="1" dirty="0">
                <a:solidFill>
                  <a:schemeClr val="accent2"/>
                </a:solidFill>
              </a:rPr>
              <a:t>bilgi işlem </a:t>
            </a:r>
            <a:r>
              <a:rPr lang="tr-TR" sz="2400" b="1" dirty="0" smtClean="0">
                <a:solidFill>
                  <a:schemeClr val="accent2"/>
                </a:solidFill>
              </a:rPr>
              <a:t>sistemleri ile ilgili Teknik </a:t>
            </a:r>
            <a:r>
              <a:rPr lang="tr-TR" sz="2400" b="1" dirty="0">
                <a:solidFill>
                  <a:schemeClr val="accent2"/>
                </a:solidFill>
              </a:rPr>
              <a:t>Destek vermek</a:t>
            </a:r>
            <a:r>
              <a:rPr lang="tr-TR" sz="2400" b="1" dirty="0" smtClean="0">
                <a:solidFill>
                  <a:schemeClr val="accent2"/>
                </a:solidFill>
              </a:rPr>
              <a:t>,</a:t>
            </a:r>
          </a:p>
          <a:p>
            <a:pPr marL="285750" indent="-285750" algn="just">
              <a:buFont typeface="Wingdings" panose="05000000000000000000" pitchFamily="2" charset="2"/>
              <a:buChar char="Ø"/>
            </a:pPr>
            <a:endParaRPr lang="tr-TR" sz="800" b="1" dirty="0" smtClean="0">
              <a:solidFill>
                <a:schemeClr val="accent2"/>
              </a:solidFill>
            </a:endParaRPr>
          </a:p>
          <a:p>
            <a:pPr marL="285750" indent="-285750" algn="just">
              <a:buFont typeface="Wingdings" panose="05000000000000000000" pitchFamily="2" charset="2"/>
              <a:buChar char="Ø"/>
            </a:pPr>
            <a:r>
              <a:rPr lang="tr-TR" sz="2400" b="1" dirty="0" smtClean="0"/>
              <a:t>Plaka tanıma ve Turnike Geçiş Sistemlerinin </a:t>
            </a:r>
            <a:r>
              <a:rPr lang="tr-TR" sz="2400" b="1" dirty="0"/>
              <a:t>keşif, bakım ve işletmesi yapmak.</a:t>
            </a:r>
            <a:r>
              <a:rPr lang="tr-TR" sz="2400" b="1" dirty="0">
                <a:solidFill>
                  <a:schemeClr val="accent2"/>
                </a:solidFill>
              </a:rPr>
              <a:t> </a:t>
            </a:r>
          </a:p>
        </p:txBody>
      </p:sp>
    </p:spTree>
    <p:extLst>
      <p:ext uri="{BB962C8B-B14F-4D97-AF65-F5344CB8AC3E}">
        <p14:creationId xmlns:p14="http://schemas.microsoft.com/office/powerpoint/2010/main" val="6534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3" name="Düz Ok Bağlayıcısı 12"/>
          <p:cNvCxnSpPr/>
          <p:nvPr/>
        </p:nvCxnSpPr>
        <p:spPr>
          <a:xfrm flipV="1">
            <a:off x="2956677" y="3619438"/>
            <a:ext cx="1637230" cy="875517"/>
          </a:xfrm>
          <a:prstGeom prst="straightConnector1">
            <a:avLst/>
          </a:prstGeom>
          <a:ln w="88900">
            <a:solidFill>
              <a:schemeClr val="bg1">
                <a:lumMod val="65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4" name="Düz Ok Bağlayıcısı 13"/>
          <p:cNvCxnSpPr/>
          <p:nvPr/>
        </p:nvCxnSpPr>
        <p:spPr>
          <a:xfrm flipV="1">
            <a:off x="3011855" y="3889609"/>
            <a:ext cx="1701461" cy="1412257"/>
          </a:xfrm>
          <a:prstGeom prst="straightConnector1">
            <a:avLst/>
          </a:prstGeom>
          <a:ln w="88900">
            <a:solidFill>
              <a:schemeClr val="bg1">
                <a:lumMod val="65000"/>
              </a:schemeClr>
            </a:solidFill>
            <a:prstDash val="sysDot"/>
            <a:headEnd type="triangle"/>
            <a:tailEnd type="triangle"/>
          </a:ln>
        </p:spPr>
        <p:style>
          <a:lnRef idx="1">
            <a:schemeClr val="accent1"/>
          </a:lnRef>
          <a:fillRef idx="0">
            <a:schemeClr val="accent1"/>
          </a:fillRef>
          <a:effectRef idx="0">
            <a:schemeClr val="accent1"/>
          </a:effectRef>
          <a:fontRef idx="minor">
            <a:schemeClr val="tx1"/>
          </a:fontRef>
        </p:style>
      </p:cxnSp>
      <p:graphicFrame>
        <p:nvGraphicFramePr>
          <p:cNvPr id="21" name="Tablo 20"/>
          <p:cNvGraphicFramePr>
            <a:graphicFrameLocks noGrp="1"/>
          </p:cNvGraphicFramePr>
          <p:nvPr>
            <p:extLst>
              <p:ext uri="{D42A27DB-BD31-4B8C-83A1-F6EECF244321}">
                <p14:modId xmlns:p14="http://schemas.microsoft.com/office/powerpoint/2010/main" val="146563940"/>
              </p:ext>
            </p:extLst>
          </p:nvPr>
        </p:nvGraphicFramePr>
        <p:xfrm>
          <a:off x="3009605" y="4156231"/>
          <a:ext cx="8802439" cy="1931417"/>
        </p:xfrm>
        <a:graphic>
          <a:graphicData uri="http://schemas.openxmlformats.org/drawingml/2006/table">
            <a:tbl>
              <a:tblPr firstRow="1" firstCol="1" bandRow="1">
                <a:tableStyleId>{5C22544A-7EE6-4342-B048-85BDC9FD1C3A}</a:tableStyleId>
              </a:tblPr>
              <a:tblGrid>
                <a:gridCol w="1312920">
                  <a:extLst>
                    <a:ext uri="{9D8B030D-6E8A-4147-A177-3AD203B41FA5}">
                      <a16:colId xmlns:a16="http://schemas.microsoft.com/office/drawing/2014/main" val="756480007"/>
                    </a:ext>
                  </a:extLst>
                </a:gridCol>
                <a:gridCol w="695626">
                  <a:extLst>
                    <a:ext uri="{9D8B030D-6E8A-4147-A177-3AD203B41FA5}">
                      <a16:colId xmlns:a16="http://schemas.microsoft.com/office/drawing/2014/main" val="736040550"/>
                    </a:ext>
                  </a:extLst>
                </a:gridCol>
                <a:gridCol w="695626">
                  <a:extLst>
                    <a:ext uri="{9D8B030D-6E8A-4147-A177-3AD203B41FA5}">
                      <a16:colId xmlns:a16="http://schemas.microsoft.com/office/drawing/2014/main" val="1906780651"/>
                    </a:ext>
                  </a:extLst>
                </a:gridCol>
                <a:gridCol w="695626">
                  <a:extLst>
                    <a:ext uri="{9D8B030D-6E8A-4147-A177-3AD203B41FA5}">
                      <a16:colId xmlns:a16="http://schemas.microsoft.com/office/drawing/2014/main" val="2009935135"/>
                    </a:ext>
                  </a:extLst>
                </a:gridCol>
                <a:gridCol w="776512">
                  <a:extLst>
                    <a:ext uri="{9D8B030D-6E8A-4147-A177-3AD203B41FA5}">
                      <a16:colId xmlns:a16="http://schemas.microsoft.com/office/drawing/2014/main" val="1435236378"/>
                    </a:ext>
                  </a:extLst>
                </a:gridCol>
                <a:gridCol w="776512">
                  <a:extLst>
                    <a:ext uri="{9D8B030D-6E8A-4147-A177-3AD203B41FA5}">
                      <a16:colId xmlns:a16="http://schemas.microsoft.com/office/drawing/2014/main" val="2177411768"/>
                    </a:ext>
                  </a:extLst>
                </a:gridCol>
                <a:gridCol w="776512">
                  <a:extLst>
                    <a:ext uri="{9D8B030D-6E8A-4147-A177-3AD203B41FA5}">
                      <a16:colId xmlns:a16="http://schemas.microsoft.com/office/drawing/2014/main" val="383492241"/>
                    </a:ext>
                  </a:extLst>
                </a:gridCol>
                <a:gridCol w="776512">
                  <a:extLst>
                    <a:ext uri="{9D8B030D-6E8A-4147-A177-3AD203B41FA5}">
                      <a16:colId xmlns:a16="http://schemas.microsoft.com/office/drawing/2014/main" val="3447748784"/>
                    </a:ext>
                  </a:extLst>
                </a:gridCol>
                <a:gridCol w="776512">
                  <a:extLst>
                    <a:ext uri="{9D8B030D-6E8A-4147-A177-3AD203B41FA5}">
                      <a16:colId xmlns:a16="http://schemas.microsoft.com/office/drawing/2014/main" val="3536008213"/>
                    </a:ext>
                  </a:extLst>
                </a:gridCol>
                <a:gridCol w="776512">
                  <a:extLst>
                    <a:ext uri="{9D8B030D-6E8A-4147-A177-3AD203B41FA5}">
                      <a16:colId xmlns:a16="http://schemas.microsoft.com/office/drawing/2014/main" val="3831704332"/>
                    </a:ext>
                  </a:extLst>
                </a:gridCol>
                <a:gridCol w="743569">
                  <a:extLst>
                    <a:ext uri="{9D8B030D-6E8A-4147-A177-3AD203B41FA5}">
                      <a16:colId xmlns:a16="http://schemas.microsoft.com/office/drawing/2014/main" val="3119959938"/>
                    </a:ext>
                  </a:extLst>
                </a:gridCol>
              </a:tblGrid>
              <a:tr h="277646">
                <a:tc>
                  <a:txBody>
                    <a:bodyPr/>
                    <a:lstStyle/>
                    <a:p>
                      <a:pPr>
                        <a:lnSpc>
                          <a:spcPct val="115000"/>
                        </a:lnSpc>
                        <a:spcAft>
                          <a:spcPts val="0"/>
                        </a:spcAft>
                      </a:pPr>
                      <a:r>
                        <a:rPr lang="tr-TR" sz="1100">
                          <a:effectLst/>
                        </a:rPr>
                        <a:t> </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400" dirty="0">
                          <a:effectLst/>
                        </a:rPr>
                        <a:t>2011</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400">
                          <a:effectLst/>
                        </a:rPr>
                        <a:t>2012</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400">
                          <a:effectLst/>
                        </a:rPr>
                        <a:t>2013</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400" dirty="0">
                          <a:effectLst/>
                        </a:rPr>
                        <a:t>2014</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400" dirty="0">
                          <a:effectLst/>
                        </a:rPr>
                        <a:t>2015</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400" dirty="0">
                          <a:effectLst/>
                        </a:rPr>
                        <a:t>2016</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400" dirty="0">
                          <a:effectLst/>
                        </a:rPr>
                        <a:t>2017</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400" dirty="0" smtClean="0">
                          <a:effectLst/>
                        </a:rPr>
                        <a:t>2018</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400" dirty="0" smtClean="0">
                          <a:effectLst/>
                          <a:latin typeface="Calibri" panose="020F0502020204030204" pitchFamily="34" charset="0"/>
                          <a:ea typeface="Calibri" panose="020F0502020204030204" pitchFamily="34" charset="0"/>
                          <a:cs typeface="Times New Roman" panose="02020603050405020304" pitchFamily="18" charset="0"/>
                        </a:rPr>
                        <a:t>2019</a:t>
                      </a:r>
                      <a:endParaRPr lang="tr-TR"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400" dirty="0" smtClean="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2020</a:t>
                      </a:r>
                      <a:endParaRPr lang="tr-TR" sz="14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extLst>
                  <a:ext uri="{0D108BD9-81ED-4DB2-BD59-A6C34878D82A}">
                    <a16:rowId xmlns:a16="http://schemas.microsoft.com/office/drawing/2014/main" val="2747179291"/>
                  </a:ext>
                </a:extLst>
              </a:tr>
              <a:tr h="272384">
                <a:tc>
                  <a:txBody>
                    <a:bodyPr/>
                    <a:lstStyle/>
                    <a:p>
                      <a:pPr>
                        <a:lnSpc>
                          <a:spcPct val="115000"/>
                        </a:lnSpc>
                        <a:spcAft>
                          <a:spcPts val="0"/>
                        </a:spcAft>
                      </a:pPr>
                      <a:r>
                        <a:rPr lang="tr-TR" sz="1200" dirty="0" smtClean="0">
                          <a:effectLst/>
                        </a:rPr>
                        <a:t>Merkez</a:t>
                      </a:r>
                      <a:r>
                        <a:rPr lang="tr-TR" sz="1200" baseline="0" dirty="0" smtClean="0">
                          <a:effectLst/>
                        </a:rPr>
                        <a:t> Yerleşke</a:t>
                      </a:r>
                      <a:endParaRPr lang="tr-TR"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200" b="1" dirty="0">
                          <a:effectLst/>
                        </a:rPr>
                        <a:t>20 </a:t>
                      </a:r>
                      <a:r>
                        <a:rPr lang="tr-TR" sz="1200" b="1" dirty="0" err="1">
                          <a:effectLst/>
                        </a:rPr>
                        <a:t>Mbps</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a:effectLst/>
                        </a:rPr>
                        <a:t>50 Mbps</a:t>
                      </a:r>
                      <a:endParaRPr lang="tr-TR" sz="1200" b="1">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a:effectLst/>
                        </a:rPr>
                        <a:t>90 Mbps</a:t>
                      </a:r>
                      <a:endParaRPr lang="tr-TR" sz="1200" b="1">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a:effectLst/>
                        </a:rPr>
                        <a:t>150 Mbps</a:t>
                      </a:r>
                      <a:endParaRPr lang="tr-TR" sz="1200" b="1">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a:effectLst/>
                        </a:rPr>
                        <a:t>40 Mbps</a:t>
                      </a:r>
                      <a:endParaRPr lang="tr-TR" sz="1200" b="1">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dirty="0">
                          <a:effectLst/>
                        </a:rPr>
                        <a:t>40 </a:t>
                      </a:r>
                      <a:r>
                        <a:rPr lang="tr-TR" sz="1200" b="1" dirty="0" err="1">
                          <a:effectLst/>
                        </a:rPr>
                        <a:t>Mbps</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dirty="0">
                          <a:effectLst/>
                        </a:rPr>
                        <a:t>80 </a:t>
                      </a:r>
                      <a:r>
                        <a:rPr lang="tr-TR" sz="1200" b="1" dirty="0" err="1">
                          <a:effectLst/>
                        </a:rPr>
                        <a:t>Mbps</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dirty="0">
                          <a:effectLst/>
                        </a:rPr>
                        <a:t>80 </a:t>
                      </a:r>
                      <a:r>
                        <a:rPr lang="tr-TR" sz="1200" b="1" dirty="0" err="1">
                          <a:effectLst/>
                        </a:rPr>
                        <a:t>Mbps</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dirty="0">
                          <a:effectLst/>
                        </a:rPr>
                        <a:t>80 </a:t>
                      </a:r>
                      <a:r>
                        <a:rPr lang="tr-TR" sz="1200" b="1" dirty="0" err="1">
                          <a:effectLst/>
                        </a:rPr>
                        <a:t>Mbps</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dirty="0">
                          <a:effectLst/>
                        </a:rPr>
                        <a:t>80 </a:t>
                      </a:r>
                      <a:r>
                        <a:rPr lang="tr-TR" sz="1200" b="1" dirty="0" err="1">
                          <a:effectLst/>
                        </a:rPr>
                        <a:t>Mbps</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val="2900662277"/>
                  </a:ext>
                </a:extLst>
              </a:tr>
              <a:tr h="272384">
                <a:tc>
                  <a:txBody>
                    <a:bodyPr/>
                    <a:lstStyle/>
                    <a:p>
                      <a:pPr>
                        <a:lnSpc>
                          <a:spcPct val="115000"/>
                        </a:lnSpc>
                        <a:spcAft>
                          <a:spcPts val="0"/>
                        </a:spcAft>
                      </a:pPr>
                      <a:r>
                        <a:rPr lang="tr-TR" sz="1200" dirty="0" err="1">
                          <a:effectLst/>
                        </a:rPr>
                        <a:t>Kezer</a:t>
                      </a:r>
                      <a:r>
                        <a:rPr lang="tr-TR" sz="1200" dirty="0">
                          <a:effectLst/>
                        </a:rPr>
                        <a:t> </a:t>
                      </a:r>
                      <a:r>
                        <a:rPr lang="tr-TR" sz="1200" baseline="0" dirty="0" smtClean="0">
                          <a:effectLst/>
                        </a:rPr>
                        <a:t>Yerleşkesi</a:t>
                      </a:r>
                      <a:endParaRPr lang="tr-TR"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200" b="1" dirty="0">
                          <a:effectLst/>
                        </a:rPr>
                        <a:t>-</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a:effectLst/>
                        </a:rPr>
                        <a:t>-</a:t>
                      </a:r>
                      <a:endParaRPr lang="tr-TR" sz="1200" b="1">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dirty="0">
                          <a:effectLst/>
                        </a:rPr>
                        <a:t>30 </a:t>
                      </a:r>
                      <a:r>
                        <a:rPr lang="tr-TR" sz="1200" b="1" dirty="0" err="1">
                          <a:effectLst/>
                        </a:rPr>
                        <a:t>Mbps</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a:effectLst/>
                        </a:rPr>
                        <a:t>30 Mbps</a:t>
                      </a:r>
                      <a:endParaRPr lang="tr-TR" sz="1200" b="1">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a:effectLst/>
                        </a:rPr>
                        <a:t>250 Mbps</a:t>
                      </a:r>
                      <a:endParaRPr lang="tr-TR" sz="1200" b="1">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a:effectLst/>
                        </a:rPr>
                        <a:t>250 Mbps</a:t>
                      </a:r>
                      <a:endParaRPr lang="tr-TR" sz="1200" b="1">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dirty="0">
                          <a:effectLst/>
                        </a:rPr>
                        <a:t>500 </a:t>
                      </a:r>
                      <a:r>
                        <a:rPr lang="tr-TR" sz="1200" b="1" dirty="0" err="1">
                          <a:effectLst/>
                        </a:rPr>
                        <a:t>Mbps</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dirty="0">
                          <a:effectLst/>
                        </a:rPr>
                        <a:t>500 </a:t>
                      </a:r>
                      <a:r>
                        <a:rPr lang="tr-TR" sz="1200" b="1" dirty="0" err="1">
                          <a:effectLst/>
                        </a:rPr>
                        <a:t>Mbps</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dirty="0">
                          <a:effectLst/>
                        </a:rPr>
                        <a:t>500 </a:t>
                      </a:r>
                      <a:r>
                        <a:rPr lang="tr-TR" sz="1200" b="1" dirty="0" err="1">
                          <a:effectLst/>
                        </a:rPr>
                        <a:t>Mbps</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dirty="0">
                          <a:effectLst/>
                        </a:rPr>
                        <a:t>500 </a:t>
                      </a:r>
                      <a:r>
                        <a:rPr lang="tr-TR" sz="1200" b="1" dirty="0" err="1">
                          <a:effectLst/>
                        </a:rPr>
                        <a:t>Mbps</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val="336651457"/>
                  </a:ext>
                </a:extLst>
              </a:tr>
              <a:tr h="272384">
                <a:tc>
                  <a:txBody>
                    <a:bodyPr/>
                    <a:lstStyle/>
                    <a:p>
                      <a:pPr>
                        <a:lnSpc>
                          <a:spcPct val="115000"/>
                        </a:lnSpc>
                        <a:spcAft>
                          <a:spcPts val="0"/>
                        </a:spcAft>
                      </a:pPr>
                      <a:r>
                        <a:rPr lang="tr-TR" sz="1200" dirty="0">
                          <a:effectLst/>
                        </a:rPr>
                        <a:t>Sağlık M.Y.O</a:t>
                      </a:r>
                      <a:r>
                        <a:rPr lang="tr-TR" sz="1200" dirty="0" smtClean="0">
                          <a:effectLst/>
                        </a:rPr>
                        <a:t>. </a:t>
                      </a:r>
                      <a:endParaRPr lang="tr-TR"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200" b="1" dirty="0">
                          <a:effectLst/>
                        </a:rPr>
                        <a:t>ADSL</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dirty="0">
                          <a:effectLst/>
                        </a:rPr>
                        <a:t>ADSL</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a:effectLst/>
                        </a:rPr>
                        <a:t>5 Mbps</a:t>
                      </a:r>
                      <a:endParaRPr lang="tr-TR" sz="1200" b="1">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a:effectLst/>
                        </a:rPr>
                        <a:t>5 Mbps</a:t>
                      </a:r>
                      <a:endParaRPr lang="tr-TR" sz="1200" b="1">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a:effectLst/>
                        </a:rPr>
                        <a:t>10 Mbps</a:t>
                      </a:r>
                      <a:endParaRPr lang="tr-TR" sz="1200" b="1">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dirty="0">
                          <a:effectLst/>
                        </a:rPr>
                        <a:t>10 </a:t>
                      </a:r>
                      <a:r>
                        <a:rPr lang="tr-TR" sz="1200" b="1" dirty="0" err="1">
                          <a:effectLst/>
                        </a:rPr>
                        <a:t>Mbps</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dirty="0">
                          <a:effectLst/>
                        </a:rPr>
                        <a:t>20 </a:t>
                      </a:r>
                      <a:r>
                        <a:rPr lang="tr-TR" sz="1200" b="1" dirty="0" err="1">
                          <a:effectLst/>
                        </a:rPr>
                        <a:t>Mbps</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dirty="0">
                          <a:effectLst/>
                        </a:rPr>
                        <a:t>20 </a:t>
                      </a:r>
                      <a:r>
                        <a:rPr lang="tr-TR" sz="1200" b="1" dirty="0" err="1">
                          <a:effectLst/>
                        </a:rPr>
                        <a:t>Mbps</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dirty="0" smtClean="0">
                          <a:effectLst/>
                          <a:latin typeface="Calibri" panose="020F0502020204030204" pitchFamily="34" charset="0"/>
                          <a:ea typeface="Calibri" panose="020F0502020204030204" pitchFamily="34" charset="0"/>
                          <a:cs typeface="Times New Roman" panose="02020603050405020304" pitchFamily="18" charset="0"/>
                        </a:rPr>
                        <a:t>-</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dirty="0" smtClean="0">
                          <a:effectLst/>
                          <a:latin typeface="Calibri" panose="020F0502020204030204" pitchFamily="34" charset="0"/>
                          <a:ea typeface="Calibri" panose="020F0502020204030204" pitchFamily="34" charset="0"/>
                          <a:cs typeface="Times New Roman" panose="02020603050405020304" pitchFamily="18" charset="0"/>
                        </a:rPr>
                        <a:t>-</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val="2842202605"/>
                  </a:ext>
                </a:extLst>
              </a:tr>
              <a:tr h="272384">
                <a:tc>
                  <a:txBody>
                    <a:bodyPr/>
                    <a:lstStyle/>
                    <a:p>
                      <a:pPr>
                        <a:lnSpc>
                          <a:spcPct val="115000"/>
                        </a:lnSpc>
                        <a:spcAft>
                          <a:spcPts val="0"/>
                        </a:spcAft>
                      </a:pPr>
                      <a:r>
                        <a:rPr lang="tr-TR" sz="1200" dirty="0">
                          <a:effectLst/>
                        </a:rPr>
                        <a:t>Kurtalan M.Y.O.</a:t>
                      </a:r>
                      <a:endParaRPr lang="tr-TR"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200" b="1">
                          <a:effectLst/>
                        </a:rPr>
                        <a:t>ADSL</a:t>
                      </a:r>
                      <a:endParaRPr lang="tr-TR" sz="1200" b="1">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dirty="0">
                          <a:effectLst/>
                        </a:rPr>
                        <a:t>ADSL</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a:effectLst/>
                        </a:rPr>
                        <a:t>5 Mbps</a:t>
                      </a:r>
                      <a:endParaRPr lang="tr-TR" sz="1200" b="1">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dirty="0">
                          <a:effectLst/>
                        </a:rPr>
                        <a:t>5 </a:t>
                      </a:r>
                      <a:r>
                        <a:rPr lang="tr-TR" sz="1200" b="1" dirty="0" err="1">
                          <a:effectLst/>
                        </a:rPr>
                        <a:t>Mbps</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a:effectLst/>
                        </a:rPr>
                        <a:t>10 Mbps</a:t>
                      </a:r>
                      <a:endParaRPr lang="tr-TR" sz="1200" b="1">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a:effectLst/>
                        </a:rPr>
                        <a:t>10 Mbps</a:t>
                      </a:r>
                      <a:endParaRPr lang="tr-TR" sz="1200" b="1">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dirty="0">
                          <a:effectLst/>
                        </a:rPr>
                        <a:t>30 </a:t>
                      </a:r>
                      <a:r>
                        <a:rPr lang="tr-TR" sz="1200" b="1" dirty="0" err="1">
                          <a:effectLst/>
                        </a:rPr>
                        <a:t>Mbps</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dirty="0">
                          <a:effectLst/>
                        </a:rPr>
                        <a:t>30 </a:t>
                      </a:r>
                      <a:r>
                        <a:rPr lang="tr-TR" sz="1200" b="1" dirty="0" err="1">
                          <a:effectLst/>
                        </a:rPr>
                        <a:t>Mbps</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dirty="0">
                          <a:effectLst/>
                        </a:rPr>
                        <a:t>30 </a:t>
                      </a:r>
                      <a:r>
                        <a:rPr lang="tr-TR" sz="1200" b="1" dirty="0" err="1">
                          <a:effectLst/>
                        </a:rPr>
                        <a:t>Mbps</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dirty="0">
                          <a:effectLst/>
                        </a:rPr>
                        <a:t>30 </a:t>
                      </a:r>
                      <a:r>
                        <a:rPr lang="tr-TR" sz="1200" b="1" dirty="0" err="1">
                          <a:effectLst/>
                        </a:rPr>
                        <a:t>Mbps</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val="4264221798"/>
                  </a:ext>
                </a:extLst>
              </a:tr>
              <a:tr h="272384">
                <a:tc>
                  <a:txBody>
                    <a:bodyPr/>
                    <a:lstStyle/>
                    <a:p>
                      <a:pPr>
                        <a:lnSpc>
                          <a:spcPct val="115000"/>
                        </a:lnSpc>
                        <a:spcAft>
                          <a:spcPts val="0"/>
                        </a:spcAft>
                      </a:pPr>
                      <a:r>
                        <a:rPr lang="tr-TR" sz="1200" dirty="0">
                          <a:effectLst/>
                        </a:rPr>
                        <a:t>Eruh M.Y.O.</a:t>
                      </a:r>
                      <a:endParaRPr lang="tr-TR"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200" b="1">
                          <a:effectLst/>
                        </a:rPr>
                        <a:t>ADSL</a:t>
                      </a:r>
                      <a:endParaRPr lang="tr-TR" sz="1200" b="1">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a:effectLst/>
                        </a:rPr>
                        <a:t>ADSL</a:t>
                      </a:r>
                      <a:endParaRPr lang="tr-TR" sz="1200" b="1">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dirty="0">
                          <a:effectLst/>
                        </a:rPr>
                        <a:t>5 </a:t>
                      </a:r>
                      <a:r>
                        <a:rPr lang="tr-TR" sz="1200" b="1" dirty="0" err="1">
                          <a:effectLst/>
                        </a:rPr>
                        <a:t>Mbps</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dirty="0">
                          <a:effectLst/>
                        </a:rPr>
                        <a:t>5 </a:t>
                      </a:r>
                      <a:r>
                        <a:rPr lang="tr-TR" sz="1200" b="1" dirty="0" err="1">
                          <a:effectLst/>
                        </a:rPr>
                        <a:t>Mbps</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a:effectLst/>
                        </a:rPr>
                        <a:t>10 Mbps</a:t>
                      </a:r>
                      <a:endParaRPr lang="tr-TR" sz="1200" b="1">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a:effectLst/>
                        </a:rPr>
                        <a:t>10 Mbps</a:t>
                      </a:r>
                      <a:endParaRPr lang="tr-TR" sz="1200" b="1">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dirty="0">
                          <a:effectLst/>
                        </a:rPr>
                        <a:t>20 </a:t>
                      </a:r>
                      <a:r>
                        <a:rPr lang="tr-TR" sz="1200" b="1" dirty="0" err="1">
                          <a:effectLst/>
                        </a:rPr>
                        <a:t>Mbps</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dirty="0">
                          <a:effectLst/>
                        </a:rPr>
                        <a:t>20 </a:t>
                      </a:r>
                      <a:r>
                        <a:rPr lang="tr-TR" sz="1200" b="1" dirty="0" err="1">
                          <a:effectLst/>
                        </a:rPr>
                        <a:t>Mbps</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dirty="0">
                          <a:effectLst/>
                        </a:rPr>
                        <a:t>20 </a:t>
                      </a:r>
                      <a:r>
                        <a:rPr lang="tr-TR" sz="1200" b="1" dirty="0" err="1">
                          <a:effectLst/>
                        </a:rPr>
                        <a:t>Mbps</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dirty="0">
                          <a:effectLst/>
                        </a:rPr>
                        <a:t>20 </a:t>
                      </a:r>
                      <a:r>
                        <a:rPr lang="tr-TR" sz="1200" b="1" dirty="0" err="1">
                          <a:effectLst/>
                        </a:rPr>
                        <a:t>Mbps</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val="497440546"/>
                  </a:ext>
                </a:extLst>
              </a:tr>
              <a:tr h="291851">
                <a:tc>
                  <a:txBody>
                    <a:bodyPr/>
                    <a:lstStyle/>
                    <a:p>
                      <a:pPr>
                        <a:lnSpc>
                          <a:spcPct val="115000"/>
                        </a:lnSpc>
                        <a:spcAft>
                          <a:spcPts val="0"/>
                        </a:spcAft>
                      </a:pPr>
                      <a:r>
                        <a:rPr lang="tr-TR" sz="1200" dirty="0">
                          <a:effectLst/>
                        </a:rPr>
                        <a:t>Pervari M.Y.O.</a:t>
                      </a:r>
                      <a:endParaRPr lang="tr-TR"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200" b="1">
                          <a:effectLst/>
                        </a:rPr>
                        <a:t>-</a:t>
                      </a:r>
                      <a:endParaRPr lang="tr-TR" sz="1200" b="1">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dirty="0">
                          <a:effectLst/>
                        </a:rPr>
                        <a:t>-</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a:effectLst/>
                        </a:rPr>
                        <a:t>-</a:t>
                      </a:r>
                      <a:endParaRPr lang="tr-TR" sz="1200" b="1">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dirty="0">
                          <a:effectLst/>
                        </a:rPr>
                        <a:t>-</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dirty="0">
                          <a:effectLst/>
                        </a:rPr>
                        <a:t>-</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dirty="0">
                          <a:effectLst/>
                        </a:rPr>
                        <a:t>-</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dirty="0">
                          <a:effectLst/>
                        </a:rPr>
                        <a:t>10 </a:t>
                      </a:r>
                      <a:r>
                        <a:rPr lang="tr-TR" sz="1200" b="1" dirty="0" err="1">
                          <a:effectLst/>
                        </a:rPr>
                        <a:t>Mbps</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dirty="0">
                          <a:effectLst/>
                        </a:rPr>
                        <a:t>10 </a:t>
                      </a:r>
                      <a:r>
                        <a:rPr lang="tr-TR" sz="1200" b="1" dirty="0" err="1">
                          <a:effectLst/>
                        </a:rPr>
                        <a:t>Mbps</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dirty="0" smtClean="0">
                          <a:effectLst/>
                          <a:latin typeface="Calibri" panose="020F0502020204030204" pitchFamily="34" charset="0"/>
                          <a:ea typeface="Calibri" panose="020F0502020204030204" pitchFamily="34" charset="0"/>
                          <a:cs typeface="Times New Roman" panose="02020603050405020304" pitchFamily="18" charset="0"/>
                        </a:rPr>
                        <a:t>-</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dirty="0" smtClean="0">
                          <a:effectLst/>
                          <a:latin typeface="Calibri" panose="020F0502020204030204" pitchFamily="34" charset="0"/>
                          <a:ea typeface="Calibri" panose="020F0502020204030204" pitchFamily="34" charset="0"/>
                          <a:cs typeface="Times New Roman" panose="02020603050405020304" pitchFamily="18" charset="0"/>
                        </a:rPr>
                        <a:t>-</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val="3652658024"/>
                  </a:ext>
                </a:extLst>
              </a:tr>
            </a:tbl>
          </a:graphicData>
        </a:graphic>
      </p:graphicFrame>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İNTERNET ERİŞİM HIZLARIMIZ</a:t>
            </a:r>
            <a:endParaRPr lang="tr-TR" sz="2400" b="1" dirty="0"/>
          </a:p>
        </p:txBody>
      </p:sp>
      <p:sp>
        <p:nvSpPr>
          <p:cNvPr id="3" name="Bulut 2"/>
          <p:cNvSpPr/>
          <p:nvPr/>
        </p:nvSpPr>
        <p:spPr>
          <a:xfrm>
            <a:off x="4428822" y="2609648"/>
            <a:ext cx="2453387" cy="1549512"/>
          </a:xfrm>
          <a:prstGeom prst="cloud">
            <a:avLst/>
          </a:prstGeom>
          <a:solidFill>
            <a:schemeClr val="accent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Türk Telekom</a:t>
            </a:r>
          </a:p>
          <a:p>
            <a:pPr algn="ctr"/>
            <a:r>
              <a:rPr lang="tr-TR" dirty="0" smtClean="0"/>
              <a:t>Metro Ethernet</a:t>
            </a:r>
            <a:endParaRPr lang="tr-TR" dirty="0"/>
          </a:p>
        </p:txBody>
      </p:sp>
      <p:sp>
        <p:nvSpPr>
          <p:cNvPr id="4" name="Bulut 3"/>
          <p:cNvSpPr/>
          <p:nvPr/>
        </p:nvSpPr>
        <p:spPr>
          <a:xfrm>
            <a:off x="4220070" y="1118089"/>
            <a:ext cx="2869330" cy="1320799"/>
          </a:xfrm>
          <a:prstGeom prst="cloud">
            <a:avLst/>
          </a:prstGeom>
          <a:solidFill>
            <a:schemeClr val="accent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ULAKNET</a:t>
            </a:r>
          </a:p>
          <a:p>
            <a:pPr algn="ctr"/>
            <a:r>
              <a:rPr lang="tr-TR" dirty="0" smtClean="0"/>
              <a:t>700 </a:t>
            </a:r>
            <a:r>
              <a:rPr lang="tr-TR" dirty="0" err="1" smtClean="0"/>
              <a:t>Mbps</a:t>
            </a:r>
            <a:endParaRPr lang="tr-TR" dirty="0"/>
          </a:p>
        </p:txBody>
      </p:sp>
      <p:sp>
        <p:nvSpPr>
          <p:cNvPr id="5" name="Bulut 4"/>
          <p:cNvSpPr/>
          <p:nvPr/>
        </p:nvSpPr>
        <p:spPr>
          <a:xfrm>
            <a:off x="7759233" y="1018287"/>
            <a:ext cx="2780778" cy="1265128"/>
          </a:xfrm>
          <a:prstGeom prst="cloud">
            <a:avLst/>
          </a:prstGeom>
          <a:solidFill>
            <a:schemeClr val="accent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İNTERNET</a:t>
            </a:r>
            <a:endParaRPr lang="tr-TR" dirty="0"/>
          </a:p>
        </p:txBody>
      </p:sp>
      <p:sp>
        <p:nvSpPr>
          <p:cNvPr id="6" name="Yuvarlatılmış Dikdörtgen 5"/>
          <p:cNvSpPr/>
          <p:nvPr/>
        </p:nvSpPr>
        <p:spPr>
          <a:xfrm>
            <a:off x="8167256" y="2798382"/>
            <a:ext cx="2260600" cy="800100"/>
          </a:xfrm>
          <a:prstGeom prst="roundRect">
            <a:avLst>
              <a:gd name="adj" fmla="val 50000"/>
            </a:avLst>
          </a:prstGeom>
          <a:ln w="508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KEZER Yerleşkesi</a:t>
            </a:r>
          </a:p>
          <a:p>
            <a:pPr algn="ctr"/>
            <a:r>
              <a:rPr lang="tr-TR" dirty="0" smtClean="0"/>
              <a:t>500 </a:t>
            </a:r>
            <a:r>
              <a:rPr lang="tr-TR" dirty="0" err="1" smtClean="0"/>
              <a:t>Mbps</a:t>
            </a:r>
            <a:endParaRPr lang="tr-TR" dirty="0"/>
          </a:p>
        </p:txBody>
      </p:sp>
      <p:sp>
        <p:nvSpPr>
          <p:cNvPr id="7" name="Yuvarlatılmış Dikdörtgen 6"/>
          <p:cNvSpPr/>
          <p:nvPr/>
        </p:nvSpPr>
        <p:spPr>
          <a:xfrm>
            <a:off x="711239" y="1176760"/>
            <a:ext cx="2260600" cy="800100"/>
          </a:xfrm>
          <a:prstGeom prst="roundRect">
            <a:avLst>
              <a:gd name="adj" fmla="val 50000"/>
            </a:avLst>
          </a:prstGeom>
          <a:ln w="508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Merkez Yerleşkesi</a:t>
            </a:r>
          </a:p>
          <a:p>
            <a:pPr algn="ctr"/>
            <a:r>
              <a:rPr lang="tr-TR" dirty="0" smtClean="0"/>
              <a:t>80 </a:t>
            </a:r>
            <a:r>
              <a:rPr lang="tr-TR" dirty="0" err="1" smtClean="0"/>
              <a:t>Mbps</a:t>
            </a:r>
            <a:endParaRPr lang="tr-TR" dirty="0"/>
          </a:p>
        </p:txBody>
      </p:sp>
      <p:sp>
        <p:nvSpPr>
          <p:cNvPr id="8" name="Yuvarlatılmış Dikdörtgen 7"/>
          <p:cNvSpPr/>
          <p:nvPr/>
        </p:nvSpPr>
        <p:spPr>
          <a:xfrm>
            <a:off x="703006" y="2114902"/>
            <a:ext cx="2260600" cy="800100"/>
          </a:xfrm>
          <a:prstGeom prst="roundRect">
            <a:avLst>
              <a:gd name="adj" fmla="val 50000"/>
            </a:avLst>
          </a:prstGeom>
          <a:ln w="508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Kurtalan Yerleşkesi</a:t>
            </a:r>
          </a:p>
          <a:p>
            <a:pPr algn="ctr"/>
            <a:r>
              <a:rPr lang="tr-TR" dirty="0" smtClean="0"/>
              <a:t>30 </a:t>
            </a:r>
            <a:r>
              <a:rPr lang="tr-TR" dirty="0" err="1" smtClean="0"/>
              <a:t>Mbps</a:t>
            </a:r>
            <a:endParaRPr lang="tr-TR" dirty="0"/>
          </a:p>
        </p:txBody>
      </p:sp>
      <p:sp>
        <p:nvSpPr>
          <p:cNvPr id="9" name="Yuvarlatılmış Dikdörtgen 8"/>
          <p:cNvSpPr/>
          <p:nvPr/>
        </p:nvSpPr>
        <p:spPr>
          <a:xfrm>
            <a:off x="711278" y="4008453"/>
            <a:ext cx="2260600" cy="800100"/>
          </a:xfrm>
          <a:prstGeom prst="roundRect">
            <a:avLst>
              <a:gd name="adj" fmla="val 50000"/>
            </a:avLst>
          </a:prstGeom>
          <a:solidFill>
            <a:schemeClr val="bg1">
              <a:lumMod val="65000"/>
            </a:schemeClr>
          </a:solidFill>
          <a:ln w="50800">
            <a:solidFill>
              <a:schemeClr val="bg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Sağlık Yüksek Okulu Yerleşkesi</a:t>
            </a:r>
          </a:p>
          <a:p>
            <a:pPr algn="ctr"/>
            <a:r>
              <a:rPr lang="tr-TR" dirty="0" smtClean="0"/>
              <a:t>20 </a:t>
            </a:r>
            <a:r>
              <a:rPr lang="tr-TR" dirty="0" err="1" smtClean="0"/>
              <a:t>Mbps</a:t>
            </a:r>
            <a:endParaRPr lang="tr-TR" dirty="0"/>
          </a:p>
        </p:txBody>
      </p:sp>
      <p:cxnSp>
        <p:nvCxnSpPr>
          <p:cNvPr id="10" name="Düz Ok Bağlayıcısı 9"/>
          <p:cNvCxnSpPr/>
          <p:nvPr/>
        </p:nvCxnSpPr>
        <p:spPr>
          <a:xfrm>
            <a:off x="2971839" y="1714852"/>
            <a:ext cx="1832006" cy="1160628"/>
          </a:xfrm>
          <a:prstGeom prst="straightConnector1">
            <a:avLst/>
          </a:prstGeom>
          <a:ln w="88900">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1" name="Düz Ok Bağlayıcısı 10"/>
          <p:cNvCxnSpPr/>
          <p:nvPr/>
        </p:nvCxnSpPr>
        <p:spPr>
          <a:xfrm>
            <a:off x="2971839" y="2543354"/>
            <a:ext cx="1585352" cy="655078"/>
          </a:xfrm>
          <a:prstGeom prst="straightConnector1">
            <a:avLst/>
          </a:prstGeom>
          <a:ln w="88900">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2" name="Düz Ok Bağlayıcısı 11"/>
          <p:cNvCxnSpPr/>
          <p:nvPr/>
        </p:nvCxnSpPr>
        <p:spPr>
          <a:xfrm flipV="1">
            <a:off x="2976327" y="3459180"/>
            <a:ext cx="1552532" cy="13571"/>
          </a:xfrm>
          <a:prstGeom prst="straightConnector1">
            <a:avLst/>
          </a:prstGeom>
          <a:ln w="88900">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5" name="Düz Ok Bağlayıcısı 14"/>
          <p:cNvCxnSpPr/>
          <p:nvPr/>
        </p:nvCxnSpPr>
        <p:spPr>
          <a:xfrm>
            <a:off x="6908343" y="3318404"/>
            <a:ext cx="1232779" cy="0"/>
          </a:xfrm>
          <a:prstGeom prst="straightConnector1">
            <a:avLst/>
          </a:prstGeom>
          <a:ln w="88900">
            <a:headEnd type="triangle"/>
            <a:tailEnd type="triangle"/>
          </a:ln>
        </p:spPr>
        <p:style>
          <a:lnRef idx="1">
            <a:schemeClr val="accent1"/>
          </a:lnRef>
          <a:fillRef idx="0">
            <a:schemeClr val="accent1"/>
          </a:fillRef>
          <a:effectRef idx="0">
            <a:schemeClr val="accent1"/>
          </a:effectRef>
          <a:fontRef idx="minor">
            <a:schemeClr val="tx1"/>
          </a:fontRef>
        </p:style>
      </p:cxnSp>
      <p:sp>
        <p:nvSpPr>
          <p:cNvPr id="16" name="Yuvarlatılmış Dikdörtgen 15"/>
          <p:cNvSpPr/>
          <p:nvPr/>
        </p:nvSpPr>
        <p:spPr>
          <a:xfrm>
            <a:off x="749005" y="3061689"/>
            <a:ext cx="2260600" cy="800100"/>
          </a:xfrm>
          <a:prstGeom prst="roundRect">
            <a:avLst>
              <a:gd name="adj" fmla="val 50000"/>
            </a:avLst>
          </a:prstGeom>
          <a:ln w="508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Eruh Yerleşkesi</a:t>
            </a:r>
          </a:p>
          <a:p>
            <a:pPr algn="ctr"/>
            <a:r>
              <a:rPr lang="tr-TR" dirty="0" smtClean="0"/>
              <a:t>20 </a:t>
            </a:r>
            <a:r>
              <a:rPr lang="tr-TR" dirty="0" err="1" smtClean="0"/>
              <a:t>Mbps</a:t>
            </a:r>
            <a:endParaRPr lang="tr-TR" dirty="0"/>
          </a:p>
        </p:txBody>
      </p:sp>
      <p:sp>
        <p:nvSpPr>
          <p:cNvPr id="17" name="Yuvarlatılmış Dikdörtgen 16"/>
          <p:cNvSpPr/>
          <p:nvPr/>
        </p:nvSpPr>
        <p:spPr>
          <a:xfrm>
            <a:off x="699943" y="4955240"/>
            <a:ext cx="2260600" cy="800100"/>
          </a:xfrm>
          <a:prstGeom prst="roundRect">
            <a:avLst>
              <a:gd name="adj" fmla="val 50000"/>
            </a:avLst>
          </a:prstGeom>
          <a:solidFill>
            <a:schemeClr val="bg1">
              <a:lumMod val="65000"/>
            </a:schemeClr>
          </a:solidFill>
          <a:ln w="50800">
            <a:solidFill>
              <a:schemeClr val="bg1">
                <a:lumMod val="5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Pervari Yerleşkesi</a:t>
            </a:r>
          </a:p>
          <a:p>
            <a:pPr algn="ctr"/>
            <a:r>
              <a:rPr lang="tr-TR" dirty="0"/>
              <a:t>1</a:t>
            </a:r>
            <a:r>
              <a:rPr lang="tr-TR" dirty="0" smtClean="0"/>
              <a:t>0 </a:t>
            </a:r>
            <a:r>
              <a:rPr lang="tr-TR" dirty="0" err="1" smtClean="0"/>
              <a:t>Mbps</a:t>
            </a:r>
            <a:endParaRPr lang="tr-TR" dirty="0"/>
          </a:p>
        </p:txBody>
      </p:sp>
      <p:sp>
        <p:nvSpPr>
          <p:cNvPr id="18" name="Bükülü Ok 17"/>
          <p:cNvSpPr/>
          <p:nvPr/>
        </p:nvSpPr>
        <p:spPr>
          <a:xfrm rot="16200000">
            <a:off x="6287825" y="1423654"/>
            <a:ext cx="1163379" cy="2166425"/>
          </a:xfrm>
          <a:prstGeom prst="bentArrow">
            <a:avLst>
              <a:gd name="adj1" fmla="val 5952"/>
              <a:gd name="adj2" fmla="val 12302"/>
              <a:gd name="adj3" fmla="val 25000"/>
              <a:gd name="adj4" fmla="val 43750"/>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solidFill>
                <a:schemeClr val="tx1"/>
              </a:solidFill>
            </a:endParaRPr>
          </a:p>
        </p:txBody>
      </p:sp>
      <p:cxnSp>
        <p:nvCxnSpPr>
          <p:cNvPr id="19" name="Düz Ok Bağlayıcısı 18"/>
          <p:cNvCxnSpPr/>
          <p:nvPr/>
        </p:nvCxnSpPr>
        <p:spPr>
          <a:xfrm>
            <a:off x="6908343" y="1695328"/>
            <a:ext cx="1404395" cy="0"/>
          </a:xfrm>
          <a:prstGeom prst="straightConnector1">
            <a:avLst/>
          </a:prstGeom>
          <a:ln w="88900">
            <a:solidFill>
              <a:schemeClr val="accent2"/>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20" name="İkizkenar Üçgen 19"/>
          <p:cNvSpPr/>
          <p:nvPr/>
        </p:nvSpPr>
        <p:spPr>
          <a:xfrm rot="5400000">
            <a:off x="7895675" y="2934105"/>
            <a:ext cx="223982" cy="239147"/>
          </a:xfrm>
          <a:prstGeom prst="triangl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33823328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Resim 22" descr="&lt;strong&gt;Cisco&lt;/strong&gt; WLC Bonjour Process Task and Expired Certificates"/>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47759" y="4994881"/>
            <a:ext cx="986902" cy="1042502"/>
          </a:xfrm>
          <a:prstGeom prst="rect">
            <a:avLst/>
          </a:prstGeom>
        </p:spPr>
      </p:pic>
      <p:sp>
        <p:nvSpPr>
          <p:cNvPr id="2" name="Metin kutusu 1"/>
          <p:cNvSpPr txBox="1"/>
          <p:nvPr/>
        </p:nvSpPr>
        <p:spPr>
          <a:xfrm>
            <a:off x="1618905" y="633952"/>
            <a:ext cx="6764482" cy="461665"/>
          </a:xfrm>
          <a:prstGeom prst="rect">
            <a:avLst/>
          </a:prstGeom>
          <a:noFill/>
        </p:spPr>
        <p:txBody>
          <a:bodyPr wrap="square" rtlCol="0">
            <a:spAutoFit/>
          </a:bodyPr>
          <a:lstStyle/>
          <a:p>
            <a:r>
              <a:rPr lang="tr-TR" sz="2400" b="1" dirty="0" smtClean="0"/>
              <a:t>KULLANICI İSTATİSTİKLERİ</a:t>
            </a:r>
            <a:endParaRPr lang="tr-TR" sz="2400" b="1" dirty="0"/>
          </a:p>
        </p:txBody>
      </p:sp>
      <p:graphicFrame>
        <p:nvGraphicFramePr>
          <p:cNvPr id="3" name="Tablo 2"/>
          <p:cNvGraphicFramePr>
            <a:graphicFrameLocks noGrp="1"/>
          </p:cNvGraphicFramePr>
          <p:nvPr>
            <p:extLst>
              <p:ext uri="{D42A27DB-BD31-4B8C-83A1-F6EECF244321}">
                <p14:modId xmlns:p14="http://schemas.microsoft.com/office/powerpoint/2010/main" val="1051420502"/>
              </p:ext>
            </p:extLst>
          </p:nvPr>
        </p:nvGraphicFramePr>
        <p:xfrm>
          <a:off x="3835859" y="1600818"/>
          <a:ext cx="7654426" cy="741680"/>
        </p:xfrm>
        <a:graphic>
          <a:graphicData uri="http://schemas.openxmlformats.org/drawingml/2006/table">
            <a:tbl>
              <a:tblPr firstRow="1" bandRow="1">
                <a:tableStyleId>{5C22544A-7EE6-4342-B048-85BDC9FD1C3A}</a:tableStyleId>
              </a:tblPr>
              <a:tblGrid>
                <a:gridCol w="2548316">
                  <a:extLst>
                    <a:ext uri="{9D8B030D-6E8A-4147-A177-3AD203B41FA5}">
                      <a16:colId xmlns:a16="http://schemas.microsoft.com/office/drawing/2014/main" val="2975512768"/>
                    </a:ext>
                  </a:extLst>
                </a:gridCol>
                <a:gridCol w="776194">
                  <a:extLst>
                    <a:ext uri="{9D8B030D-6E8A-4147-A177-3AD203B41FA5}">
                      <a16:colId xmlns:a16="http://schemas.microsoft.com/office/drawing/2014/main" val="3754504195"/>
                    </a:ext>
                  </a:extLst>
                </a:gridCol>
                <a:gridCol w="698818">
                  <a:extLst>
                    <a:ext uri="{9D8B030D-6E8A-4147-A177-3AD203B41FA5}">
                      <a16:colId xmlns:a16="http://schemas.microsoft.com/office/drawing/2014/main" val="229632892"/>
                    </a:ext>
                  </a:extLst>
                </a:gridCol>
                <a:gridCol w="698818">
                  <a:extLst>
                    <a:ext uri="{9D8B030D-6E8A-4147-A177-3AD203B41FA5}">
                      <a16:colId xmlns:a16="http://schemas.microsoft.com/office/drawing/2014/main" val="683446744"/>
                    </a:ext>
                  </a:extLst>
                </a:gridCol>
                <a:gridCol w="698818">
                  <a:extLst>
                    <a:ext uri="{9D8B030D-6E8A-4147-A177-3AD203B41FA5}">
                      <a16:colId xmlns:a16="http://schemas.microsoft.com/office/drawing/2014/main" val="3618219396"/>
                    </a:ext>
                  </a:extLst>
                </a:gridCol>
                <a:gridCol w="698818">
                  <a:extLst>
                    <a:ext uri="{9D8B030D-6E8A-4147-A177-3AD203B41FA5}">
                      <a16:colId xmlns:a16="http://schemas.microsoft.com/office/drawing/2014/main" val="1897458737"/>
                    </a:ext>
                  </a:extLst>
                </a:gridCol>
                <a:gridCol w="698818">
                  <a:extLst>
                    <a:ext uri="{9D8B030D-6E8A-4147-A177-3AD203B41FA5}">
                      <a16:colId xmlns:a16="http://schemas.microsoft.com/office/drawing/2014/main" val="942578578"/>
                    </a:ext>
                  </a:extLst>
                </a:gridCol>
                <a:gridCol w="835826">
                  <a:extLst>
                    <a:ext uri="{9D8B030D-6E8A-4147-A177-3AD203B41FA5}">
                      <a16:colId xmlns:a16="http://schemas.microsoft.com/office/drawing/2014/main" val="2955968"/>
                    </a:ext>
                  </a:extLst>
                </a:gridCol>
              </a:tblGrid>
              <a:tr h="370840">
                <a:tc>
                  <a:txBody>
                    <a:bodyPr/>
                    <a:lstStyle/>
                    <a:p>
                      <a:r>
                        <a:rPr lang="tr-TR" b="1" dirty="0" smtClean="0"/>
                        <a:t>Yıl</a:t>
                      </a:r>
                      <a:endParaRPr lang="tr-TR" b="1" dirty="0"/>
                    </a:p>
                  </a:txBody>
                  <a:tcPr/>
                </a:tc>
                <a:tc>
                  <a:txBody>
                    <a:bodyPr/>
                    <a:lstStyle/>
                    <a:p>
                      <a:pPr algn="ctr"/>
                      <a:r>
                        <a:rPr lang="tr-TR" b="1" dirty="0" smtClean="0"/>
                        <a:t>2014</a:t>
                      </a:r>
                      <a:endParaRPr lang="tr-TR" b="1" dirty="0"/>
                    </a:p>
                  </a:txBody>
                  <a:tcPr/>
                </a:tc>
                <a:tc>
                  <a:txBody>
                    <a:bodyPr/>
                    <a:lstStyle/>
                    <a:p>
                      <a:pPr algn="ctr"/>
                      <a:r>
                        <a:rPr lang="tr-TR" b="1" dirty="0" smtClean="0"/>
                        <a:t>2015</a:t>
                      </a:r>
                      <a:endParaRPr lang="tr-TR" b="1" dirty="0"/>
                    </a:p>
                  </a:txBody>
                  <a:tcPr/>
                </a:tc>
                <a:tc>
                  <a:txBody>
                    <a:bodyPr/>
                    <a:lstStyle/>
                    <a:p>
                      <a:pPr algn="ctr"/>
                      <a:r>
                        <a:rPr lang="tr-TR" b="1" dirty="0" smtClean="0"/>
                        <a:t>2016</a:t>
                      </a:r>
                      <a:endParaRPr lang="tr-TR" b="1" dirty="0"/>
                    </a:p>
                  </a:txBody>
                  <a:tcPr/>
                </a:tc>
                <a:tc>
                  <a:txBody>
                    <a:bodyPr/>
                    <a:lstStyle/>
                    <a:p>
                      <a:pPr algn="ctr"/>
                      <a:r>
                        <a:rPr lang="tr-TR" b="1" dirty="0" smtClean="0"/>
                        <a:t>2017</a:t>
                      </a:r>
                      <a:endParaRPr lang="tr-TR" b="1" dirty="0"/>
                    </a:p>
                  </a:txBody>
                  <a:tcPr/>
                </a:tc>
                <a:tc>
                  <a:txBody>
                    <a:bodyPr/>
                    <a:lstStyle/>
                    <a:p>
                      <a:pPr algn="ctr"/>
                      <a:r>
                        <a:rPr lang="tr-TR" b="1" dirty="0" smtClean="0"/>
                        <a:t>2018</a:t>
                      </a:r>
                      <a:endParaRPr lang="tr-TR" b="1" dirty="0"/>
                    </a:p>
                  </a:txBody>
                  <a:tcPr/>
                </a:tc>
                <a:tc>
                  <a:txBody>
                    <a:bodyPr/>
                    <a:lstStyle/>
                    <a:p>
                      <a:pPr algn="ctr"/>
                      <a:r>
                        <a:rPr lang="tr-TR" b="1" dirty="0" smtClean="0"/>
                        <a:t>2019</a:t>
                      </a:r>
                      <a:endParaRPr lang="tr-TR" b="1" dirty="0"/>
                    </a:p>
                  </a:txBody>
                  <a:tcPr/>
                </a:tc>
                <a:tc>
                  <a:txBody>
                    <a:bodyPr/>
                    <a:lstStyle/>
                    <a:p>
                      <a:pPr algn="ctr"/>
                      <a:r>
                        <a:rPr lang="tr-TR" b="1" dirty="0" smtClean="0">
                          <a:solidFill>
                            <a:schemeClr val="bg1"/>
                          </a:solidFill>
                        </a:rPr>
                        <a:t>2020</a:t>
                      </a:r>
                      <a:endParaRPr lang="tr-TR" b="1" dirty="0">
                        <a:solidFill>
                          <a:schemeClr val="bg1"/>
                        </a:solidFill>
                      </a:endParaRPr>
                    </a:p>
                  </a:txBody>
                  <a:tcPr/>
                </a:tc>
                <a:extLst>
                  <a:ext uri="{0D108BD9-81ED-4DB2-BD59-A6C34878D82A}">
                    <a16:rowId xmlns:a16="http://schemas.microsoft.com/office/drawing/2014/main" val="168613906"/>
                  </a:ext>
                </a:extLst>
              </a:tr>
              <a:tr h="370840">
                <a:tc>
                  <a:txBody>
                    <a:bodyPr/>
                    <a:lstStyle/>
                    <a:p>
                      <a:r>
                        <a:rPr lang="tr-TR" b="1" dirty="0" smtClean="0"/>
                        <a:t>Anlık Kullanıcı</a:t>
                      </a:r>
                      <a:r>
                        <a:rPr lang="tr-TR" b="1" baseline="0" dirty="0" smtClean="0"/>
                        <a:t> Sayısı</a:t>
                      </a:r>
                      <a:endParaRPr lang="tr-TR" b="1" dirty="0"/>
                    </a:p>
                  </a:txBody>
                  <a:tcPr/>
                </a:tc>
                <a:tc>
                  <a:txBody>
                    <a:bodyPr/>
                    <a:lstStyle/>
                    <a:p>
                      <a:pPr algn="ctr"/>
                      <a:r>
                        <a:rPr lang="tr-TR" b="1" dirty="0" smtClean="0"/>
                        <a:t>1100</a:t>
                      </a:r>
                      <a:endParaRPr lang="tr-TR" b="1" dirty="0"/>
                    </a:p>
                  </a:txBody>
                  <a:tcPr/>
                </a:tc>
                <a:tc>
                  <a:txBody>
                    <a:bodyPr/>
                    <a:lstStyle/>
                    <a:p>
                      <a:pPr algn="ctr"/>
                      <a:r>
                        <a:rPr lang="tr-TR" b="1" dirty="0" smtClean="0"/>
                        <a:t>1325</a:t>
                      </a:r>
                      <a:endParaRPr lang="tr-TR" b="1" dirty="0"/>
                    </a:p>
                  </a:txBody>
                  <a:tcPr/>
                </a:tc>
                <a:tc>
                  <a:txBody>
                    <a:bodyPr/>
                    <a:lstStyle/>
                    <a:p>
                      <a:pPr algn="ctr"/>
                      <a:r>
                        <a:rPr lang="tr-TR" b="1" dirty="0" smtClean="0"/>
                        <a:t>1600</a:t>
                      </a:r>
                      <a:endParaRPr lang="tr-TR" b="1" dirty="0"/>
                    </a:p>
                  </a:txBody>
                  <a:tcPr/>
                </a:tc>
                <a:tc>
                  <a:txBody>
                    <a:bodyPr/>
                    <a:lstStyle/>
                    <a:p>
                      <a:pPr algn="ctr"/>
                      <a:r>
                        <a:rPr lang="tr-TR" b="1" dirty="0" smtClean="0"/>
                        <a:t>2150</a:t>
                      </a:r>
                      <a:endParaRPr lang="tr-TR" b="1" dirty="0"/>
                    </a:p>
                  </a:txBody>
                  <a:tcPr/>
                </a:tc>
                <a:tc>
                  <a:txBody>
                    <a:bodyPr/>
                    <a:lstStyle/>
                    <a:p>
                      <a:pPr algn="ctr"/>
                      <a:r>
                        <a:rPr lang="tr-TR" b="1" dirty="0" smtClean="0"/>
                        <a:t>3300</a:t>
                      </a:r>
                      <a:endParaRPr lang="tr-TR" b="1" dirty="0"/>
                    </a:p>
                  </a:txBody>
                  <a:tcPr/>
                </a:tc>
                <a:tc>
                  <a:txBody>
                    <a:bodyPr/>
                    <a:lstStyle/>
                    <a:p>
                      <a:pPr algn="ctr"/>
                      <a:r>
                        <a:rPr lang="tr-TR" b="1" dirty="0" smtClean="0"/>
                        <a:t>3451</a:t>
                      </a:r>
                      <a:endParaRPr lang="tr-TR" b="1" dirty="0"/>
                    </a:p>
                  </a:txBody>
                  <a:tcPr/>
                </a:tc>
                <a:tc>
                  <a:txBody>
                    <a:bodyPr/>
                    <a:lstStyle/>
                    <a:p>
                      <a:pPr algn="ctr"/>
                      <a:r>
                        <a:rPr lang="tr-TR" b="1" dirty="0" smtClean="0"/>
                        <a:t>837</a:t>
                      </a:r>
                      <a:endParaRPr lang="tr-TR" b="1" dirty="0"/>
                    </a:p>
                  </a:txBody>
                  <a:tcPr/>
                </a:tc>
                <a:extLst>
                  <a:ext uri="{0D108BD9-81ED-4DB2-BD59-A6C34878D82A}">
                    <a16:rowId xmlns:a16="http://schemas.microsoft.com/office/drawing/2014/main" val="168914669"/>
                  </a:ext>
                </a:extLst>
              </a:tr>
            </a:tbl>
          </a:graphicData>
        </a:graphic>
      </p:graphicFrame>
      <p:graphicFrame>
        <p:nvGraphicFramePr>
          <p:cNvPr id="4" name="Tablo 3"/>
          <p:cNvGraphicFramePr>
            <a:graphicFrameLocks noGrp="1"/>
          </p:cNvGraphicFramePr>
          <p:nvPr>
            <p:extLst>
              <p:ext uri="{D42A27DB-BD31-4B8C-83A1-F6EECF244321}">
                <p14:modId xmlns:p14="http://schemas.microsoft.com/office/powerpoint/2010/main" val="471745534"/>
              </p:ext>
            </p:extLst>
          </p:nvPr>
        </p:nvGraphicFramePr>
        <p:xfrm>
          <a:off x="3835860" y="2683631"/>
          <a:ext cx="7654423" cy="740354"/>
        </p:xfrm>
        <a:graphic>
          <a:graphicData uri="http://schemas.openxmlformats.org/drawingml/2006/table">
            <a:tbl>
              <a:tblPr firstRow="1" bandRow="1">
                <a:tableStyleId>{5C22544A-7EE6-4342-B048-85BDC9FD1C3A}</a:tableStyleId>
              </a:tblPr>
              <a:tblGrid>
                <a:gridCol w="2540266">
                  <a:extLst>
                    <a:ext uri="{9D8B030D-6E8A-4147-A177-3AD203B41FA5}">
                      <a16:colId xmlns:a16="http://schemas.microsoft.com/office/drawing/2014/main" val="2975512768"/>
                    </a:ext>
                  </a:extLst>
                </a:gridCol>
                <a:gridCol w="756194">
                  <a:extLst>
                    <a:ext uri="{9D8B030D-6E8A-4147-A177-3AD203B41FA5}">
                      <a16:colId xmlns:a16="http://schemas.microsoft.com/office/drawing/2014/main" val="3754504195"/>
                    </a:ext>
                  </a:extLst>
                </a:gridCol>
                <a:gridCol w="731520">
                  <a:extLst>
                    <a:ext uri="{9D8B030D-6E8A-4147-A177-3AD203B41FA5}">
                      <a16:colId xmlns:a16="http://schemas.microsoft.com/office/drawing/2014/main" val="1963428493"/>
                    </a:ext>
                  </a:extLst>
                </a:gridCol>
                <a:gridCol w="681644">
                  <a:extLst>
                    <a:ext uri="{9D8B030D-6E8A-4147-A177-3AD203B41FA5}">
                      <a16:colId xmlns:a16="http://schemas.microsoft.com/office/drawing/2014/main" val="683446744"/>
                    </a:ext>
                  </a:extLst>
                </a:gridCol>
                <a:gridCol w="706581">
                  <a:extLst>
                    <a:ext uri="{9D8B030D-6E8A-4147-A177-3AD203B41FA5}">
                      <a16:colId xmlns:a16="http://schemas.microsoft.com/office/drawing/2014/main" val="3618219396"/>
                    </a:ext>
                  </a:extLst>
                </a:gridCol>
                <a:gridCol w="698270">
                  <a:extLst>
                    <a:ext uri="{9D8B030D-6E8A-4147-A177-3AD203B41FA5}">
                      <a16:colId xmlns:a16="http://schemas.microsoft.com/office/drawing/2014/main" val="1897458737"/>
                    </a:ext>
                  </a:extLst>
                </a:gridCol>
                <a:gridCol w="739832">
                  <a:extLst>
                    <a:ext uri="{9D8B030D-6E8A-4147-A177-3AD203B41FA5}">
                      <a16:colId xmlns:a16="http://schemas.microsoft.com/office/drawing/2014/main" val="3386559746"/>
                    </a:ext>
                  </a:extLst>
                </a:gridCol>
                <a:gridCol w="800116">
                  <a:extLst>
                    <a:ext uri="{9D8B030D-6E8A-4147-A177-3AD203B41FA5}">
                      <a16:colId xmlns:a16="http://schemas.microsoft.com/office/drawing/2014/main" val="942578578"/>
                    </a:ext>
                  </a:extLst>
                </a:gridCol>
              </a:tblGrid>
              <a:tr h="370177">
                <a:tc>
                  <a:txBody>
                    <a:bodyPr/>
                    <a:lstStyle/>
                    <a:p>
                      <a:r>
                        <a:rPr lang="tr-TR" dirty="0" smtClean="0"/>
                        <a:t>Yıl</a:t>
                      </a:r>
                      <a:endParaRPr lang="tr-TR" dirty="0"/>
                    </a:p>
                  </a:txBody>
                  <a:tcPr/>
                </a:tc>
                <a:tc>
                  <a:txBody>
                    <a:bodyPr/>
                    <a:lstStyle/>
                    <a:p>
                      <a:pPr algn="ctr"/>
                      <a:r>
                        <a:rPr lang="tr-TR" dirty="0" smtClean="0"/>
                        <a:t>2014</a:t>
                      </a:r>
                      <a:endParaRPr lang="tr-TR" dirty="0"/>
                    </a:p>
                  </a:txBody>
                  <a:tcPr/>
                </a:tc>
                <a:tc>
                  <a:txBody>
                    <a:bodyPr/>
                    <a:lstStyle/>
                    <a:p>
                      <a:pPr algn="ctr"/>
                      <a:r>
                        <a:rPr lang="tr-TR" dirty="0" smtClean="0"/>
                        <a:t>2015</a:t>
                      </a:r>
                      <a:endParaRPr lang="tr-TR" dirty="0"/>
                    </a:p>
                  </a:txBody>
                  <a:tcPr/>
                </a:tc>
                <a:tc>
                  <a:txBody>
                    <a:bodyPr/>
                    <a:lstStyle/>
                    <a:p>
                      <a:pPr algn="ctr"/>
                      <a:r>
                        <a:rPr lang="tr-TR" dirty="0" smtClean="0"/>
                        <a:t>2016</a:t>
                      </a:r>
                      <a:endParaRPr lang="tr-TR" dirty="0"/>
                    </a:p>
                  </a:txBody>
                  <a:tcPr/>
                </a:tc>
                <a:tc>
                  <a:txBody>
                    <a:bodyPr/>
                    <a:lstStyle/>
                    <a:p>
                      <a:pPr algn="ctr"/>
                      <a:r>
                        <a:rPr lang="tr-TR" dirty="0" smtClean="0"/>
                        <a:t>2017</a:t>
                      </a:r>
                      <a:endParaRPr lang="tr-TR" dirty="0"/>
                    </a:p>
                  </a:txBody>
                  <a:tcPr/>
                </a:tc>
                <a:tc>
                  <a:txBody>
                    <a:bodyPr/>
                    <a:lstStyle/>
                    <a:p>
                      <a:pPr algn="ctr"/>
                      <a:r>
                        <a:rPr lang="tr-TR" dirty="0" smtClean="0"/>
                        <a:t>2018</a:t>
                      </a:r>
                      <a:endParaRPr lang="tr-TR" dirty="0"/>
                    </a:p>
                  </a:txBody>
                  <a:tcPr/>
                </a:tc>
                <a:tc>
                  <a:txBody>
                    <a:bodyPr/>
                    <a:lstStyle/>
                    <a:p>
                      <a:pPr algn="ctr"/>
                      <a:r>
                        <a:rPr lang="tr-TR" dirty="0" smtClean="0"/>
                        <a:t>2019</a:t>
                      </a:r>
                      <a:endParaRPr lang="tr-TR" dirty="0"/>
                    </a:p>
                  </a:txBody>
                  <a:tcPr/>
                </a:tc>
                <a:tc>
                  <a:txBody>
                    <a:bodyPr/>
                    <a:lstStyle/>
                    <a:p>
                      <a:pPr algn="ctr"/>
                      <a:r>
                        <a:rPr lang="tr-TR" dirty="0" smtClean="0">
                          <a:solidFill>
                            <a:schemeClr val="bg1"/>
                          </a:solidFill>
                        </a:rPr>
                        <a:t>2020</a:t>
                      </a:r>
                      <a:endParaRPr lang="tr-TR" dirty="0">
                        <a:solidFill>
                          <a:schemeClr val="bg1"/>
                        </a:solidFill>
                      </a:endParaRPr>
                    </a:p>
                  </a:txBody>
                  <a:tcPr/>
                </a:tc>
                <a:extLst>
                  <a:ext uri="{0D108BD9-81ED-4DB2-BD59-A6C34878D82A}">
                    <a16:rowId xmlns:a16="http://schemas.microsoft.com/office/drawing/2014/main" val="168613906"/>
                  </a:ext>
                </a:extLst>
              </a:tr>
              <a:tr h="370177">
                <a:tc>
                  <a:txBody>
                    <a:bodyPr/>
                    <a:lstStyle/>
                    <a:p>
                      <a:r>
                        <a:rPr lang="tr-TR" b="1" dirty="0" smtClean="0"/>
                        <a:t>Günlük Kullanıcı</a:t>
                      </a:r>
                      <a:r>
                        <a:rPr lang="tr-TR" b="1" baseline="0" dirty="0" smtClean="0"/>
                        <a:t> Sayısı</a:t>
                      </a:r>
                      <a:endParaRPr lang="tr-TR" b="1" dirty="0"/>
                    </a:p>
                  </a:txBody>
                  <a:tcPr/>
                </a:tc>
                <a:tc>
                  <a:txBody>
                    <a:bodyPr/>
                    <a:lstStyle/>
                    <a:p>
                      <a:pPr algn="ctr"/>
                      <a:r>
                        <a:rPr lang="tr-TR" b="1" dirty="0" smtClean="0"/>
                        <a:t>3500</a:t>
                      </a:r>
                      <a:endParaRPr lang="tr-TR" b="1" dirty="0"/>
                    </a:p>
                  </a:txBody>
                  <a:tcPr/>
                </a:tc>
                <a:tc>
                  <a:txBody>
                    <a:bodyPr/>
                    <a:lstStyle/>
                    <a:p>
                      <a:pPr algn="ctr"/>
                      <a:r>
                        <a:rPr lang="tr-TR" b="1" dirty="0" smtClean="0"/>
                        <a:t>4115</a:t>
                      </a:r>
                      <a:endParaRPr lang="tr-TR" b="1" dirty="0"/>
                    </a:p>
                  </a:txBody>
                  <a:tcPr/>
                </a:tc>
                <a:tc>
                  <a:txBody>
                    <a:bodyPr/>
                    <a:lstStyle/>
                    <a:p>
                      <a:pPr algn="ctr"/>
                      <a:r>
                        <a:rPr lang="tr-TR" b="1" dirty="0" smtClean="0"/>
                        <a:t>4726</a:t>
                      </a:r>
                      <a:endParaRPr lang="tr-TR" b="1" dirty="0"/>
                    </a:p>
                  </a:txBody>
                  <a:tcPr/>
                </a:tc>
                <a:tc>
                  <a:txBody>
                    <a:bodyPr/>
                    <a:lstStyle/>
                    <a:p>
                      <a:pPr algn="ctr"/>
                      <a:r>
                        <a:rPr lang="tr-TR" b="1" dirty="0" smtClean="0"/>
                        <a:t>5975</a:t>
                      </a:r>
                      <a:endParaRPr lang="tr-TR" b="1" dirty="0"/>
                    </a:p>
                  </a:txBody>
                  <a:tcPr/>
                </a:tc>
                <a:tc>
                  <a:txBody>
                    <a:bodyPr/>
                    <a:lstStyle/>
                    <a:p>
                      <a:pPr algn="ctr"/>
                      <a:r>
                        <a:rPr lang="tr-TR" b="1" dirty="0" smtClean="0"/>
                        <a:t>5947</a:t>
                      </a:r>
                      <a:endParaRPr lang="tr-TR" b="1" dirty="0"/>
                    </a:p>
                  </a:txBody>
                  <a:tcPr/>
                </a:tc>
                <a:tc>
                  <a:txBody>
                    <a:bodyPr/>
                    <a:lstStyle/>
                    <a:p>
                      <a:pPr algn="ctr"/>
                      <a:r>
                        <a:rPr lang="tr-TR" b="1" dirty="0" smtClean="0"/>
                        <a:t>5987</a:t>
                      </a:r>
                      <a:endParaRPr lang="tr-TR" b="1" dirty="0"/>
                    </a:p>
                  </a:txBody>
                  <a:tcPr/>
                </a:tc>
                <a:tc>
                  <a:txBody>
                    <a:bodyPr/>
                    <a:lstStyle/>
                    <a:p>
                      <a:pPr algn="ctr"/>
                      <a:r>
                        <a:rPr lang="tr-TR" b="1" dirty="0" smtClean="0"/>
                        <a:t>916</a:t>
                      </a:r>
                      <a:endParaRPr lang="tr-TR" b="1" dirty="0"/>
                    </a:p>
                  </a:txBody>
                  <a:tcPr/>
                </a:tc>
                <a:extLst>
                  <a:ext uri="{0D108BD9-81ED-4DB2-BD59-A6C34878D82A}">
                    <a16:rowId xmlns:a16="http://schemas.microsoft.com/office/drawing/2014/main" val="168914669"/>
                  </a:ext>
                </a:extLst>
              </a:tr>
            </a:tbl>
          </a:graphicData>
        </a:graphic>
      </p:graphicFrame>
      <p:graphicFrame>
        <p:nvGraphicFramePr>
          <p:cNvPr id="5" name="Tablo 4"/>
          <p:cNvGraphicFramePr>
            <a:graphicFrameLocks noGrp="1"/>
          </p:cNvGraphicFramePr>
          <p:nvPr>
            <p:extLst>
              <p:ext uri="{D42A27DB-BD31-4B8C-83A1-F6EECF244321}">
                <p14:modId xmlns:p14="http://schemas.microsoft.com/office/powerpoint/2010/main" val="3373012120"/>
              </p:ext>
            </p:extLst>
          </p:nvPr>
        </p:nvGraphicFramePr>
        <p:xfrm>
          <a:off x="3835856" y="3783065"/>
          <a:ext cx="8247290" cy="902131"/>
        </p:xfrm>
        <a:graphic>
          <a:graphicData uri="http://schemas.openxmlformats.org/drawingml/2006/table">
            <a:tbl>
              <a:tblPr firstRow="1" bandRow="1">
                <a:tableStyleId>{5C22544A-7EE6-4342-B048-85BDC9FD1C3A}</a:tableStyleId>
              </a:tblPr>
              <a:tblGrid>
                <a:gridCol w="2492670">
                  <a:extLst>
                    <a:ext uri="{9D8B030D-6E8A-4147-A177-3AD203B41FA5}">
                      <a16:colId xmlns:a16="http://schemas.microsoft.com/office/drawing/2014/main" val="2975512768"/>
                    </a:ext>
                  </a:extLst>
                </a:gridCol>
                <a:gridCol w="812437">
                  <a:extLst>
                    <a:ext uri="{9D8B030D-6E8A-4147-A177-3AD203B41FA5}">
                      <a16:colId xmlns:a16="http://schemas.microsoft.com/office/drawing/2014/main" val="3754504195"/>
                    </a:ext>
                  </a:extLst>
                </a:gridCol>
                <a:gridCol w="812437">
                  <a:extLst>
                    <a:ext uri="{9D8B030D-6E8A-4147-A177-3AD203B41FA5}">
                      <a16:colId xmlns:a16="http://schemas.microsoft.com/office/drawing/2014/main" val="827221538"/>
                    </a:ext>
                  </a:extLst>
                </a:gridCol>
                <a:gridCol w="812437">
                  <a:extLst>
                    <a:ext uri="{9D8B030D-6E8A-4147-A177-3AD203B41FA5}">
                      <a16:colId xmlns:a16="http://schemas.microsoft.com/office/drawing/2014/main" val="683446744"/>
                    </a:ext>
                  </a:extLst>
                </a:gridCol>
                <a:gridCol w="812437">
                  <a:extLst>
                    <a:ext uri="{9D8B030D-6E8A-4147-A177-3AD203B41FA5}">
                      <a16:colId xmlns:a16="http://schemas.microsoft.com/office/drawing/2014/main" val="3618219396"/>
                    </a:ext>
                  </a:extLst>
                </a:gridCol>
                <a:gridCol w="812437">
                  <a:extLst>
                    <a:ext uri="{9D8B030D-6E8A-4147-A177-3AD203B41FA5}">
                      <a16:colId xmlns:a16="http://schemas.microsoft.com/office/drawing/2014/main" val="1897458737"/>
                    </a:ext>
                  </a:extLst>
                </a:gridCol>
                <a:gridCol w="812437">
                  <a:extLst>
                    <a:ext uri="{9D8B030D-6E8A-4147-A177-3AD203B41FA5}">
                      <a16:colId xmlns:a16="http://schemas.microsoft.com/office/drawing/2014/main" val="942578578"/>
                    </a:ext>
                  </a:extLst>
                </a:gridCol>
                <a:gridCol w="879998">
                  <a:extLst>
                    <a:ext uri="{9D8B030D-6E8A-4147-A177-3AD203B41FA5}">
                      <a16:colId xmlns:a16="http://schemas.microsoft.com/office/drawing/2014/main" val="1020433707"/>
                    </a:ext>
                  </a:extLst>
                </a:gridCol>
              </a:tblGrid>
              <a:tr h="536371">
                <a:tc>
                  <a:txBody>
                    <a:bodyPr/>
                    <a:lstStyle/>
                    <a:p>
                      <a:r>
                        <a:rPr lang="tr-TR" dirty="0" smtClean="0"/>
                        <a:t>Yıl</a:t>
                      </a:r>
                      <a:endParaRPr lang="tr-TR" dirty="0"/>
                    </a:p>
                  </a:txBody>
                  <a:tcPr/>
                </a:tc>
                <a:tc>
                  <a:txBody>
                    <a:bodyPr/>
                    <a:lstStyle/>
                    <a:p>
                      <a:pPr algn="ctr"/>
                      <a:r>
                        <a:rPr lang="tr-TR" dirty="0" smtClean="0"/>
                        <a:t>2014</a:t>
                      </a:r>
                      <a:endParaRPr lang="tr-TR" dirty="0"/>
                    </a:p>
                  </a:txBody>
                  <a:tcPr/>
                </a:tc>
                <a:tc>
                  <a:txBody>
                    <a:bodyPr/>
                    <a:lstStyle/>
                    <a:p>
                      <a:pPr algn="ctr"/>
                      <a:r>
                        <a:rPr lang="tr-TR" dirty="0" smtClean="0"/>
                        <a:t>2015</a:t>
                      </a:r>
                      <a:endParaRPr lang="tr-TR" dirty="0"/>
                    </a:p>
                  </a:txBody>
                  <a:tcPr/>
                </a:tc>
                <a:tc>
                  <a:txBody>
                    <a:bodyPr/>
                    <a:lstStyle/>
                    <a:p>
                      <a:pPr algn="ctr"/>
                      <a:r>
                        <a:rPr lang="tr-TR" dirty="0" smtClean="0"/>
                        <a:t>2016</a:t>
                      </a:r>
                      <a:endParaRPr lang="tr-TR" dirty="0"/>
                    </a:p>
                  </a:txBody>
                  <a:tcPr/>
                </a:tc>
                <a:tc>
                  <a:txBody>
                    <a:bodyPr/>
                    <a:lstStyle/>
                    <a:p>
                      <a:pPr algn="ctr"/>
                      <a:r>
                        <a:rPr lang="tr-TR" dirty="0" smtClean="0"/>
                        <a:t>2017</a:t>
                      </a:r>
                      <a:endParaRPr lang="tr-TR" dirty="0"/>
                    </a:p>
                  </a:txBody>
                  <a:tcPr/>
                </a:tc>
                <a:tc>
                  <a:txBody>
                    <a:bodyPr/>
                    <a:lstStyle/>
                    <a:p>
                      <a:pPr algn="ctr"/>
                      <a:r>
                        <a:rPr lang="tr-TR" dirty="0" smtClean="0"/>
                        <a:t>2018</a:t>
                      </a:r>
                      <a:endParaRPr lang="tr-TR" dirty="0"/>
                    </a:p>
                  </a:txBody>
                  <a:tcPr/>
                </a:tc>
                <a:tc>
                  <a:txBody>
                    <a:bodyPr/>
                    <a:lstStyle/>
                    <a:p>
                      <a:pPr algn="ctr"/>
                      <a:r>
                        <a:rPr lang="tr-TR" dirty="0" smtClean="0"/>
                        <a:t>2019</a:t>
                      </a:r>
                      <a:endParaRPr lang="tr-TR" dirty="0"/>
                    </a:p>
                  </a:txBody>
                  <a:tcPr/>
                </a:tc>
                <a:tc>
                  <a:txBody>
                    <a:bodyPr/>
                    <a:lstStyle/>
                    <a:p>
                      <a:pPr algn="ctr"/>
                      <a:r>
                        <a:rPr lang="tr-TR" dirty="0" smtClean="0">
                          <a:solidFill>
                            <a:schemeClr val="bg1"/>
                          </a:solidFill>
                        </a:rPr>
                        <a:t>2020</a:t>
                      </a:r>
                      <a:endParaRPr lang="tr-TR" dirty="0">
                        <a:solidFill>
                          <a:schemeClr val="bg1"/>
                        </a:solidFill>
                      </a:endParaRPr>
                    </a:p>
                  </a:txBody>
                  <a:tcPr/>
                </a:tc>
                <a:extLst>
                  <a:ext uri="{0D108BD9-81ED-4DB2-BD59-A6C34878D82A}">
                    <a16:rowId xmlns:a16="http://schemas.microsoft.com/office/drawing/2014/main" val="168613906"/>
                  </a:ext>
                </a:extLst>
              </a:tr>
              <a:tr h="310754">
                <a:tc>
                  <a:txBody>
                    <a:bodyPr/>
                    <a:lstStyle/>
                    <a:p>
                      <a:r>
                        <a:rPr lang="tr-TR" b="1" dirty="0" smtClean="0"/>
                        <a:t>Toplam Kullanıcı</a:t>
                      </a:r>
                      <a:r>
                        <a:rPr lang="tr-TR" b="1" baseline="0" dirty="0" smtClean="0"/>
                        <a:t> Sayısı</a:t>
                      </a:r>
                      <a:endParaRPr lang="tr-TR" b="1" dirty="0"/>
                    </a:p>
                  </a:txBody>
                  <a:tcPr/>
                </a:tc>
                <a:tc>
                  <a:txBody>
                    <a:bodyPr/>
                    <a:lstStyle/>
                    <a:p>
                      <a:pPr algn="ctr"/>
                      <a:r>
                        <a:rPr lang="tr-TR" b="1" dirty="0" smtClean="0"/>
                        <a:t>10692</a:t>
                      </a:r>
                      <a:endParaRPr lang="tr-TR" b="1" dirty="0"/>
                    </a:p>
                  </a:txBody>
                  <a:tcPr/>
                </a:tc>
                <a:tc>
                  <a:txBody>
                    <a:bodyPr/>
                    <a:lstStyle/>
                    <a:p>
                      <a:pPr algn="ctr"/>
                      <a:r>
                        <a:rPr lang="tr-TR" b="1" dirty="0" smtClean="0"/>
                        <a:t>12985</a:t>
                      </a:r>
                      <a:endParaRPr lang="tr-TR" b="1" dirty="0"/>
                    </a:p>
                  </a:txBody>
                  <a:tcPr/>
                </a:tc>
                <a:tc>
                  <a:txBody>
                    <a:bodyPr/>
                    <a:lstStyle/>
                    <a:p>
                      <a:pPr algn="ctr"/>
                      <a:r>
                        <a:rPr lang="tr-TR" b="1" dirty="0" smtClean="0"/>
                        <a:t>15310</a:t>
                      </a:r>
                      <a:endParaRPr lang="tr-TR" b="1" dirty="0"/>
                    </a:p>
                  </a:txBody>
                  <a:tcPr/>
                </a:tc>
                <a:tc>
                  <a:txBody>
                    <a:bodyPr/>
                    <a:lstStyle/>
                    <a:p>
                      <a:pPr algn="ctr"/>
                      <a:r>
                        <a:rPr lang="tr-TR" b="1" dirty="0" smtClean="0"/>
                        <a:t>18786</a:t>
                      </a:r>
                      <a:endParaRPr lang="tr-TR" b="1" dirty="0"/>
                    </a:p>
                  </a:txBody>
                  <a:tcPr/>
                </a:tc>
                <a:tc>
                  <a:txBody>
                    <a:bodyPr/>
                    <a:lstStyle/>
                    <a:p>
                      <a:pPr algn="ctr"/>
                      <a:r>
                        <a:rPr lang="tr-TR" b="1" dirty="0" smtClean="0"/>
                        <a:t>23476</a:t>
                      </a:r>
                      <a:endParaRPr lang="tr-TR" b="1" dirty="0"/>
                    </a:p>
                  </a:txBody>
                  <a:tcPr/>
                </a:tc>
                <a:tc>
                  <a:txBody>
                    <a:bodyPr/>
                    <a:lstStyle/>
                    <a:p>
                      <a:pPr algn="ctr"/>
                      <a:r>
                        <a:rPr lang="tr-TR" b="1" dirty="0" smtClean="0"/>
                        <a:t>26581</a:t>
                      </a:r>
                      <a:endParaRPr lang="tr-TR" b="1" dirty="0"/>
                    </a:p>
                  </a:txBody>
                  <a:tcPr/>
                </a:tc>
                <a:tc>
                  <a:txBody>
                    <a:bodyPr/>
                    <a:lstStyle/>
                    <a:p>
                      <a:pPr algn="ctr"/>
                      <a:r>
                        <a:rPr lang="tr-TR" b="1" dirty="0" smtClean="0"/>
                        <a:t>1404</a:t>
                      </a:r>
                      <a:endParaRPr lang="tr-TR" b="1" dirty="0"/>
                    </a:p>
                  </a:txBody>
                  <a:tcPr/>
                </a:tc>
                <a:extLst>
                  <a:ext uri="{0D108BD9-81ED-4DB2-BD59-A6C34878D82A}">
                    <a16:rowId xmlns:a16="http://schemas.microsoft.com/office/drawing/2014/main" val="168914669"/>
                  </a:ext>
                </a:extLst>
              </a:tr>
            </a:tbl>
          </a:graphicData>
        </a:graphic>
      </p:graphicFrame>
      <p:graphicFrame>
        <p:nvGraphicFramePr>
          <p:cNvPr id="6" name="Tablo 5"/>
          <p:cNvGraphicFramePr>
            <a:graphicFrameLocks noGrp="1"/>
          </p:cNvGraphicFramePr>
          <p:nvPr>
            <p:extLst>
              <p:ext uri="{D42A27DB-BD31-4B8C-83A1-F6EECF244321}">
                <p14:modId xmlns:p14="http://schemas.microsoft.com/office/powerpoint/2010/main" val="256075086"/>
              </p:ext>
            </p:extLst>
          </p:nvPr>
        </p:nvGraphicFramePr>
        <p:xfrm>
          <a:off x="3825852" y="5148504"/>
          <a:ext cx="7695588" cy="795098"/>
        </p:xfrm>
        <a:graphic>
          <a:graphicData uri="http://schemas.openxmlformats.org/drawingml/2006/table">
            <a:tbl>
              <a:tblPr firstRow="1" bandRow="1">
                <a:tableStyleId>{5C22544A-7EE6-4342-B048-85BDC9FD1C3A}</a:tableStyleId>
              </a:tblPr>
              <a:tblGrid>
                <a:gridCol w="2548759">
                  <a:extLst>
                    <a:ext uri="{9D8B030D-6E8A-4147-A177-3AD203B41FA5}">
                      <a16:colId xmlns:a16="http://schemas.microsoft.com/office/drawing/2014/main" val="2975512768"/>
                    </a:ext>
                  </a:extLst>
                </a:gridCol>
                <a:gridCol w="698818">
                  <a:extLst>
                    <a:ext uri="{9D8B030D-6E8A-4147-A177-3AD203B41FA5}">
                      <a16:colId xmlns:a16="http://schemas.microsoft.com/office/drawing/2014/main" val="3754504195"/>
                    </a:ext>
                  </a:extLst>
                </a:gridCol>
                <a:gridCol w="698818">
                  <a:extLst>
                    <a:ext uri="{9D8B030D-6E8A-4147-A177-3AD203B41FA5}">
                      <a16:colId xmlns:a16="http://schemas.microsoft.com/office/drawing/2014/main" val="517004359"/>
                    </a:ext>
                  </a:extLst>
                </a:gridCol>
                <a:gridCol w="698818">
                  <a:extLst>
                    <a:ext uri="{9D8B030D-6E8A-4147-A177-3AD203B41FA5}">
                      <a16:colId xmlns:a16="http://schemas.microsoft.com/office/drawing/2014/main" val="683446744"/>
                    </a:ext>
                  </a:extLst>
                </a:gridCol>
                <a:gridCol w="698818">
                  <a:extLst>
                    <a:ext uri="{9D8B030D-6E8A-4147-A177-3AD203B41FA5}">
                      <a16:colId xmlns:a16="http://schemas.microsoft.com/office/drawing/2014/main" val="3618219396"/>
                    </a:ext>
                  </a:extLst>
                </a:gridCol>
                <a:gridCol w="698818">
                  <a:extLst>
                    <a:ext uri="{9D8B030D-6E8A-4147-A177-3AD203B41FA5}">
                      <a16:colId xmlns:a16="http://schemas.microsoft.com/office/drawing/2014/main" val="1897458737"/>
                    </a:ext>
                  </a:extLst>
                </a:gridCol>
                <a:gridCol w="698818">
                  <a:extLst>
                    <a:ext uri="{9D8B030D-6E8A-4147-A177-3AD203B41FA5}">
                      <a16:colId xmlns:a16="http://schemas.microsoft.com/office/drawing/2014/main" val="942578578"/>
                    </a:ext>
                  </a:extLst>
                </a:gridCol>
                <a:gridCol w="953921">
                  <a:extLst>
                    <a:ext uri="{9D8B030D-6E8A-4147-A177-3AD203B41FA5}">
                      <a16:colId xmlns:a16="http://schemas.microsoft.com/office/drawing/2014/main" val="493635655"/>
                    </a:ext>
                  </a:extLst>
                </a:gridCol>
              </a:tblGrid>
              <a:tr h="397549">
                <a:tc>
                  <a:txBody>
                    <a:bodyPr/>
                    <a:lstStyle/>
                    <a:p>
                      <a:r>
                        <a:rPr lang="tr-TR" dirty="0" smtClean="0"/>
                        <a:t>Yıl</a:t>
                      </a:r>
                      <a:endParaRPr lang="tr-TR" dirty="0"/>
                    </a:p>
                  </a:txBody>
                  <a:tcPr/>
                </a:tc>
                <a:tc>
                  <a:txBody>
                    <a:bodyPr/>
                    <a:lstStyle/>
                    <a:p>
                      <a:pPr algn="ctr"/>
                      <a:r>
                        <a:rPr lang="tr-TR" dirty="0" smtClean="0"/>
                        <a:t>2014</a:t>
                      </a:r>
                      <a:endParaRPr lang="tr-TR" dirty="0"/>
                    </a:p>
                  </a:txBody>
                  <a:tcPr/>
                </a:tc>
                <a:tc>
                  <a:txBody>
                    <a:bodyPr/>
                    <a:lstStyle/>
                    <a:p>
                      <a:pPr algn="ctr"/>
                      <a:r>
                        <a:rPr lang="tr-TR" dirty="0" smtClean="0"/>
                        <a:t>2015</a:t>
                      </a:r>
                      <a:endParaRPr lang="tr-TR" dirty="0"/>
                    </a:p>
                  </a:txBody>
                  <a:tcPr/>
                </a:tc>
                <a:tc>
                  <a:txBody>
                    <a:bodyPr/>
                    <a:lstStyle/>
                    <a:p>
                      <a:pPr algn="ctr"/>
                      <a:r>
                        <a:rPr lang="tr-TR" dirty="0" smtClean="0"/>
                        <a:t>2016</a:t>
                      </a:r>
                      <a:endParaRPr lang="tr-TR" dirty="0"/>
                    </a:p>
                  </a:txBody>
                  <a:tcPr/>
                </a:tc>
                <a:tc>
                  <a:txBody>
                    <a:bodyPr/>
                    <a:lstStyle/>
                    <a:p>
                      <a:pPr algn="ctr"/>
                      <a:r>
                        <a:rPr lang="tr-TR" dirty="0" smtClean="0"/>
                        <a:t>2017</a:t>
                      </a:r>
                      <a:endParaRPr lang="tr-TR" dirty="0"/>
                    </a:p>
                  </a:txBody>
                  <a:tcPr/>
                </a:tc>
                <a:tc>
                  <a:txBody>
                    <a:bodyPr/>
                    <a:lstStyle/>
                    <a:p>
                      <a:pPr algn="ctr"/>
                      <a:r>
                        <a:rPr lang="tr-TR" dirty="0" smtClean="0"/>
                        <a:t>2018</a:t>
                      </a:r>
                      <a:endParaRPr lang="tr-TR" dirty="0"/>
                    </a:p>
                  </a:txBody>
                  <a:tcPr/>
                </a:tc>
                <a:tc>
                  <a:txBody>
                    <a:bodyPr/>
                    <a:lstStyle/>
                    <a:p>
                      <a:pPr algn="ctr"/>
                      <a:r>
                        <a:rPr lang="tr-TR" dirty="0" smtClean="0"/>
                        <a:t>2019</a:t>
                      </a:r>
                      <a:endParaRPr lang="tr-TR" dirty="0"/>
                    </a:p>
                  </a:txBody>
                  <a:tcPr/>
                </a:tc>
                <a:tc>
                  <a:txBody>
                    <a:bodyPr/>
                    <a:lstStyle/>
                    <a:p>
                      <a:pPr algn="ctr"/>
                      <a:r>
                        <a:rPr lang="tr-TR" dirty="0" smtClean="0">
                          <a:solidFill>
                            <a:schemeClr val="bg1"/>
                          </a:solidFill>
                        </a:rPr>
                        <a:t>2020</a:t>
                      </a:r>
                      <a:endParaRPr lang="tr-TR" dirty="0">
                        <a:solidFill>
                          <a:schemeClr val="bg1"/>
                        </a:solidFill>
                      </a:endParaRPr>
                    </a:p>
                  </a:txBody>
                  <a:tcPr/>
                </a:tc>
                <a:extLst>
                  <a:ext uri="{0D108BD9-81ED-4DB2-BD59-A6C34878D82A}">
                    <a16:rowId xmlns:a16="http://schemas.microsoft.com/office/drawing/2014/main" val="168613906"/>
                  </a:ext>
                </a:extLst>
              </a:tr>
              <a:tr h="397549">
                <a:tc>
                  <a:txBody>
                    <a:bodyPr/>
                    <a:lstStyle/>
                    <a:p>
                      <a:r>
                        <a:rPr lang="tr-TR" b="1" dirty="0" smtClean="0"/>
                        <a:t>Access</a:t>
                      </a:r>
                      <a:r>
                        <a:rPr lang="tr-TR" b="1" baseline="0" dirty="0" smtClean="0"/>
                        <a:t> Point  Sayısı</a:t>
                      </a:r>
                      <a:endParaRPr lang="tr-TR" b="1" dirty="0"/>
                    </a:p>
                  </a:txBody>
                  <a:tcPr/>
                </a:tc>
                <a:tc>
                  <a:txBody>
                    <a:bodyPr/>
                    <a:lstStyle/>
                    <a:p>
                      <a:pPr algn="ctr"/>
                      <a:r>
                        <a:rPr lang="tr-TR" b="1" dirty="0" smtClean="0"/>
                        <a:t>80</a:t>
                      </a:r>
                      <a:endParaRPr lang="tr-TR" b="1" dirty="0"/>
                    </a:p>
                  </a:txBody>
                  <a:tcPr/>
                </a:tc>
                <a:tc>
                  <a:txBody>
                    <a:bodyPr/>
                    <a:lstStyle/>
                    <a:p>
                      <a:pPr algn="ctr"/>
                      <a:r>
                        <a:rPr lang="tr-TR" b="1" dirty="0" smtClean="0"/>
                        <a:t>117</a:t>
                      </a:r>
                      <a:endParaRPr lang="tr-TR" b="1" dirty="0"/>
                    </a:p>
                  </a:txBody>
                  <a:tcPr/>
                </a:tc>
                <a:tc>
                  <a:txBody>
                    <a:bodyPr/>
                    <a:lstStyle/>
                    <a:p>
                      <a:pPr algn="ctr"/>
                      <a:r>
                        <a:rPr lang="tr-TR" b="1" dirty="0" smtClean="0"/>
                        <a:t>126</a:t>
                      </a:r>
                      <a:endParaRPr lang="tr-TR" b="1" dirty="0"/>
                    </a:p>
                  </a:txBody>
                  <a:tcPr/>
                </a:tc>
                <a:tc>
                  <a:txBody>
                    <a:bodyPr/>
                    <a:lstStyle/>
                    <a:p>
                      <a:pPr algn="ctr"/>
                      <a:r>
                        <a:rPr lang="tr-TR" b="1" dirty="0" smtClean="0"/>
                        <a:t>134</a:t>
                      </a:r>
                      <a:endParaRPr lang="tr-TR" b="1" dirty="0"/>
                    </a:p>
                  </a:txBody>
                  <a:tcPr/>
                </a:tc>
                <a:tc>
                  <a:txBody>
                    <a:bodyPr/>
                    <a:lstStyle/>
                    <a:p>
                      <a:pPr algn="ctr"/>
                      <a:r>
                        <a:rPr lang="tr-TR" b="1" dirty="0" smtClean="0"/>
                        <a:t>179</a:t>
                      </a:r>
                    </a:p>
                  </a:txBody>
                  <a:tcPr/>
                </a:tc>
                <a:tc>
                  <a:txBody>
                    <a:bodyPr/>
                    <a:lstStyle/>
                    <a:p>
                      <a:pPr algn="ctr"/>
                      <a:r>
                        <a:rPr lang="tr-TR" b="1" dirty="0" smtClean="0"/>
                        <a:t>179</a:t>
                      </a:r>
                    </a:p>
                  </a:txBody>
                  <a:tcPr/>
                </a:tc>
                <a:tc>
                  <a:txBody>
                    <a:bodyPr/>
                    <a:lstStyle/>
                    <a:p>
                      <a:pPr algn="ctr"/>
                      <a:r>
                        <a:rPr lang="tr-TR" b="1" dirty="0" smtClean="0"/>
                        <a:t>179</a:t>
                      </a:r>
                    </a:p>
                  </a:txBody>
                  <a:tcPr/>
                </a:tc>
                <a:extLst>
                  <a:ext uri="{0D108BD9-81ED-4DB2-BD59-A6C34878D82A}">
                    <a16:rowId xmlns:a16="http://schemas.microsoft.com/office/drawing/2014/main" val="168914669"/>
                  </a:ext>
                </a:extLst>
              </a:tr>
            </a:tbl>
          </a:graphicData>
        </a:graphic>
      </p:graphicFrame>
      <p:pic>
        <p:nvPicPr>
          <p:cNvPr id="7" name="Resim 6" descr="Cute Girl · Free image on Pixabay"/>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96381" y="1581442"/>
            <a:ext cx="719130" cy="780432"/>
          </a:xfrm>
          <a:prstGeom prst="rect">
            <a:avLst/>
          </a:prstGeom>
        </p:spPr>
      </p:pic>
      <p:pic>
        <p:nvPicPr>
          <p:cNvPr id="8" name="Resim 7" descr="Magunkról | Biológia és Környezettan Szakmódszertani Csoport"/>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362028" y="1589140"/>
            <a:ext cx="740353" cy="740353"/>
          </a:xfrm>
          <a:prstGeom prst="rect">
            <a:avLst/>
          </a:prstGeom>
        </p:spPr>
      </p:pic>
      <p:pic>
        <p:nvPicPr>
          <p:cNvPr id="16" name="Resim 15" descr="android - Navigation Drawer: set as always opened on ..."/>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425154" y="3774402"/>
            <a:ext cx="1342454" cy="1078365"/>
          </a:xfrm>
          <a:prstGeom prst="rect">
            <a:avLst/>
          </a:prstGeom>
        </p:spPr>
      </p:pic>
      <p:pic>
        <p:nvPicPr>
          <p:cNvPr id="19" name="Resim 18" descr="&lt;strong&gt;Computer&lt;/strong&gt; User &lt;strong&gt;Icon&lt;/strong&gt; · Free image on Pixabay"/>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723626" y="2588306"/>
            <a:ext cx="1043982" cy="1043982"/>
          </a:xfrm>
          <a:prstGeom prst="rect">
            <a:avLst/>
          </a:prstGeom>
        </p:spPr>
      </p:pic>
      <p:pic>
        <p:nvPicPr>
          <p:cNvPr id="20" name="Resim 19" descr="Desktop &lt;strong&gt;computer&lt;/strong&gt; &lt;strong&gt;icon&lt;/strong&gt; by ivprogrammer on DeviantArt"/>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202537" y="3674113"/>
            <a:ext cx="1201647" cy="1201647"/>
          </a:xfrm>
          <a:prstGeom prst="rect">
            <a:avLst/>
          </a:prstGeom>
        </p:spPr>
      </p:pic>
      <p:pic>
        <p:nvPicPr>
          <p:cNvPr id="22" name="Resim 21" descr="&lt;strong&gt;Server&lt;/strong&gt; PNG"/>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57481" y="3843483"/>
            <a:ext cx="862906" cy="862906"/>
          </a:xfrm>
          <a:prstGeom prst="rect">
            <a:avLst/>
          </a:prstGeom>
        </p:spPr>
      </p:pic>
      <p:pic>
        <p:nvPicPr>
          <p:cNvPr id="24" name="Resim 23" descr="WeB LoG'S JuUiER: ปัญหาการย้าย Controller และ เพิ่ม &lt;strong&gt;Access&lt;/strong&gt; ..."/>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64659" y="5013621"/>
            <a:ext cx="1037878" cy="1053683"/>
          </a:xfrm>
          <a:prstGeom prst="rect">
            <a:avLst/>
          </a:prstGeom>
        </p:spPr>
      </p:pic>
    </p:spTree>
    <p:extLst>
      <p:ext uri="{BB962C8B-B14F-4D97-AF65-F5344CB8AC3E}">
        <p14:creationId xmlns:p14="http://schemas.microsoft.com/office/powerpoint/2010/main" val="26208590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pPr lvl="0">
              <a:defRPr/>
            </a:pPr>
            <a:r>
              <a:rPr lang="tr-TR" sz="2400" b="1" dirty="0">
                <a:solidFill>
                  <a:prstClr val="black"/>
                </a:solidFill>
              </a:rPr>
              <a:t>EBYS (Elektronik Belge Yönetim Sistemi)</a:t>
            </a:r>
          </a:p>
        </p:txBody>
      </p:sp>
      <p:graphicFrame>
        <p:nvGraphicFramePr>
          <p:cNvPr id="19" name="Tablo 18"/>
          <p:cNvGraphicFramePr>
            <a:graphicFrameLocks noGrp="1"/>
          </p:cNvGraphicFramePr>
          <p:nvPr>
            <p:extLst>
              <p:ext uri="{D42A27DB-BD31-4B8C-83A1-F6EECF244321}">
                <p14:modId xmlns:p14="http://schemas.microsoft.com/office/powerpoint/2010/main" val="3457890330"/>
              </p:ext>
            </p:extLst>
          </p:nvPr>
        </p:nvGraphicFramePr>
        <p:xfrm>
          <a:off x="594643" y="2997041"/>
          <a:ext cx="8093197" cy="1554480"/>
        </p:xfrm>
        <a:graphic>
          <a:graphicData uri="http://schemas.openxmlformats.org/drawingml/2006/table">
            <a:tbl>
              <a:tblPr firstRow="1" bandRow="1">
                <a:tableStyleId>{5C22544A-7EE6-4342-B048-85BDC9FD1C3A}</a:tableStyleId>
              </a:tblPr>
              <a:tblGrid>
                <a:gridCol w="2298186">
                  <a:extLst>
                    <a:ext uri="{9D8B030D-6E8A-4147-A177-3AD203B41FA5}">
                      <a16:colId xmlns:a16="http://schemas.microsoft.com/office/drawing/2014/main" val="2975512768"/>
                    </a:ext>
                  </a:extLst>
                </a:gridCol>
                <a:gridCol w="707490">
                  <a:extLst>
                    <a:ext uri="{9D8B030D-6E8A-4147-A177-3AD203B41FA5}">
                      <a16:colId xmlns:a16="http://schemas.microsoft.com/office/drawing/2014/main" val="3754504195"/>
                    </a:ext>
                  </a:extLst>
                </a:gridCol>
                <a:gridCol w="813118">
                  <a:extLst>
                    <a:ext uri="{9D8B030D-6E8A-4147-A177-3AD203B41FA5}">
                      <a16:colId xmlns:a16="http://schemas.microsoft.com/office/drawing/2014/main" val="1019369336"/>
                    </a:ext>
                  </a:extLst>
                </a:gridCol>
                <a:gridCol w="813118">
                  <a:extLst>
                    <a:ext uri="{9D8B030D-6E8A-4147-A177-3AD203B41FA5}">
                      <a16:colId xmlns:a16="http://schemas.microsoft.com/office/drawing/2014/main" val="683446744"/>
                    </a:ext>
                  </a:extLst>
                </a:gridCol>
                <a:gridCol w="813118">
                  <a:extLst>
                    <a:ext uri="{9D8B030D-6E8A-4147-A177-3AD203B41FA5}">
                      <a16:colId xmlns:a16="http://schemas.microsoft.com/office/drawing/2014/main" val="3618219396"/>
                    </a:ext>
                  </a:extLst>
                </a:gridCol>
                <a:gridCol w="813118">
                  <a:extLst>
                    <a:ext uri="{9D8B030D-6E8A-4147-A177-3AD203B41FA5}">
                      <a16:colId xmlns:a16="http://schemas.microsoft.com/office/drawing/2014/main" val="1897458737"/>
                    </a:ext>
                  </a:extLst>
                </a:gridCol>
                <a:gridCol w="862459">
                  <a:extLst>
                    <a:ext uri="{9D8B030D-6E8A-4147-A177-3AD203B41FA5}">
                      <a16:colId xmlns:a16="http://schemas.microsoft.com/office/drawing/2014/main" val="2966862841"/>
                    </a:ext>
                  </a:extLst>
                </a:gridCol>
                <a:gridCol w="972590">
                  <a:extLst>
                    <a:ext uri="{9D8B030D-6E8A-4147-A177-3AD203B41FA5}">
                      <a16:colId xmlns:a16="http://schemas.microsoft.com/office/drawing/2014/main" val="942578578"/>
                    </a:ext>
                  </a:extLst>
                </a:gridCol>
              </a:tblGrid>
              <a:tr h="301545">
                <a:tc>
                  <a:txBody>
                    <a:bodyPr/>
                    <a:lstStyle/>
                    <a:p>
                      <a:r>
                        <a:rPr lang="tr-TR" sz="1600" dirty="0" smtClean="0"/>
                        <a:t>Çevresel Etkisi</a:t>
                      </a:r>
                      <a:endParaRPr lang="tr-TR" sz="1600" dirty="0"/>
                    </a:p>
                  </a:txBody>
                  <a:tcPr/>
                </a:tc>
                <a:tc>
                  <a:txBody>
                    <a:bodyPr/>
                    <a:lstStyle/>
                    <a:p>
                      <a:pPr algn="ctr"/>
                      <a:r>
                        <a:rPr lang="tr-TR" sz="1600" dirty="0" smtClean="0"/>
                        <a:t>2014</a:t>
                      </a:r>
                      <a:endParaRPr lang="tr-TR" sz="1600" dirty="0"/>
                    </a:p>
                  </a:txBody>
                  <a:tcPr/>
                </a:tc>
                <a:tc>
                  <a:txBody>
                    <a:bodyPr/>
                    <a:lstStyle/>
                    <a:p>
                      <a:pPr algn="ctr"/>
                      <a:r>
                        <a:rPr lang="tr-TR" sz="1600" dirty="0" smtClean="0"/>
                        <a:t>2015</a:t>
                      </a:r>
                      <a:endParaRPr lang="tr-TR" sz="1600" dirty="0"/>
                    </a:p>
                  </a:txBody>
                  <a:tcPr/>
                </a:tc>
                <a:tc>
                  <a:txBody>
                    <a:bodyPr/>
                    <a:lstStyle/>
                    <a:p>
                      <a:pPr algn="ctr"/>
                      <a:r>
                        <a:rPr lang="tr-TR" sz="1600" dirty="0" smtClean="0"/>
                        <a:t>2016</a:t>
                      </a:r>
                      <a:endParaRPr lang="tr-TR" sz="1600" dirty="0"/>
                    </a:p>
                  </a:txBody>
                  <a:tcPr/>
                </a:tc>
                <a:tc>
                  <a:txBody>
                    <a:bodyPr/>
                    <a:lstStyle/>
                    <a:p>
                      <a:pPr algn="ctr"/>
                      <a:r>
                        <a:rPr lang="tr-TR" sz="1600" dirty="0" smtClean="0"/>
                        <a:t>2017</a:t>
                      </a:r>
                      <a:endParaRPr lang="tr-TR" sz="1600" dirty="0"/>
                    </a:p>
                  </a:txBody>
                  <a:tcPr/>
                </a:tc>
                <a:tc>
                  <a:txBody>
                    <a:bodyPr/>
                    <a:lstStyle/>
                    <a:p>
                      <a:pPr algn="ctr"/>
                      <a:r>
                        <a:rPr lang="tr-TR" sz="1600" dirty="0" smtClean="0"/>
                        <a:t>2018</a:t>
                      </a:r>
                      <a:endParaRPr lang="tr-TR" sz="1600" dirty="0"/>
                    </a:p>
                  </a:txBody>
                  <a:tcPr/>
                </a:tc>
                <a:tc>
                  <a:txBody>
                    <a:bodyPr/>
                    <a:lstStyle/>
                    <a:p>
                      <a:pPr algn="ctr"/>
                      <a:r>
                        <a:rPr lang="tr-TR" sz="1600" dirty="0" smtClean="0"/>
                        <a:t>2019</a:t>
                      </a:r>
                      <a:endParaRPr lang="tr-TR" sz="1600" dirty="0"/>
                    </a:p>
                  </a:txBody>
                  <a:tcPr/>
                </a:tc>
                <a:tc>
                  <a:txBody>
                    <a:bodyPr/>
                    <a:lstStyle/>
                    <a:p>
                      <a:pPr algn="ctr"/>
                      <a:r>
                        <a:rPr lang="tr-TR" sz="1600" dirty="0" smtClean="0">
                          <a:solidFill>
                            <a:schemeClr val="bg1"/>
                          </a:solidFill>
                        </a:rPr>
                        <a:t>2020</a:t>
                      </a:r>
                      <a:endParaRPr lang="tr-TR" sz="1600" dirty="0">
                        <a:solidFill>
                          <a:schemeClr val="bg1"/>
                        </a:solidFill>
                      </a:endParaRPr>
                    </a:p>
                  </a:txBody>
                  <a:tcPr/>
                </a:tc>
                <a:extLst>
                  <a:ext uri="{0D108BD9-81ED-4DB2-BD59-A6C34878D82A}">
                    <a16:rowId xmlns:a16="http://schemas.microsoft.com/office/drawing/2014/main" val="168613906"/>
                  </a:ext>
                </a:extLst>
              </a:tr>
              <a:tr h="251288">
                <a:tc>
                  <a:txBody>
                    <a:bodyPr/>
                    <a:lstStyle/>
                    <a:p>
                      <a:r>
                        <a:rPr lang="tr-TR" sz="1400" dirty="0" smtClean="0"/>
                        <a:t>Kurtarılan Ağaç Sayısı (adet)</a:t>
                      </a:r>
                      <a:endParaRPr lang="tr-TR" sz="1400" dirty="0"/>
                    </a:p>
                  </a:txBody>
                  <a:tcPr>
                    <a:solidFill>
                      <a:schemeClr val="bg2">
                        <a:lumMod val="90000"/>
                      </a:schemeClr>
                    </a:solidFill>
                  </a:tcPr>
                </a:tc>
                <a:tc>
                  <a:txBody>
                    <a:bodyPr/>
                    <a:lstStyle/>
                    <a:p>
                      <a:pPr algn="ctr"/>
                      <a:r>
                        <a:rPr lang="tr-TR" sz="1400" b="1" dirty="0" smtClean="0"/>
                        <a:t>6,4</a:t>
                      </a:r>
                      <a:endParaRPr lang="tr-TR" sz="1400" b="1" dirty="0"/>
                    </a:p>
                  </a:txBody>
                  <a:tcPr>
                    <a:solidFill>
                      <a:schemeClr val="bg2">
                        <a:lumMod val="90000"/>
                      </a:schemeClr>
                    </a:solidFill>
                  </a:tcPr>
                </a:tc>
                <a:tc>
                  <a:txBody>
                    <a:bodyPr/>
                    <a:lstStyle/>
                    <a:p>
                      <a:pPr algn="ctr"/>
                      <a:r>
                        <a:rPr lang="tr-TR" sz="1400" b="1" dirty="0" smtClean="0"/>
                        <a:t>36,34</a:t>
                      </a:r>
                      <a:endParaRPr lang="tr-TR" sz="1400" b="1" dirty="0"/>
                    </a:p>
                  </a:txBody>
                  <a:tcPr>
                    <a:solidFill>
                      <a:schemeClr val="bg2">
                        <a:lumMod val="90000"/>
                      </a:schemeClr>
                    </a:solidFill>
                  </a:tcPr>
                </a:tc>
                <a:tc>
                  <a:txBody>
                    <a:bodyPr/>
                    <a:lstStyle/>
                    <a:p>
                      <a:pPr algn="ctr"/>
                      <a:r>
                        <a:rPr lang="tr-TR" sz="1400" b="1" dirty="0" smtClean="0"/>
                        <a:t>49,04</a:t>
                      </a:r>
                      <a:endParaRPr lang="tr-TR" sz="1400" b="1" dirty="0"/>
                    </a:p>
                  </a:txBody>
                  <a:tcPr>
                    <a:solidFill>
                      <a:schemeClr val="bg2">
                        <a:lumMod val="90000"/>
                      </a:schemeClr>
                    </a:solidFill>
                  </a:tcPr>
                </a:tc>
                <a:tc>
                  <a:txBody>
                    <a:bodyPr/>
                    <a:lstStyle/>
                    <a:p>
                      <a:pPr algn="ctr"/>
                      <a:r>
                        <a:rPr lang="tr-TR" sz="1400" b="1" dirty="0" smtClean="0"/>
                        <a:t>57,03</a:t>
                      </a:r>
                      <a:endParaRPr lang="tr-TR" sz="1400" b="1" dirty="0"/>
                    </a:p>
                  </a:txBody>
                  <a:tcPr>
                    <a:solidFill>
                      <a:schemeClr val="bg2">
                        <a:lumMod val="90000"/>
                      </a:schemeClr>
                    </a:solidFill>
                  </a:tcPr>
                </a:tc>
                <a:tc>
                  <a:txBody>
                    <a:bodyPr/>
                    <a:lstStyle/>
                    <a:p>
                      <a:pPr algn="ctr"/>
                      <a:r>
                        <a:rPr lang="tr-TR" sz="1400" b="1" dirty="0" smtClean="0"/>
                        <a:t>97,66</a:t>
                      </a:r>
                      <a:endParaRPr lang="tr-TR" sz="1400" b="1" dirty="0"/>
                    </a:p>
                  </a:txBody>
                  <a:tcPr>
                    <a:solidFill>
                      <a:schemeClr val="bg2">
                        <a:lumMod val="90000"/>
                      </a:schemeClr>
                    </a:solidFill>
                  </a:tcPr>
                </a:tc>
                <a:tc>
                  <a:txBody>
                    <a:bodyPr/>
                    <a:lstStyle/>
                    <a:p>
                      <a:pPr algn="ctr"/>
                      <a:r>
                        <a:rPr lang="tr-TR" sz="1400" b="1" dirty="0" smtClean="0"/>
                        <a:t>106,28</a:t>
                      </a:r>
                      <a:endParaRPr lang="tr-TR" sz="1400" b="1" dirty="0"/>
                    </a:p>
                  </a:txBody>
                  <a:tcPr>
                    <a:solidFill>
                      <a:schemeClr val="bg2">
                        <a:lumMod val="90000"/>
                      </a:schemeClr>
                    </a:solidFill>
                  </a:tcPr>
                </a:tc>
                <a:tc>
                  <a:txBody>
                    <a:bodyPr/>
                    <a:lstStyle/>
                    <a:p>
                      <a:pPr algn="ctr"/>
                      <a:r>
                        <a:rPr lang="tr-TR" sz="1400" b="1" dirty="0" smtClean="0">
                          <a:solidFill>
                            <a:schemeClr val="tx1"/>
                          </a:solidFill>
                        </a:rPr>
                        <a:t>184,1</a:t>
                      </a:r>
                      <a:endParaRPr lang="tr-TR" sz="1400" b="1" dirty="0">
                        <a:solidFill>
                          <a:schemeClr val="tx1"/>
                        </a:solidFill>
                      </a:endParaRPr>
                    </a:p>
                  </a:txBody>
                  <a:tcPr>
                    <a:solidFill>
                      <a:schemeClr val="bg2">
                        <a:lumMod val="90000"/>
                      </a:schemeClr>
                    </a:solidFill>
                  </a:tcPr>
                </a:tc>
                <a:extLst>
                  <a:ext uri="{0D108BD9-81ED-4DB2-BD59-A6C34878D82A}">
                    <a16:rowId xmlns:a16="http://schemas.microsoft.com/office/drawing/2014/main" val="168914669"/>
                  </a:ext>
                </a:extLst>
              </a:tr>
              <a:tr h="251288">
                <a:tc>
                  <a:txBody>
                    <a:bodyPr/>
                    <a:lstStyle/>
                    <a:p>
                      <a:r>
                        <a:rPr lang="tr-TR" sz="1400" dirty="0" smtClean="0"/>
                        <a:t>Üretilmeyen CO2 Miktarı (kg)</a:t>
                      </a:r>
                      <a:endParaRPr lang="tr-TR" sz="1400" dirty="0"/>
                    </a:p>
                  </a:txBody>
                  <a:tcPr>
                    <a:solidFill>
                      <a:schemeClr val="bg2">
                        <a:lumMod val="90000"/>
                      </a:schemeClr>
                    </a:solidFill>
                  </a:tcPr>
                </a:tc>
                <a:tc>
                  <a:txBody>
                    <a:bodyPr/>
                    <a:lstStyle/>
                    <a:p>
                      <a:pPr algn="ctr"/>
                      <a:r>
                        <a:rPr lang="tr-TR" sz="1400" b="1" dirty="0" smtClean="0"/>
                        <a:t>1.800</a:t>
                      </a:r>
                      <a:endParaRPr lang="tr-TR" sz="1400" b="1" dirty="0"/>
                    </a:p>
                  </a:txBody>
                  <a:tcPr>
                    <a:solidFill>
                      <a:schemeClr val="bg2">
                        <a:lumMod val="90000"/>
                      </a:schemeClr>
                    </a:solidFill>
                  </a:tcPr>
                </a:tc>
                <a:tc>
                  <a:txBody>
                    <a:bodyPr/>
                    <a:lstStyle/>
                    <a:p>
                      <a:pPr algn="ctr"/>
                      <a:r>
                        <a:rPr lang="tr-TR" sz="1400" b="1" dirty="0" smtClean="0"/>
                        <a:t>10.260</a:t>
                      </a:r>
                      <a:endParaRPr lang="tr-TR" sz="1400" b="1" dirty="0"/>
                    </a:p>
                  </a:txBody>
                  <a:tcPr>
                    <a:solidFill>
                      <a:schemeClr val="bg2">
                        <a:lumMod val="90000"/>
                      </a:schemeClr>
                    </a:solidFill>
                  </a:tcPr>
                </a:tc>
                <a:tc>
                  <a:txBody>
                    <a:bodyPr/>
                    <a:lstStyle/>
                    <a:p>
                      <a:pPr algn="ctr"/>
                      <a:r>
                        <a:rPr lang="tr-TR" sz="1400" b="1" dirty="0" smtClean="0"/>
                        <a:t>13.840</a:t>
                      </a:r>
                      <a:endParaRPr lang="tr-TR" sz="1400" b="1" dirty="0"/>
                    </a:p>
                  </a:txBody>
                  <a:tcPr>
                    <a:solidFill>
                      <a:schemeClr val="bg2">
                        <a:lumMod val="90000"/>
                      </a:schemeClr>
                    </a:solidFill>
                  </a:tcPr>
                </a:tc>
                <a:tc>
                  <a:txBody>
                    <a:bodyPr/>
                    <a:lstStyle/>
                    <a:p>
                      <a:pPr algn="ctr"/>
                      <a:r>
                        <a:rPr lang="tr-TR" sz="1400" b="1" dirty="0" smtClean="0"/>
                        <a:t>16.090</a:t>
                      </a:r>
                      <a:endParaRPr lang="tr-TR" sz="1400" b="1" dirty="0"/>
                    </a:p>
                  </a:txBody>
                  <a:tcPr>
                    <a:solidFill>
                      <a:schemeClr val="bg2">
                        <a:lumMod val="90000"/>
                      </a:schemeClr>
                    </a:solidFill>
                  </a:tcPr>
                </a:tc>
                <a:tc>
                  <a:txBody>
                    <a:bodyPr/>
                    <a:lstStyle/>
                    <a:p>
                      <a:pPr algn="ctr"/>
                      <a:r>
                        <a:rPr lang="tr-TR" sz="1400" b="1" dirty="0" smtClean="0"/>
                        <a:t>27.560</a:t>
                      </a:r>
                      <a:endParaRPr lang="tr-TR" sz="1400" b="1" dirty="0"/>
                    </a:p>
                  </a:txBody>
                  <a:tcPr>
                    <a:solidFill>
                      <a:schemeClr val="bg2">
                        <a:lumMod val="90000"/>
                      </a:schemeClr>
                    </a:solidFill>
                  </a:tcPr>
                </a:tc>
                <a:tc>
                  <a:txBody>
                    <a:bodyPr/>
                    <a:lstStyle/>
                    <a:p>
                      <a:pPr algn="ctr"/>
                      <a:r>
                        <a:rPr lang="tr-TR" sz="1400" b="1" dirty="0" smtClean="0"/>
                        <a:t>29.993</a:t>
                      </a:r>
                      <a:endParaRPr lang="tr-TR" sz="1400" b="1" dirty="0"/>
                    </a:p>
                  </a:txBody>
                  <a:tcPr>
                    <a:solidFill>
                      <a:schemeClr val="bg2">
                        <a:lumMod val="90000"/>
                      </a:schemeClr>
                    </a:solidFill>
                  </a:tcPr>
                </a:tc>
                <a:tc>
                  <a:txBody>
                    <a:bodyPr/>
                    <a:lstStyle/>
                    <a:p>
                      <a:pPr algn="ctr"/>
                      <a:r>
                        <a:rPr lang="tr-TR" sz="1400" b="1" dirty="0" smtClean="0">
                          <a:solidFill>
                            <a:schemeClr val="tx1"/>
                          </a:solidFill>
                        </a:rPr>
                        <a:t>51.952</a:t>
                      </a:r>
                      <a:endParaRPr lang="tr-TR" sz="1400" b="1" dirty="0">
                        <a:solidFill>
                          <a:schemeClr val="tx1"/>
                        </a:solidFill>
                      </a:endParaRPr>
                    </a:p>
                  </a:txBody>
                  <a:tcPr>
                    <a:solidFill>
                      <a:schemeClr val="bg2">
                        <a:lumMod val="90000"/>
                      </a:schemeClr>
                    </a:solidFill>
                  </a:tcPr>
                </a:tc>
                <a:extLst>
                  <a:ext uri="{0D108BD9-81ED-4DB2-BD59-A6C34878D82A}">
                    <a16:rowId xmlns:a16="http://schemas.microsoft.com/office/drawing/2014/main" val="2827339592"/>
                  </a:ext>
                </a:extLst>
              </a:tr>
              <a:tr h="251288">
                <a:tc>
                  <a:txBody>
                    <a:bodyPr/>
                    <a:lstStyle/>
                    <a:p>
                      <a:r>
                        <a:rPr lang="tr-TR" sz="1400" dirty="0" smtClean="0"/>
                        <a:t>Kurtarılan Su Miktarı (</a:t>
                      </a:r>
                      <a:r>
                        <a:rPr lang="tr-TR" sz="1400" dirty="0" err="1" smtClean="0"/>
                        <a:t>lt</a:t>
                      </a:r>
                      <a:r>
                        <a:rPr lang="tr-TR" sz="1400" dirty="0" smtClean="0"/>
                        <a:t>)</a:t>
                      </a:r>
                      <a:endParaRPr lang="tr-TR" sz="1400" dirty="0"/>
                    </a:p>
                  </a:txBody>
                  <a:tcPr>
                    <a:solidFill>
                      <a:schemeClr val="bg2">
                        <a:lumMod val="90000"/>
                      </a:schemeClr>
                    </a:solidFill>
                  </a:tcPr>
                </a:tc>
                <a:tc>
                  <a:txBody>
                    <a:bodyPr/>
                    <a:lstStyle/>
                    <a:p>
                      <a:pPr algn="ctr"/>
                      <a:r>
                        <a:rPr lang="tr-TR" sz="1400" b="1" dirty="0" smtClean="0"/>
                        <a:t>31.850</a:t>
                      </a:r>
                      <a:endParaRPr lang="tr-TR" sz="1400" b="1" dirty="0"/>
                    </a:p>
                  </a:txBody>
                  <a:tcPr>
                    <a:solidFill>
                      <a:schemeClr val="bg2">
                        <a:lumMod val="90000"/>
                      </a:schemeClr>
                    </a:solidFill>
                  </a:tcPr>
                </a:tc>
                <a:tc>
                  <a:txBody>
                    <a:bodyPr/>
                    <a:lstStyle/>
                    <a:p>
                      <a:pPr algn="ctr"/>
                      <a:r>
                        <a:rPr lang="tr-TR" sz="1400" b="1" dirty="0" smtClean="0"/>
                        <a:t>181.000</a:t>
                      </a:r>
                      <a:endParaRPr lang="tr-TR" sz="1400" b="1" dirty="0"/>
                    </a:p>
                  </a:txBody>
                  <a:tcPr>
                    <a:solidFill>
                      <a:schemeClr val="bg2">
                        <a:lumMod val="90000"/>
                      </a:schemeClr>
                    </a:solidFill>
                  </a:tcPr>
                </a:tc>
                <a:tc>
                  <a:txBody>
                    <a:bodyPr/>
                    <a:lstStyle/>
                    <a:p>
                      <a:pPr algn="ctr"/>
                      <a:r>
                        <a:rPr lang="tr-TR" sz="1400" b="1" dirty="0" smtClean="0"/>
                        <a:t>244.220</a:t>
                      </a:r>
                      <a:endParaRPr lang="tr-TR" sz="1400" b="1" dirty="0"/>
                    </a:p>
                  </a:txBody>
                  <a:tcPr>
                    <a:solidFill>
                      <a:schemeClr val="bg2">
                        <a:lumMod val="90000"/>
                      </a:schemeClr>
                    </a:solidFill>
                  </a:tcPr>
                </a:tc>
                <a:tc>
                  <a:txBody>
                    <a:bodyPr/>
                    <a:lstStyle/>
                    <a:p>
                      <a:pPr algn="ctr"/>
                      <a:r>
                        <a:rPr lang="tr-TR" sz="1400" b="1" dirty="0" smtClean="0"/>
                        <a:t>284.000</a:t>
                      </a:r>
                      <a:endParaRPr lang="tr-TR" sz="1400" b="1" dirty="0"/>
                    </a:p>
                  </a:txBody>
                  <a:tcPr>
                    <a:solidFill>
                      <a:schemeClr val="bg2">
                        <a:lumMod val="90000"/>
                      </a:schemeClr>
                    </a:solidFill>
                  </a:tcPr>
                </a:tc>
                <a:tc>
                  <a:txBody>
                    <a:bodyPr/>
                    <a:lstStyle/>
                    <a:p>
                      <a:pPr algn="ctr"/>
                      <a:r>
                        <a:rPr lang="tr-TR" sz="1400" b="1" dirty="0" smtClean="0"/>
                        <a:t>486.340</a:t>
                      </a:r>
                      <a:endParaRPr lang="tr-TR" sz="1400" b="1" dirty="0"/>
                    </a:p>
                  </a:txBody>
                  <a:tcPr>
                    <a:solidFill>
                      <a:schemeClr val="bg2">
                        <a:lumMod val="90000"/>
                      </a:schemeClr>
                    </a:solidFill>
                  </a:tcPr>
                </a:tc>
                <a:tc>
                  <a:txBody>
                    <a:bodyPr/>
                    <a:lstStyle/>
                    <a:p>
                      <a:pPr algn="ctr"/>
                      <a:r>
                        <a:rPr lang="tr-TR" sz="1400" b="1" dirty="0" smtClean="0"/>
                        <a:t>529.283</a:t>
                      </a:r>
                      <a:endParaRPr lang="tr-TR" sz="1400" b="1" dirty="0"/>
                    </a:p>
                  </a:txBody>
                  <a:tcPr>
                    <a:solidFill>
                      <a:schemeClr val="bg2">
                        <a:lumMod val="90000"/>
                      </a:schemeClr>
                    </a:solidFill>
                  </a:tcPr>
                </a:tc>
                <a:tc>
                  <a:txBody>
                    <a:bodyPr/>
                    <a:lstStyle/>
                    <a:p>
                      <a:pPr algn="ctr"/>
                      <a:r>
                        <a:rPr lang="tr-TR" sz="1400" b="1" dirty="0" smtClean="0">
                          <a:solidFill>
                            <a:schemeClr val="tx1"/>
                          </a:solidFill>
                        </a:rPr>
                        <a:t>916.795</a:t>
                      </a:r>
                      <a:endParaRPr lang="tr-TR" sz="1400" b="1" dirty="0">
                        <a:solidFill>
                          <a:schemeClr val="tx1"/>
                        </a:solidFill>
                      </a:endParaRPr>
                    </a:p>
                  </a:txBody>
                  <a:tcPr>
                    <a:solidFill>
                      <a:schemeClr val="bg2">
                        <a:lumMod val="90000"/>
                      </a:schemeClr>
                    </a:solidFill>
                  </a:tcPr>
                </a:tc>
                <a:extLst>
                  <a:ext uri="{0D108BD9-81ED-4DB2-BD59-A6C34878D82A}">
                    <a16:rowId xmlns:a16="http://schemas.microsoft.com/office/drawing/2014/main" val="1169783282"/>
                  </a:ext>
                </a:extLst>
              </a:tr>
              <a:tr h="251288">
                <a:tc>
                  <a:txBody>
                    <a:bodyPr/>
                    <a:lstStyle/>
                    <a:p>
                      <a:r>
                        <a:rPr lang="tr-TR" sz="1400" dirty="0" smtClean="0"/>
                        <a:t>Engellenen Atık Miktarı (kg)</a:t>
                      </a:r>
                      <a:endParaRPr lang="tr-TR" sz="1400" dirty="0"/>
                    </a:p>
                  </a:txBody>
                  <a:tcPr>
                    <a:solidFill>
                      <a:schemeClr val="bg2">
                        <a:lumMod val="90000"/>
                      </a:schemeClr>
                    </a:solidFill>
                  </a:tcPr>
                </a:tc>
                <a:tc>
                  <a:txBody>
                    <a:bodyPr/>
                    <a:lstStyle/>
                    <a:p>
                      <a:pPr algn="ctr"/>
                      <a:r>
                        <a:rPr lang="tr-TR" sz="1400" b="1" dirty="0" smtClean="0"/>
                        <a:t>127,41</a:t>
                      </a:r>
                      <a:endParaRPr lang="tr-TR" sz="1400" b="1" dirty="0"/>
                    </a:p>
                  </a:txBody>
                  <a:tcPr>
                    <a:solidFill>
                      <a:schemeClr val="bg2">
                        <a:lumMod val="90000"/>
                      </a:schemeClr>
                    </a:solidFill>
                  </a:tcPr>
                </a:tc>
                <a:tc>
                  <a:txBody>
                    <a:bodyPr/>
                    <a:lstStyle/>
                    <a:p>
                      <a:pPr algn="ctr"/>
                      <a:r>
                        <a:rPr lang="tr-TR" sz="1400" b="1" dirty="0" smtClean="0"/>
                        <a:t>723,98</a:t>
                      </a:r>
                      <a:endParaRPr lang="tr-TR" sz="1400" b="1" dirty="0"/>
                    </a:p>
                  </a:txBody>
                  <a:tcPr>
                    <a:solidFill>
                      <a:schemeClr val="bg2">
                        <a:lumMod val="90000"/>
                      </a:schemeClr>
                    </a:solidFill>
                  </a:tcPr>
                </a:tc>
                <a:tc>
                  <a:txBody>
                    <a:bodyPr/>
                    <a:lstStyle/>
                    <a:p>
                      <a:pPr algn="ctr"/>
                      <a:r>
                        <a:rPr lang="tr-TR" sz="1400" b="1" dirty="0" smtClean="0"/>
                        <a:t>976,89</a:t>
                      </a:r>
                      <a:endParaRPr lang="tr-TR" sz="1400" b="1" dirty="0"/>
                    </a:p>
                  </a:txBody>
                  <a:tcPr>
                    <a:solidFill>
                      <a:schemeClr val="bg2">
                        <a:lumMod val="90000"/>
                      </a:schemeClr>
                    </a:solidFill>
                  </a:tcPr>
                </a:tc>
                <a:tc>
                  <a:txBody>
                    <a:bodyPr/>
                    <a:lstStyle/>
                    <a:p>
                      <a:pPr algn="ctr"/>
                      <a:r>
                        <a:rPr lang="tr-TR" sz="1400" b="1" dirty="0" smtClean="0"/>
                        <a:t>1.140</a:t>
                      </a:r>
                      <a:endParaRPr lang="tr-TR" sz="1400" b="1" dirty="0"/>
                    </a:p>
                  </a:txBody>
                  <a:tcPr>
                    <a:solidFill>
                      <a:schemeClr val="bg2">
                        <a:lumMod val="90000"/>
                      </a:schemeClr>
                    </a:solidFill>
                  </a:tcPr>
                </a:tc>
                <a:tc>
                  <a:txBody>
                    <a:bodyPr/>
                    <a:lstStyle/>
                    <a:p>
                      <a:pPr algn="ctr"/>
                      <a:r>
                        <a:rPr lang="tr-TR" sz="1400" b="1" dirty="0" smtClean="0"/>
                        <a:t>1.950</a:t>
                      </a:r>
                      <a:endParaRPr lang="tr-TR" sz="1400" b="1" dirty="0"/>
                    </a:p>
                  </a:txBody>
                  <a:tcPr>
                    <a:solidFill>
                      <a:schemeClr val="bg2">
                        <a:lumMod val="90000"/>
                      </a:schemeClr>
                    </a:solidFill>
                  </a:tcPr>
                </a:tc>
                <a:tc>
                  <a:txBody>
                    <a:bodyPr/>
                    <a:lstStyle/>
                    <a:p>
                      <a:pPr algn="ctr"/>
                      <a:r>
                        <a:rPr lang="tr-TR" sz="1400" b="1" dirty="0" smtClean="0"/>
                        <a:t>2.117</a:t>
                      </a:r>
                      <a:endParaRPr lang="tr-TR" sz="1400" b="1" dirty="0"/>
                    </a:p>
                  </a:txBody>
                  <a:tcPr>
                    <a:solidFill>
                      <a:schemeClr val="bg2">
                        <a:lumMod val="90000"/>
                      </a:schemeClr>
                    </a:solidFill>
                  </a:tcPr>
                </a:tc>
                <a:tc>
                  <a:txBody>
                    <a:bodyPr/>
                    <a:lstStyle/>
                    <a:p>
                      <a:pPr algn="ctr"/>
                      <a:r>
                        <a:rPr lang="tr-TR" sz="1400" b="1" dirty="0" smtClean="0">
                          <a:solidFill>
                            <a:schemeClr val="tx1"/>
                          </a:solidFill>
                        </a:rPr>
                        <a:t>3.667</a:t>
                      </a:r>
                      <a:endParaRPr lang="tr-TR" sz="1400" b="1" dirty="0">
                        <a:solidFill>
                          <a:schemeClr val="tx1"/>
                        </a:solidFill>
                      </a:endParaRPr>
                    </a:p>
                  </a:txBody>
                  <a:tcPr>
                    <a:solidFill>
                      <a:schemeClr val="bg2">
                        <a:lumMod val="90000"/>
                      </a:schemeClr>
                    </a:solidFill>
                  </a:tcPr>
                </a:tc>
                <a:extLst>
                  <a:ext uri="{0D108BD9-81ED-4DB2-BD59-A6C34878D82A}">
                    <a16:rowId xmlns:a16="http://schemas.microsoft.com/office/drawing/2014/main" val="426789984"/>
                  </a:ext>
                </a:extLst>
              </a:tr>
            </a:tbl>
          </a:graphicData>
        </a:graphic>
      </p:graphicFrame>
      <p:graphicFrame>
        <p:nvGraphicFramePr>
          <p:cNvPr id="24" name="Tablo 23"/>
          <p:cNvGraphicFramePr>
            <a:graphicFrameLocks noGrp="1"/>
          </p:cNvGraphicFramePr>
          <p:nvPr>
            <p:extLst>
              <p:ext uri="{D42A27DB-BD31-4B8C-83A1-F6EECF244321}">
                <p14:modId xmlns:p14="http://schemas.microsoft.com/office/powerpoint/2010/main" val="3050902844"/>
              </p:ext>
            </p:extLst>
          </p:nvPr>
        </p:nvGraphicFramePr>
        <p:xfrm>
          <a:off x="594642" y="1085119"/>
          <a:ext cx="7946685" cy="944880"/>
        </p:xfrm>
        <a:graphic>
          <a:graphicData uri="http://schemas.openxmlformats.org/drawingml/2006/table">
            <a:tbl>
              <a:tblPr firstRow="1" bandRow="1">
                <a:tableStyleId>{5C22544A-7EE6-4342-B048-85BDC9FD1C3A}</a:tableStyleId>
              </a:tblPr>
              <a:tblGrid>
                <a:gridCol w="2129349">
                  <a:extLst>
                    <a:ext uri="{9D8B030D-6E8A-4147-A177-3AD203B41FA5}">
                      <a16:colId xmlns:a16="http://schemas.microsoft.com/office/drawing/2014/main" val="2975512768"/>
                    </a:ext>
                  </a:extLst>
                </a:gridCol>
                <a:gridCol w="762096">
                  <a:extLst>
                    <a:ext uri="{9D8B030D-6E8A-4147-A177-3AD203B41FA5}">
                      <a16:colId xmlns:a16="http://schemas.microsoft.com/office/drawing/2014/main" val="3754504195"/>
                    </a:ext>
                  </a:extLst>
                </a:gridCol>
                <a:gridCol w="812903">
                  <a:extLst>
                    <a:ext uri="{9D8B030D-6E8A-4147-A177-3AD203B41FA5}">
                      <a16:colId xmlns:a16="http://schemas.microsoft.com/office/drawing/2014/main" val="3806859157"/>
                    </a:ext>
                  </a:extLst>
                </a:gridCol>
                <a:gridCol w="829838">
                  <a:extLst>
                    <a:ext uri="{9D8B030D-6E8A-4147-A177-3AD203B41FA5}">
                      <a16:colId xmlns:a16="http://schemas.microsoft.com/office/drawing/2014/main" val="683446744"/>
                    </a:ext>
                  </a:extLst>
                </a:gridCol>
                <a:gridCol w="812903">
                  <a:extLst>
                    <a:ext uri="{9D8B030D-6E8A-4147-A177-3AD203B41FA5}">
                      <a16:colId xmlns:a16="http://schemas.microsoft.com/office/drawing/2014/main" val="3618219396"/>
                    </a:ext>
                  </a:extLst>
                </a:gridCol>
                <a:gridCol w="897580">
                  <a:extLst>
                    <a:ext uri="{9D8B030D-6E8A-4147-A177-3AD203B41FA5}">
                      <a16:colId xmlns:a16="http://schemas.microsoft.com/office/drawing/2014/main" val="1897458737"/>
                    </a:ext>
                  </a:extLst>
                </a:gridCol>
                <a:gridCol w="783460">
                  <a:extLst>
                    <a:ext uri="{9D8B030D-6E8A-4147-A177-3AD203B41FA5}">
                      <a16:colId xmlns:a16="http://schemas.microsoft.com/office/drawing/2014/main" val="54575180"/>
                    </a:ext>
                  </a:extLst>
                </a:gridCol>
                <a:gridCol w="918556">
                  <a:extLst>
                    <a:ext uri="{9D8B030D-6E8A-4147-A177-3AD203B41FA5}">
                      <a16:colId xmlns:a16="http://schemas.microsoft.com/office/drawing/2014/main" val="942578578"/>
                    </a:ext>
                  </a:extLst>
                </a:gridCol>
              </a:tblGrid>
              <a:tr h="301545">
                <a:tc>
                  <a:txBody>
                    <a:bodyPr/>
                    <a:lstStyle/>
                    <a:p>
                      <a:r>
                        <a:rPr lang="tr-TR" sz="1600" dirty="0" smtClean="0"/>
                        <a:t>Evrak İstatistikleri</a:t>
                      </a:r>
                      <a:endParaRPr lang="tr-TR" sz="1600" dirty="0"/>
                    </a:p>
                  </a:txBody>
                  <a:tcPr/>
                </a:tc>
                <a:tc>
                  <a:txBody>
                    <a:bodyPr/>
                    <a:lstStyle/>
                    <a:p>
                      <a:pPr algn="ctr"/>
                      <a:r>
                        <a:rPr lang="tr-TR" sz="1600" dirty="0" smtClean="0"/>
                        <a:t>2014</a:t>
                      </a:r>
                      <a:endParaRPr lang="tr-TR" sz="1600" dirty="0"/>
                    </a:p>
                  </a:txBody>
                  <a:tcPr/>
                </a:tc>
                <a:tc>
                  <a:txBody>
                    <a:bodyPr/>
                    <a:lstStyle/>
                    <a:p>
                      <a:pPr algn="ctr"/>
                      <a:r>
                        <a:rPr lang="tr-TR" sz="1600" dirty="0" smtClean="0"/>
                        <a:t>2015</a:t>
                      </a:r>
                      <a:endParaRPr lang="tr-TR" sz="1600" dirty="0"/>
                    </a:p>
                  </a:txBody>
                  <a:tcPr/>
                </a:tc>
                <a:tc>
                  <a:txBody>
                    <a:bodyPr/>
                    <a:lstStyle/>
                    <a:p>
                      <a:pPr algn="ctr"/>
                      <a:r>
                        <a:rPr lang="tr-TR" sz="1600" dirty="0" smtClean="0"/>
                        <a:t>2016</a:t>
                      </a:r>
                      <a:endParaRPr lang="tr-TR" sz="1600" dirty="0"/>
                    </a:p>
                  </a:txBody>
                  <a:tcPr/>
                </a:tc>
                <a:tc>
                  <a:txBody>
                    <a:bodyPr/>
                    <a:lstStyle/>
                    <a:p>
                      <a:pPr algn="ctr"/>
                      <a:r>
                        <a:rPr lang="tr-TR" sz="1600" dirty="0" smtClean="0"/>
                        <a:t>2017</a:t>
                      </a:r>
                      <a:endParaRPr lang="tr-TR" sz="1600" dirty="0"/>
                    </a:p>
                  </a:txBody>
                  <a:tcPr/>
                </a:tc>
                <a:tc>
                  <a:txBody>
                    <a:bodyPr/>
                    <a:lstStyle/>
                    <a:p>
                      <a:pPr algn="ctr"/>
                      <a:r>
                        <a:rPr lang="tr-TR" sz="1600" dirty="0" smtClean="0"/>
                        <a:t>2018</a:t>
                      </a:r>
                      <a:endParaRPr lang="tr-TR" sz="1600" dirty="0"/>
                    </a:p>
                  </a:txBody>
                  <a:tcPr/>
                </a:tc>
                <a:tc>
                  <a:txBody>
                    <a:bodyPr/>
                    <a:lstStyle/>
                    <a:p>
                      <a:pPr algn="ctr"/>
                      <a:r>
                        <a:rPr lang="tr-TR" sz="1600" dirty="0" smtClean="0"/>
                        <a:t>2019</a:t>
                      </a:r>
                      <a:endParaRPr lang="tr-TR" sz="1600" dirty="0"/>
                    </a:p>
                  </a:txBody>
                  <a:tcPr/>
                </a:tc>
                <a:tc>
                  <a:txBody>
                    <a:bodyPr/>
                    <a:lstStyle/>
                    <a:p>
                      <a:pPr algn="ctr"/>
                      <a:r>
                        <a:rPr lang="tr-TR" sz="1600" b="1" dirty="0" smtClean="0">
                          <a:solidFill>
                            <a:schemeClr val="bg1"/>
                          </a:solidFill>
                        </a:rPr>
                        <a:t>2020</a:t>
                      </a:r>
                      <a:endParaRPr lang="tr-TR" sz="1600" b="1" dirty="0">
                        <a:solidFill>
                          <a:schemeClr val="bg1"/>
                        </a:solidFill>
                      </a:endParaRPr>
                    </a:p>
                  </a:txBody>
                  <a:tcPr/>
                </a:tc>
                <a:extLst>
                  <a:ext uri="{0D108BD9-81ED-4DB2-BD59-A6C34878D82A}">
                    <a16:rowId xmlns:a16="http://schemas.microsoft.com/office/drawing/2014/main" val="168613906"/>
                  </a:ext>
                </a:extLst>
              </a:tr>
              <a:tr h="251288">
                <a:tc>
                  <a:txBody>
                    <a:bodyPr/>
                    <a:lstStyle/>
                    <a:p>
                      <a:r>
                        <a:rPr lang="tr-TR" sz="1400" dirty="0" smtClean="0"/>
                        <a:t>Evrak Sayısı</a:t>
                      </a:r>
                      <a:endParaRPr lang="tr-TR" sz="1400" dirty="0"/>
                    </a:p>
                  </a:txBody>
                  <a:tcPr>
                    <a:solidFill>
                      <a:schemeClr val="bg2">
                        <a:lumMod val="90000"/>
                      </a:schemeClr>
                    </a:solidFill>
                  </a:tcPr>
                </a:tc>
                <a:tc>
                  <a:txBody>
                    <a:bodyPr/>
                    <a:lstStyle/>
                    <a:p>
                      <a:pPr algn="ctr"/>
                      <a:r>
                        <a:rPr lang="tr-TR" sz="1400" b="1" dirty="0" smtClean="0"/>
                        <a:t>23.732</a:t>
                      </a:r>
                      <a:endParaRPr lang="tr-TR" sz="1400" b="1" dirty="0"/>
                    </a:p>
                  </a:txBody>
                  <a:tcPr>
                    <a:solidFill>
                      <a:schemeClr val="bg2">
                        <a:lumMod val="90000"/>
                      </a:schemeClr>
                    </a:solidFill>
                  </a:tcPr>
                </a:tc>
                <a:tc>
                  <a:txBody>
                    <a:bodyPr/>
                    <a:lstStyle/>
                    <a:p>
                      <a:pPr algn="ctr"/>
                      <a:r>
                        <a:rPr lang="tr-TR" sz="1400" b="1" dirty="0" smtClean="0"/>
                        <a:t>105.620</a:t>
                      </a:r>
                      <a:endParaRPr lang="tr-TR" sz="1400" b="1" dirty="0"/>
                    </a:p>
                  </a:txBody>
                  <a:tcPr>
                    <a:solidFill>
                      <a:schemeClr val="bg2">
                        <a:lumMod val="90000"/>
                      </a:schemeClr>
                    </a:solidFill>
                  </a:tcPr>
                </a:tc>
                <a:tc>
                  <a:txBody>
                    <a:bodyPr/>
                    <a:lstStyle/>
                    <a:p>
                      <a:pPr algn="ctr"/>
                      <a:r>
                        <a:rPr lang="tr-TR" sz="1400" b="1" dirty="0" smtClean="0"/>
                        <a:t>139.637</a:t>
                      </a:r>
                      <a:endParaRPr lang="tr-TR" sz="1400" b="1" dirty="0"/>
                    </a:p>
                  </a:txBody>
                  <a:tcPr>
                    <a:solidFill>
                      <a:schemeClr val="bg2">
                        <a:lumMod val="90000"/>
                      </a:schemeClr>
                    </a:solidFill>
                  </a:tcPr>
                </a:tc>
                <a:tc>
                  <a:txBody>
                    <a:bodyPr/>
                    <a:lstStyle/>
                    <a:p>
                      <a:pPr algn="ctr"/>
                      <a:r>
                        <a:rPr lang="tr-TR" sz="1400" b="1" dirty="0" smtClean="0"/>
                        <a:t>159.843</a:t>
                      </a:r>
                      <a:endParaRPr lang="tr-TR" sz="1400" b="1" dirty="0"/>
                    </a:p>
                  </a:txBody>
                  <a:tcPr>
                    <a:solidFill>
                      <a:schemeClr val="bg2">
                        <a:lumMod val="90000"/>
                      </a:schemeClr>
                    </a:solidFill>
                  </a:tcPr>
                </a:tc>
                <a:tc>
                  <a:txBody>
                    <a:bodyPr/>
                    <a:lstStyle/>
                    <a:p>
                      <a:pPr algn="ctr"/>
                      <a:r>
                        <a:rPr lang="tr-TR" sz="1400" b="1" dirty="0" smtClean="0"/>
                        <a:t>208.846</a:t>
                      </a:r>
                      <a:endParaRPr lang="tr-TR" sz="1400" b="1" dirty="0"/>
                    </a:p>
                  </a:txBody>
                  <a:tcPr>
                    <a:solidFill>
                      <a:schemeClr val="bg2">
                        <a:lumMod val="90000"/>
                      </a:schemeClr>
                    </a:solidFill>
                  </a:tcPr>
                </a:tc>
                <a:tc>
                  <a:txBody>
                    <a:bodyPr/>
                    <a:lstStyle/>
                    <a:p>
                      <a:pPr algn="ctr"/>
                      <a:r>
                        <a:rPr lang="tr-TR" sz="1400" b="1" dirty="0" smtClean="0"/>
                        <a:t>246.204</a:t>
                      </a:r>
                      <a:endParaRPr lang="tr-TR" sz="1400" b="1" dirty="0"/>
                    </a:p>
                  </a:txBody>
                  <a:tcPr>
                    <a:solidFill>
                      <a:schemeClr val="bg2">
                        <a:lumMod val="90000"/>
                      </a:schemeClr>
                    </a:solidFill>
                  </a:tcPr>
                </a:tc>
                <a:tc>
                  <a:txBody>
                    <a:bodyPr/>
                    <a:lstStyle/>
                    <a:p>
                      <a:pPr algn="ctr"/>
                      <a:r>
                        <a:rPr lang="tr-TR" sz="1400" b="1" dirty="0" smtClean="0">
                          <a:solidFill>
                            <a:schemeClr val="tx1"/>
                          </a:solidFill>
                        </a:rPr>
                        <a:t>300.014</a:t>
                      </a:r>
                      <a:endParaRPr lang="tr-TR" sz="1400" b="1" dirty="0">
                        <a:solidFill>
                          <a:schemeClr val="tx1"/>
                        </a:solidFill>
                      </a:endParaRPr>
                    </a:p>
                  </a:txBody>
                  <a:tcPr>
                    <a:solidFill>
                      <a:schemeClr val="bg2">
                        <a:lumMod val="90000"/>
                      </a:schemeClr>
                    </a:solidFill>
                  </a:tcPr>
                </a:tc>
                <a:extLst>
                  <a:ext uri="{0D108BD9-81ED-4DB2-BD59-A6C34878D82A}">
                    <a16:rowId xmlns:a16="http://schemas.microsoft.com/office/drawing/2014/main" val="168914669"/>
                  </a:ext>
                </a:extLst>
              </a:tr>
              <a:tr h="251288">
                <a:tc>
                  <a:txBody>
                    <a:bodyPr/>
                    <a:lstStyle/>
                    <a:p>
                      <a:r>
                        <a:rPr lang="tr-TR" sz="1400" dirty="0" smtClean="0"/>
                        <a:t>Sayfa Sayısı</a:t>
                      </a:r>
                      <a:endParaRPr lang="tr-TR" sz="1400" dirty="0"/>
                    </a:p>
                  </a:txBody>
                  <a:tcPr>
                    <a:solidFill>
                      <a:schemeClr val="bg2">
                        <a:lumMod val="90000"/>
                      </a:schemeClr>
                    </a:solidFill>
                  </a:tcPr>
                </a:tc>
                <a:tc>
                  <a:txBody>
                    <a:bodyPr/>
                    <a:lstStyle/>
                    <a:p>
                      <a:pPr algn="ctr"/>
                      <a:r>
                        <a:rPr lang="tr-TR" sz="1400" b="1" dirty="0" smtClean="0"/>
                        <a:t>53.086</a:t>
                      </a:r>
                      <a:endParaRPr lang="tr-TR" sz="1400" b="1" dirty="0"/>
                    </a:p>
                  </a:txBody>
                  <a:tcPr>
                    <a:solidFill>
                      <a:schemeClr val="bg2">
                        <a:lumMod val="90000"/>
                      </a:schemeClr>
                    </a:solidFill>
                  </a:tcPr>
                </a:tc>
                <a:tc>
                  <a:txBody>
                    <a:bodyPr/>
                    <a:lstStyle/>
                    <a:p>
                      <a:pPr algn="ctr"/>
                      <a:r>
                        <a:rPr lang="tr-TR" sz="1400" b="1" dirty="0" smtClean="0"/>
                        <a:t>301.660</a:t>
                      </a:r>
                      <a:endParaRPr lang="tr-TR" sz="1400" b="1" dirty="0"/>
                    </a:p>
                  </a:txBody>
                  <a:tcPr>
                    <a:solidFill>
                      <a:schemeClr val="bg2">
                        <a:lumMod val="90000"/>
                      </a:schemeClr>
                    </a:solidFill>
                  </a:tcPr>
                </a:tc>
                <a:tc>
                  <a:txBody>
                    <a:bodyPr/>
                    <a:lstStyle/>
                    <a:p>
                      <a:pPr algn="ctr"/>
                      <a:r>
                        <a:rPr lang="tr-TR" sz="1400" b="1" dirty="0" smtClean="0"/>
                        <a:t>407.039</a:t>
                      </a:r>
                      <a:endParaRPr lang="tr-TR" sz="1400" b="1" dirty="0"/>
                    </a:p>
                  </a:txBody>
                  <a:tcPr>
                    <a:solidFill>
                      <a:schemeClr val="bg2">
                        <a:lumMod val="90000"/>
                      </a:schemeClr>
                    </a:solidFill>
                  </a:tcPr>
                </a:tc>
                <a:tc>
                  <a:txBody>
                    <a:bodyPr/>
                    <a:lstStyle/>
                    <a:p>
                      <a:pPr algn="ctr"/>
                      <a:r>
                        <a:rPr lang="tr-TR" sz="1400" b="1" dirty="0" smtClean="0"/>
                        <a:t>473.339</a:t>
                      </a:r>
                      <a:endParaRPr lang="tr-TR" sz="1400" b="1" dirty="0"/>
                    </a:p>
                  </a:txBody>
                  <a:tcPr>
                    <a:solidFill>
                      <a:schemeClr val="bg2">
                        <a:lumMod val="90000"/>
                      </a:schemeClr>
                    </a:solidFill>
                  </a:tcPr>
                </a:tc>
                <a:tc>
                  <a:txBody>
                    <a:bodyPr/>
                    <a:lstStyle/>
                    <a:p>
                      <a:pPr algn="ctr"/>
                      <a:r>
                        <a:rPr lang="tr-TR" sz="1400" b="1" dirty="0" smtClean="0"/>
                        <a:t>810.571</a:t>
                      </a:r>
                      <a:endParaRPr lang="tr-TR" sz="1400" b="1" dirty="0"/>
                    </a:p>
                  </a:txBody>
                  <a:tcPr>
                    <a:solidFill>
                      <a:schemeClr val="bg2">
                        <a:lumMod val="90000"/>
                      </a:schemeClr>
                    </a:solidFill>
                  </a:tcPr>
                </a:tc>
                <a:tc>
                  <a:txBody>
                    <a:bodyPr/>
                    <a:lstStyle/>
                    <a:p>
                      <a:pPr algn="ctr"/>
                      <a:r>
                        <a:rPr lang="tr-TR" sz="1400" b="1" dirty="0" smtClean="0"/>
                        <a:t>882.138</a:t>
                      </a:r>
                      <a:endParaRPr lang="tr-TR" sz="1400" b="1" dirty="0"/>
                    </a:p>
                  </a:txBody>
                  <a:tcPr>
                    <a:solidFill>
                      <a:schemeClr val="bg2">
                        <a:lumMod val="90000"/>
                      </a:schemeClr>
                    </a:solidFill>
                  </a:tcPr>
                </a:tc>
                <a:tc>
                  <a:txBody>
                    <a:bodyPr/>
                    <a:lstStyle/>
                    <a:p>
                      <a:pPr algn="ctr"/>
                      <a:r>
                        <a:rPr lang="tr-TR" sz="1400" b="1" dirty="0" smtClean="0">
                          <a:solidFill>
                            <a:schemeClr val="tx1"/>
                          </a:solidFill>
                        </a:rPr>
                        <a:t>1.527.992</a:t>
                      </a:r>
                      <a:endParaRPr lang="tr-TR" sz="1400" b="1" dirty="0">
                        <a:solidFill>
                          <a:schemeClr val="tx1"/>
                        </a:solidFill>
                      </a:endParaRPr>
                    </a:p>
                  </a:txBody>
                  <a:tcPr>
                    <a:solidFill>
                      <a:schemeClr val="bg2">
                        <a:lumMod val="90000"/>
                      </a:schemeClr>
                    </a:solidFill>
                  </a:tcPr>
                </a:tc>
                <a:extLst>
                  <a:ext uri="{0D108BD9-81ED-4DB2-BD59-A6C34878D82A}">
                    <a16:rowId xmlns:a16="http://schemas.microsoft.com/office/drawing/2014/main" val="3068418419"/>
                  </a:ext>
                </a:extLst>
              </a:tr>
            </a:tbl>
          </a:graphicData>
        </a:graphic>
      </p:graphicFrame>
      <p:graphicFrame>
        <p:nvGraphicFramePr>
          <p:cNvPr id="25" name="Tablo 24"/>
          <p:cNvGraphicFramePr>
            <a:graphicFrameLocks noGrp="1"/>
          </p:cNvGraphicFramePr>
          <p:nvPr>
            <p:extLst>
              <p:ext uri="{D42A27DB-BD31-4B8C-83A1-F6EECF244321}">
                <p14:modId xmlns:p14="http://schemas.microsoft.com/office/powerpoint/2010/main" val="356044034"/>
              </p:ext>
            </p:extLst>
          </p:nvPr>
        </p:nvGraphicFramePr>
        <p:xfrm>
          <a:off x="581889" y="2152219"/>
          <a:ext cx="7938656" cy="670560"/>
        </p:xfrm>
        <a:graphic>
          <a:graphicData uri="http://schemas.openxmlformats.org/drawingml/2006/table">
            <a:tbl>
              <a:tblPr firstRow="1" bandRow="1">
                <a:tableStyleId>{5C22544A-7EE6-4342-B048-85BDC9FD1C3A}</a:tableStyleId>
              </a:tblPr>
              <a:tblGrid>
                <a:gridCol w="2336805">
                  <a:extLst>
                    <a:ext uri="{9D8B030D-6E8A-4147-A177-3AD203B41FA5}">
                      <a16:colId xmlns:a16="http://schemas.microsoft.com/office/drawing/2014/main" val="2975512768"/>
                    </a:ext>
                  </a:extLst>
                </a:gridCol>
                <a:gridCol w="639647">
                  <a:extLst>
                    <a:ext uri="{9D8B030D-6E8A-4147-A177-3AD203B41FA5}">
                      <a16:colId xmlns:a16="http://schemas.microsoft.com/office/drawing/2014/main" val="3754504195"/>
                    </a:ext>
                  </a:extLst>
                </a:gridCol>
                <a:gridCol w="717709">
                  <a:extLst>
                    <a:ext uri="{9D8B030D-6E8A-4147-A177-3AD203B41FA5}">
                      <a16:colId xmlns:a16="http://schemas.microsoft.com/office/drawing/2014/main" val="2795201022"/>
                    </a:ext>
                  </a:extLst>
                </a:gridCol>
                <a:gridCol w="792587">
                  <a:extLst>
                    <a:ext uri="{9D8B030D-6E8A-4147-A177-3AD203B41FA5}">
                      <a16:colId xmlns:a16="http://schemas.microsoft.com/office/drawing/2014/main" val="683446744"/>
                    </a:ext>
                  </a:extLst>
                </a:gridCol>
                <a:gridCol w="800844">
                  <a:extLst>
                    <a:ext uri="{9D8B030D-6E8A-4147-A177-3AD203B41FA5}">
                      <a16:colId xmlns:a16="http://schemas.microsoft.com/office/drawing/2014/main" val="3618219396"/>
                    </a:ext>
                  </a:extLst>
                </a:gridCol>
                <a:gridCol w="891662">
                  <a:extLst>
                    <a:ext uri="{9D8B030D-6E8A-4147-A177-3AD203B41FA5}">
                      <a16:colId xmlns:a16="http://schemas.microsoft.com/office/drawing/2014/main" val="1897458737"/>
                    </a:ext>
                  </a:extLst>
                </a:gridCol>
                <a:gridCol w="833868">
                  <a:extLst>
                    <a:ext uri="{9D8B030D-6E8A-4147-A177-3AD203B41FA5}">
                      <a16:colId xmlns:a16="http://schemas.microsoft.com/office/drawing/2014/main" val="3904350445"/>
                    </a:ext>
                  </a:extLst>
                </a:gridCol>
                <a:gridCol w="925534">
                  <a:extLst>
                    <a:ext uri="{9D8B030D-6E8A-4147-A177-3AD203B41FA5}">
                      <a16:colId xmlns:a16="http://schemas.microsoft.com/office/drawing/2014/main" val="942578578"/>
                    </a:ext>
                  </a:extLst>
                </a:gridCol>
              </a:tblGrid>
              <a:tr h="301545">
                <a:tc>
                  <a:txBody>
                    <a:bodyPr/>
                    <a:lstStyle/>
                    <a:p>
                      <a:r>
                        <a:rPr lang="tr-TR" sz="1600" dirty="0" smtClean="0"/>
                        <a:t>Finansal İstatistikleri</a:t>
                      </a:r>
                      <a:endParaRPr lang="tr-TR" sz="1600" dirty="0"/>
                    </a:p>
                  </a:txBody>
                  <a:tcPr/>
                </a:tc>
                <a:tc>
                  <a:txBody>
                    <a:bodyPr/>
                    <a:lstStyle/>
                    <a:p>
                      <a:pPr algn="ctr"/>
                      <a:r>
                        <a:rPr lang="tr-TR" sz="1600" dirty="0" smtClean="0"/>
                        <a:t>2014</a:t>
                      </a:r>
                      <a:endParaRPr lang="tr-TR" sz="1600" dirty="0"/>
                    </a:p>
                  </a:txBody>
                  <a:tcPr/>
                </a:tc>
                <a:tc>
                  <a:txBody>
                    <a:bodyPr/>
                    <a:lstStyle/>
                    <a:p>
                      <a:pPr algn="ctr"/>
                      <a:r>
                        <a:rPr lang="tr-TR" sz="1600" dirty="0" smtClean="0"/>
                        <a:t>2015</a:t>
                      </a:r>
                      <a:endParaRPr lang="tr-TR" sz="1600" dirty="0"/>
                    </a:p>
                  </a:txBody>
                  <a:tcPr/>
                </a:tc>
                <a:tc>
                  <a:txBody>
                    <a:bodyPr/>
                    <a:lstStyle/>
                    <a:p>
                      <a:pPr algn="ctr"/>
                      <a:r>
                        <a:rPr lang="tr-TR" sz="1600" dirty="0" smtClean="0"/>
                        <a:t>2016</a:t>
                      </a:r>
                      <a:endParaRPr lang="tr-TR" sz="1600" dirty="0"/>
                    </a:p>
                  </a:txBody>
                  <a:tcPr/>
                </a:tc>
                <a:tc>
                  <a:txBody>
                    <a:bodyPr/>
                    <a:lstStyle/>
                    <a:p>
                      <a:pPr algn="ctr"/>
                      <a:r>
                        <a:rPr lang="tr-TR" sz="1600" dirty="0" smtClean="0"/>
                        <a:t>2017</a:t>
                      </a:r>
                      <a:endParaRPr lang="tr-TR" sz="1600" dirty="0"/>
                    </a:p>
                  </a:txBody>
                  <a:tcPr/>
                </a:tc>
                <a:tc>
                  <a:txBody>
                    <a:bodyPr/>
                    <a:lstStyle/>
                    <a:p>
                      <a:pPr algn="ctr"/>
                      <a:r>
                        <a:rPr lang="tr-TR" sz="1600" dirty="0" smtClean="0"/>
                        <a:t>2018</a:t>
                      </a:r>
                      <a:endParaRPr lang="tr-TR" sz="1600" dirty="0"/>
                    </a:p>
                  </a:txBody>
                  <a:tcPr/>
                </a:tc>
                <a:tc>
                  <a:txBody>
                    <a:bodyPr/>
                    <a:lstStyle/>
                    <a:p>
                      <a:pPr algn="ctr"/>
                      <a:r>
                        <a:rPr lang="tr-TR" sz="1600" dirty="0" smtClean="0"/>
                        <a:t>2019</a:t>
                      </a:r>
                      <a:endParaRPr lang="tr-TR" sz="1600" dirty="0"/>
                    </a:p>
                  </a:txBody>
                  <a:tcPr/>
                </a:tc>
                <a:tc>
                  <a:txBody>
                    <a:bodyPr/>
                    <a:lstStyle/>
                    <a:p>
                      <a:pPr algn="ctr"/>
                      <a:r>
                        <a:rPr lang="tr-TR" sz="1600" dirty="0" smtClean="0">
                          <a:solidFill>
                            <a:schemeClr val="bg1"/>
                          </a:solidFill>
                        </a:rPr>
                        <a:t>2020</a:t>
                      </a:r>
                      <a:endParaRPr lang="tr-TR" sz="1600" dirty="0">
                        <a:solidFill>
                          <a:schemeClr val="bg1"/>
                        </a:solidFill>
                      </a:endParaRPr>
                    </a:p>
                  </a:txBody>
                  <a:tcPr/>
                </a:tc>
                <a:extLst>
                  <a:ext uri="{0D108BD9-81ED-4DB2-BD59-A6C34878D82A}">
                    <a16:rowId xmlns:a16="http://schemas.microsoft.com/office/drawing/2014/main" val="168613906"/>
                  </a:ext>
                </a:extLst>
              </a:tr>
              <a:tr h="251288">
                <a:tc>
                  <a:txBody>
                    <a:bodyPr/>
                    <a:lstStyle/>
                    <a:p>
                      <a:r>
                        <a:rPr lang="tr-TR" sz="1400" dirty="0" smtClean="0"/>
                        <a:t>Toner ve Kağıt Tasarrufu (TL)</a:t>
                      </a:r>
                      <a:endParaRPr lang="tr-TR" sz="1400" dirty="0"/>
                    </a:p>
                  </a:txBody>
                  <a:tcPr>
                    <a:solidFill>
                      <a:schemeClr val="bg2">
                        <a:lumMod val="90000"/>
                      </a:schemeClr>
                    </a:solidFill>
                  </a:tcPr>
                </a:tc>
                <a:tc>
                  <a:txBody>
                    <a:bodyPr/>
                    <a:lstStyle/>
                    <a:p>
                      <a:pPr algn="ctr"/>
                      <a:r>
                        <a:rPr lang="tr-TR" sz="1400" b="1" dirty="0" smtClean="0"/>
                        <a:t>4.247</a:t>
                      </a:r>
                      <a:endParaRPr lang="tr-TR" sz="1400" b="1" dirty="0"/>
                    </a:p>
                  </a:txBody>
                  <a:tcPr>
                    <a:solidFill>
                      <a:schemeClr val="bg2">
                        <a:lumMod val="90000"/>
                      </a:schemeClr>
                    </a:solidFill>
                  </a:tcPr>
                </a:tc>
                <a:tc>
                  <a:txBody>
                    <a:bodyPr/>
                    <a:lstStyle/>
                    <a:p>
                      <a:pPr algn="ctr"/>
                      <a:r>
                        <a:rPr lang="tr-TR" sz="1400" b="1" dirty="0" smtClean="0"/>
                        <a:t>24.133</a:t>
                      </a:r>
                      <a:endParaRPr lang="tr-TR" sz="1400" b="1" dirty="0"/>
                    </a:p>
                  </a:txBody>
                  <a:tcPr>
                    <a:solidFill>
                      <a:schemeClr val="bg2">
                        <a:lumMod val="90000"/>
                      </a:schemeClr>
                    </a:solidFill>
                  </a:tcPr>
                </a:tc>
                <a:tc>
                  <a:txBody>
                    <a:bodyPr/>
                    <a:lstStyle/>
                    <a:p>
                      <a:pPr algn="ctr"/>
                      <a:r>
                        <a:rPr lang="tr-TR" sz="1400" b="1" dirty="0" smtClean="0"/>
                        <a:t>32.563</a:t>
                      </a:r>
                      <a:endParaRPr lang="tr-TR" sz="1400" b="1" dirty="0"/>
                    </a:p>
                  </a:txBody>
                  <a:tcPr>
                    <a:solidFill>
                      <a:schemeClr val="bg2">
                        <a:lumMod val="90000"/>
                      </a:schemeClr>
                    </a:solidFill>
                  </a:tcPr>
                </a:tc>
                <a:tc>
                  <a:txBody>
                    <a:bodyPr/>
                    <a:lstStyle/>
                    <a:p>
                      <a:pPr algn="ctr"/>
                      <a:r>
                        <a:rPr lang="tr-TR" sz="1400" b="1" dirty="0" smtClean="0"/>
                        <a:t>37.867</a:t>
                      </a:r>
                      <a:endParaRPr lang="tr-TR" sz="1400" b="1" dirty="0"/>
                    </a:p>
                  </a:txBody>
                  <a:tcPr>
                    <a:solidFill>
                      <a:schemeClr val="bg2">
                        <a:lumMod val="9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tr-TR" sz="1400" b="1" dirty="0" smtClean="0"/>
                        <a:t>64.846</a:t>
                      </a:r>
                    </a:p>
                  </a:txBody>
                  <a:tcPr>
                    <a:solidFill>
                      <a:schemeClr val="bg2">
                        <a:lumMod val="90000"/>
                      </a:schemeClr>
                    </a:solidFill>
                  </a:tcPr>
                </a:tc>
                <a:tc>
                  <a:txBody>
                    <a:bodyPr/>
                    <a:lstStyle/>
                    <a:p>
                      <a:pPr algn="ctr"/>
                      <a:r>
                        <a:rPr lang="tr-TR" sz="1600" b="1" dirty="0" smtClean="0"/>
                        <a:t>70.571</a:t>
                      </a:r>
                      <a:endParaRPr lang="tr-TR" sz="1600" b="1" dirty="0"/>
                    </a:p>
                  </a:txBody>
                  <a:tcPr>
                    <a:solidFill>
                      <a:schemeClr val="bg2">
                        <a:lumMod val="90000"/>
                      </a:schemeClr>
                    </a:solidFill>
                  </a:tcPr>
                </a:tc>
                <a:tc>
                  <a:txBody>
                    <a:bodyPr/>
                    <a:lstStyle/>
                    <a:p>
                      <a:pPr algn="ctr"/>
                      <a:r>
                        <a:rPr lang="tr-TR" sz="1600" b="1" dirty="0" smtClean="0">
                          <a:solidFill>
                            <a:schemeClr val="tx1"/>
                          </a:solidFill>
                        </a:rPr>
                        <a:t>122.240</a:t>
                      </a:r>
                      <a:endParaRPr lang="tr-TR" sz="1600" b="1" dirty="0">
                        <a:solidFill>
                          <a:schemeClr val="tx1"/>
                        </a:solidFill>
                      </a:endParaRPr>
                    </a:p>
                  </a:txBody>
                  <a:tcPr>
                    <a:solidFill>
                      <a:schemeClr val="bg2">
                        <a:lumMod val="90000"/>
                      </a:schemeClr>
                    </a:solidFill>
                  </a:tcPr>
                </a:tc>
                <a:extLst>
                  <a:ext uri="{0D108BD9-81ED-4DB2-BD59-A6C34878D82A}">
                    <a16:rowId xmlns:a16="http://schemas.microsoft.com/office/drawing/2014/main" val="168914669"/>
                  </a:ext>
                </a:extLst>
              </a:tr>
            </a:tbl>
          </a:graphicData>
        </a:graphic>
      </p:graphicFrame>
      <p:pic>
        <p:nvPicPr>
          <p:cNvPr id="3" name="Resim 2"/>
          <p:cNvPicPr>
            <a:picLocks noChangeAspect="1"/>
          </p:cNvPicPr>
          <p:nvPr/>
        </p:nvPicPr>
        <p:blipFill>
          <a:blip r:embed="rId2"/>
          <a:stretch>
            <a:fillRect/>
          </a:stretch>
        </p:blipFill>
        <p:spPr>
          <a:xfrm>
            <a:off x="8852022" y="1056633"/>
            <a:ext cx="3143250" cy="3114675"/>
          </a:xfrm>
          <a:prstGeom prst="rect">
            <a:avLst/>
          </a:prstGeom>
        </p:spPr>
      </p:pic>
      <p:pic>
        <p:nvPicPr>
          <p:cNvPr id="5" name="Resim 4"/>
          <p:cNvPicPr>
            <a:picLocks noChangeAspect="1"/>
          </p:cNvPicPr>
          <p:nvPr/>
        </p:nvPicPr>
        <p:blipFill>
          <a:blip r:embed="rId3"/>
          <a:stretch>
            <a:fillRect/>
          </a:stretch>
        </p:blipFill>
        <p:spPr>
          <a:xfrm>
            <a:off x="9273208" y="4156676"/>
            <a:ext cx="2571750" cy="2066925"/>
          </a:xfrm>
          <a:prstGeom prst="rect">
            <a:avLst/>
          </a:prstGeom>
        </p:spPr>
      </p:pic>
      <p:pic>
        <p:nvPicPr>
          <p:cNvPr id="6" name="Resim 5"/>
          <p:cNvPicPr>
            <a:picLocks noChangeAspect="1"/>
          </p:cNvPicPr>
          <p:nvPr/>
        </p:nvPicPr>
        <p:blipFill>
          <a:blip r:embed="rId4"/>
          <a:stretch>
            <a:fillRect/>
          </a:stretch>
        </p:blipFill>
        <p:spPr>
          <a:xfrm>
            <a:off x="3779181" y="4551521"/>
            <a:ext cx="2571750" cy="1676400"/>
          </a:xfrm>
          <a:prstGeom prst="rect">
            <a:avLst/>
          </a:prstGeom>
        </p:spPr>
      </p:pic>
      <p:pic>
        <p:nvPicPr>
          <p:cNvPr id="10" name="Resim 9"/>
          <p:cNvPicPr>
            <a:picLocks noChangeAspect="1"/>
          </p:cNvPicPr>
          <p:nvPr/>
        </p:nvPicPr>
        <p:blipFill>
          <a:blip r:embed="rId5"/>
          <a:stretch>
            <a:fillRect/>
          </a:stretch>
        </p:blipFill>
        <p:spPr>
          <a:xfrm>
            <a:off x="6471815" y="4725783"/>
            <a:ext cx="2590800" cy="1552575"/>
          </a:xfrm>
          <a:prstGeom prst="rect">
            <a:avLst/>
          </a:prstGeom>
        </p:spPr>
      </p:pic>
    </p:spTree>
    <p:extLst>
      <p:ext uri="{BB962C8B-B14F-4D97-AF65-F5344CB8AC3E}">
        <p14:creationId xmlns:p14="http://schemas.microsoft.com/office/powerpoint/2010/main" val="34149123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GÜVENLİK KAMERA SAYIMIZ</a:t>
            </a:r>
            <a:endParaRPr lang="tr-TR" sz="2400" b="1" dirty="0"/>
          </a:p>
        </p:txBody>
      </p:sp>
      <p:graphicFrame>
        <p:nvGraphicFramePr>
          <p:cNvPr id="4" name="Tablo 3"/>
          <p:cNvGraphicFramePr>
            <a:graphicFrameLocks noGrp="1"/>
          </p:cNvGraphicFramePr>
          <p:nvPr>
            <p:extLst>
              <p:ext uri="{D42A27DB-BD31-4B8C-83A1-F6EECF244321}">
                <p14:modId xmlns:p14="http://schemas.microsoft.com/office/powerpoint/2010/main" val="1339649838"/>
              </p:ext>
            </p:extLst>
          </p:nvPr>
        </p:nvGraphicFramePr>
        <p:xfrm>
          <a:off x="1335468" y="2585408"/>
          <a:ext cx="10594787" cy="3025460"/>
        </p:xfrm>
        <a:graphic>
          <a:graphicData uri="http://schemas.openxmlformats.org/drawingml/2006/table">
            <a:tbl>
              <a:tblPr firstRow="1" bandRow="1">
                <a:effectLst>
                  <a:outerShdw blurRad="469900" dist="50800" dir="5400000" algn="ctr" rotWithShape="0">
                    <a:srgbClr val="000000">
                      <a:alpha val="73000"/>
                    </a:srgbClr>
                  </a:outerShdw>
                </a:effectLst>
                <a:tableStyleId>{5C22544A-7EE6-4342-B048-85BDC9FD1C3A}</a:tableStyleId>
              </a:tblPr>
              <a:tblGrid>
                <a:gridCol w="3335790">
                  <a:extLst>
                    <a:ext uri="{9D8B030D-6E8A-4147-A177-3AD203B41FA5}">
                      <a16:colId xmlns:a16="http://schemas.microsoft.com/office/drawing/2014/main" val="1349562903"/>
                    </a:ext>
                  </a:extLst>
                </a:gridCol>
                <a:gridCol w="987203">
                  <a:extLst>
                    <a:ext uri="{9D8B030D-6E8A-4147-A177-3AD203B41FA5}">
                      <a16:colId xmlns:a16="http://schemas.microsoft.com/office/drawing/2014/main" val="3942964903"/>
                    </a:ext>
                  </a:extLst>
                </a:gridCol>
                <a:gridCol w="955357">
                  <a:extLst>
                    <a:ext uri="{9D8B030D-6E8A-4147-A177-3AD203B41FA5}">
                      <a16:colId xmlns:a16="http://schemas.microsoft.com/office/drawing/2014/main" val="3134903821"/>
                    </a:ext>
                  </a:extLst>
                </a:gridCol>
                <a:gridCol w="843899">
                  <a:extLst>
                    <a:ext uri="{9D8B030D-6E8A-4147-A177-3AD203B41FA5}">
                      <a16:colId xmlns:a16="http://schemas.microsoft.com/office/drawing/2014/main" val="3696731396"/>
                    </a:ext>
                  </a:extLst>
                </a:gridCol>
                <a:gridCol w="1027010">
                  <a:extLst>
                    <a:ext uri="{9D8B030D-6E8A-4147-A177-3AD203B41FA5}">
                      <a16:colId xmlns:a16="http://schemas.microsoft.com/office/drawing/2014/main" val="2778777978"/>
                    </a:ext>
                  </a:extLst>
                </a:gridCol>
                <a:gridCol w="1106622">
                  <a:extLst>
                    <a:ext uri="{9D8B030D-6E8A-4147-A177-3AD203B41FA5}">
                      <a16:colId xmlns:a16="http://schemas.microsoft.com/office/drawing/2014/main" val="3163347283"/>
                    </a:ext>
                  </a:extLst>
                </a:gridCol>
                <a:gridCol w="1186236">
                  <a:extLst>
                    <a:ext uri="{9D8B030D-6E8A-4147-A177-3AD203B41FA5}">
                      <a16:colId xmlns:a16="http://schemas.microsoft.com/office/drawing/2014/main" val="3996835703"/>
                    </a:ext>
                  </a:extLst>
                </a:gridCol>
                <a:gridCol w="1152670">
                  <a:extLst>
                    <a:ext uri="{9D8B030D-6E8A-4147-A177-3AD203B41FA5}">
                      <a16:colId xmlns:a16="http://schemas.microsoft.com/office/drawing/2014/main" val="4233143195"/>
                    </a:ext>
                  </a:extLst>
                </a:gridCol>
              </a:tblGrid>
              <a:tr h="471301">
                <a:tc>
                  <a:txBody>
                    <a:bodyPr/>
                    <a:lstStyle/>
                    <a:p>
                      <a:pPr algn="ctr"/>
                      <a:endParaRPr lang="tr-TR" dirty="0"/>
                    </a:p>
                  </a:txBody>
                  <a:tcPr/>
                </a:tc>
                <a:tc gridSpan="2">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r-TR" dirty="0" smtClean="0"/>
                        <a:t>ANALOG</a:t>
                      </a:r>
                      <a:r>
                        <a:rPr lang="tr-TR" baseline="0" dirty="0" smtClean="0"/>
                        <a:t> KAMERA</a:t>
                      </a:r>
                      <a:endParaRPr lang="tr-TR" dirty="0"/>
                    </a:p>
                  </a:txBody>
                  <a:tcPr/>
                </a:tc>
                <a:tc hMerge="1">
                  <a:txBody>
                    <a:bodyPr/>
                    <a:lstStyle/>
                    <a:p>
                      <a:pPr algn="ctr"/>
                      <a:endParaRPr lang="tr-TR" dirty="0"/>
                    </a:p>
                  </a:txBody>
                  <a:tcPr/>
                </a:tc>
                <a:tc gridSpan="4">
                  <a:txBody>
                    <a:bodyPr/>
                    <a:lstStyle/>
                    <a:p>
                      <a:pPr algn="ctr"/>
                      <a:r>
                        <a:rPr lang="tr-TR" dirty="0" smtClean="0"/>
                        <a:t>IP</a:t>
                      </a:r>
                      <a:r>
                        <a:rPr lang="tr-TR" baseline="0" dirty="0" smtClean="0"/>
                        <a:t> KAMERA</a:t>
                      </a:r>
                      <a:endParaRPr lang="tr-TR" dirty="0"/>
                    </a:p>
                  </a:txBody>
                  <a:tcPr/>
                </a:tc>
                <a:tc hMerge="1">
                  <a:txBody>
                    <a:bodyPr/>
                    <a:lstStyle/>
                    <a:p>
                      <a:endParaRPr lang="tr-TR" dirty="0"/>
                    </a:p>
                  </a:txBody>
                  <a:tcPr/>
                </a:tc>
                <a:tc hMerge="1">
                  <a:txBody>
                    <a:bodyPr/>
                    <a:lstStyle/>
                    <a:p>
                      <a:endParaRPr lang="tr-TR" dirty="0"/>
                    </a:p>
                  </a:txBody>
                  <a:tcPr/>
                </a:tc>
                <a:tc hMerge="1">
                  <a:txBody>
                    <a:bodyPr/>
                    <a:lstStyle/>
                    <a:p>
                      <a:pPr algn="ctr"/>
                      <a:endParaRPr lang="tr-TR" dirty="0"/>
                    </a:p>
                  </a:txBody>
                  <a:tcPr/>
                </a:tc>
                <a:tc>
                  <a:txBody>
                    <a:bodyPr/>
                    <a:lstStyle/>
                    <a:p>
                      <a:pPr algn="ctr"/>
                      <a:r>
                        <a:rPr lang="tr-TR" dirty="0" smtClean="0"/>
                        <a:t>TOPLAM</a:t>
                      </a:r>
                      <a:endParaRPr lang="tr-TR" dirty="0"/>
                    </a:p>
                  </a:txBody>
                  <a:tcPr/>
                </a:tc>
                <a:extLst>
                  <a:ext uri="{0D108BD9-81ED-4DB2-BD59-A6C34878D82A}">
                    <a16:rowId xmlns:a16="http://schemas.microsoft.com/office/drawing/2014/main" val="1399320953"/>
                  </a:ext>
                </a:extLst>
              </a:tr>
              <a:tr h="57295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2000" dirty="0" smtClean="0"/>
                        <a:t>Kurulu Bulunan Yer</a:t>
                      </a: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r-TR" sz="1400" dirty="0" smtClean="0"/>
                        <a:t>Sabit</a:t>
                      </a:r>
                      <a:r>
                        <a:rPr lang="tr-TR" sz="1400" baseline="0" dirty="0" smtClean="0"/>
                        <a:t> İç Ortam</a:t>
                      </a:r>
                      <a:endParaRPr lang="tr-TR" sz="1400" dirty="0"/>
                    </a:p>
                  </a:txBody>
                  <a:tcPr/>
                </a:tc>
                <a:tc>
                  <a:txBody>
                    <a:bodyPr/>
                    <a:lstStyle/>
                    <a:p>
                      <a:pPr algn="ctr"/>
                      <a:r>
                        <a:rPr lang="tr-TR" sz="1400" dirty="0" smtClean="0"/>
                        <a:t>Sabit Dış Ortam</a:t>
                      </a:r>
                      <a:endParaRPr lang="tr-TR" sz="1400" dirty="0"/>
                    </a:p>
                  </a:txBody>
                  <a:tcPr/>
                </a:tc>
                <a:tc>
                  <a:txBody>
                    <a:bodyPr/>
                    <a:lstStyle/>
                    <a:p>
                      <a:pPr algn="ctr"/>
                      <a:r>
                        <a:rPr lang="tr-TR" sz="1400" dirty="0" smtClean="0"/>
                        <a:t>Sabit</a:t>
                      </a:r>
                      <a:r>
                        <a:rPr lang="tr-TR" sz="1400" baseline="0" dirty="0" smtClean="0"/>
                        <a:t> İç Ortam</a:t>
                      </a:r>
                      <a:endParaRPr lang="tr-TR" sz="1400" dirty="0"/>
                    </a:p>
                  </a:txBody>
                  <a:tcPr/>
                </a:tc>
                <a:tc>
                  <a:txBody>
                    <a:bodyPr/>
                    <a:lstStyle/>
                    <a:p>
                      <a:pPr algn="ctr"/>
                      <a:r>
                        <a:rPr lang="tr-TR" sz="1400" dirty="0" smtClean="0"/>
                        <a:t>Sabit Dış Ortam</a:t>
                      </a:r>
                      <a:endParaRPr lang="tr-TR" sz="1400" dirty="0"/>
                    </a:p>
                  </a:txBody>
                  <a:tcPr/>
                </a:tc>
                <a:tc>
                  <a:txBody>
                    <a:bodyPr/>
                    <a:lstStyle/>
                    <a:p>
                      <a:pPr algn="ctr"/>
                      <a:r>
                        <a:rPr lang="tr-TR" sz="1400" dirty="0" smtClean="0"/>
                        <a:t>Hareketli</a:t>
                      </a:r>
                      <a:r>
                        <a:rPr lang="tr-TR" sz="1400" baseline="0" dirty="0" smtClean="0"/>
                        <a:t> İç Ortam</a:t>
                      </a:r>
                      <a:endParaRPr lang="tr-TR" sz="1400" dirty="0"/>
                    </a:p>
                  </a:txBody>
                  <a:tcPr/>
                </a:tc>
                <a:tc>
                  <a:txBody>
                    <a:bodyPr/>
                    <a:lstStyle/>
                    <a:p>
                      <a:pPr algn="ctr"/>
                      <a:r>
                        <a:rPr lang="tr-TR" sz="1400" dirty="0" smtClean="0"/>
                        <a:t>Hareketli Dış Ortam</a:t>
                      </a:r>
                      <a:endParaRPr lang="tr-TR" sz="1400" dirty="0"/>
                    </a:p>
                  </a:txBody>
                  <a:tcPr/>
                </a:tc>
                <a:tc>
                  <a:txBody>
                    <a:bodyPr/>
                    <a:lstStyle/>
                    <a:p>
                      <a:pPr algn="ctr"/>
                      <a:endParaRPr lang="tr-TR" b="1" dirty="0">
                        <a:solidFill>
                          <a:srgbClr val="FF0000"/>
                        </a:solidFill>
                      </a:endParaRPr>
                    </a:p>
                  </a:txBody>
                  <a:tcPr/>
                </a:tc>
                <a:extLst>
                  <a:ext uri="{0D108BD9-81ED-4DB2-BD59-A6C34878D82A}">
                    <a16:rowId xmlns:a16="http://schemas.microsoft.com/office/drawing/2014/main" val="1795226083"/>
                  </a:ext>
                </a:extLst>
              </a:tr>
              <a:tr h="331953">
                <a:tc>
                  <a:txBody>
                    <a:bodyPr/>
                    <a:lstStyle/>
                    <a:p>
                      <a:r>
                        <a:rPr lang="tr-TR" sz="2000" dirty="0" err="1" smtClean="0"/>
                        <a:t>Kezer</a:t>
                      </a:r>
                      <a:r>
                        <a:rPr lang="tr-TR" sz="2000" dirty="0" smtClean="0"/>
                        <a:t> Kampüsü</a:t>
                      </a:r>
                      <a:endParaRPr lang="tr-TR" sz="2000" dirty="0"/>
                    </a:p>
                  </a:txBody>
                  <a:tcPr/>
                </a:tc>
                <a:tc>
                  <a:txBody>
                    <a:bodyPr/>
                    <a:lstStyle/>
                    <a:p>
                      <a:pPr algn="ctr"/>
                      <a:r>
                        <a:rPr lang="tr-TR" sz="2000" dirty="0" smtClean="0"/>
                        <a:t>24</a:t>
                      </a:r>
                      <a:endParaRPr lang="tr-TR" sz="2000" dirty="0"/>
                    </a:p>
                  </a:txBody>
                  <a:tcPr/>
                </a:tc>
                <a:tc>
                  <a:txBody>
                    <a:bodyPr/>
                    <a:lstStyle/>
                    <a:p>
                      <a:pPr algn="ctr"/>
                      <a:r>
                        <a:rPr lang="tr-TR" sz="2000" dirty="0" smtClean="0"/>
                        <a:t>12</a:t>
                      </a:r>
                      <a:endParaRPr lang="tr-TR" sz="2000" dirty="0"/>
                    </a:p>
                  </a:txBody>
                  <a:tcPr/>
                </a:tc>
                <a:tc>
                  <a:txBody>
                    <a:bodyPr/>
                    <a:lstStyle/>
                    <a:p>
                      <a:pPr algn="ctr"/>
                      <a:r>
                        <a:rPr lang="tr-TR" sz="2000" dirty="0" smtClean="0"/>
                        <a:t>234</a:t>
                      </a:r>
                    </a:p>
                  </a:txBody>
                  <a:tcPr/>
                </a:tc>
                <a:tc>
                  <a:txBody>
                    <a:bodyPr/>
                    <a:lstStyle/>
                    <a:p>
                      <a:pPr algn="ctr"/>
                      <a:r>
                        <a:rPr lang="tr-TR" sz="2000" dirty="0" smtClean="0"/>
                        <a:t>147</a:t>
                      </a:r>
                      <a:endParaRPr lang="tr-TR" sz="2000" dirty="0"/>
                    </a:p>
                  </a:txBody>
                  <a:tcPr/>
                </a:tc>
                <a:tc>
                  <a:txBody>
                    <a:bodyPr/>
                    <a:lstStyle/>
                    <a:p>
                      <a:pPr algn="ctr"/>
                      <a:r>
                        <a:rPr lang="tr-TR" sz="2000" dirty="0" smtClean="0"/>
                        <a:t>37</a:t>
                      </a:r>
                      <a:endParaRPr lang="tr-TR" sz="2000" dirty="0"/>
                    </a:p>
                  </a:txBody>
                  <a:tcPr/>
                </a:tc>
                <a:tc>
                  <a:txBody>
                    <a:bodyPr/>
                    <a:lstStyle/>
                    <a:p>
                      <a:pPr algn="ctr"/>
                      <a:r>
                        <a:rPr lang="tr-TR" sz="2000" dirty="0" smtClean="0"/>
                        <a:t>19</a:t>
                      </a:r>
                    </a:p>
                  </a:txBody>
                  <a:tcPr/>
                </a:tc>
                <a:tc>
                  <a:txBody>
                    <a:bodyPr/>
                    <a:lstStyle/>
                    <a:p>
                      <a:pPr algn="ctr"/>
                      <a:r>
                        <a:rPr lang="tr-TR" sz="2000" b="1" dirty="0" smtClean="0">
                          <a:solidFill>
                            <a:schemeClr val="tx1"/>
                          </a:solidFill>
                        </a:rPr>
                        <a:t>473</a:t>
                      </a:r>
                    </a:p>
                  </a:txBody>
                  <a:tcPr/>
                </a:tc>
                <a:extLst>
                  <a:ext uri="{0D108BD9-81ED-4DB2-BD59-A6C34878D82A}">
                    <a16:rowId xmlns:a16="http://schemas.microsoft.com/office/drawing/2014/main" val="1995006464"/>
                  </a:ext>
                </a:extLst>
              </a:tr>
              <a:tr h="331953">
                <a:tc>
                  <a:txBody>
                    <a:bodyPr/>
                    <a:lstStyle/>
                    <a:p>
                      <a:r>
                        <a:rPr lang="tr-TR" sz="2000" dirty="0" smtClean="0"/>
                        <a:t>Merkez Kampüs</a:t>
                      </a:r>
                      <a:endParaRPr lang="tr-TR" sz="2000" dirty="0"/>
                    </a:p>
                  </a:txBody>
                  <a:tcPr/>
                </a:tc>
                <a:tc>
                  <a:txBody>
                    <a:bodyPr/>
                    <a:lstStyle/>
                    <a:p>
                      <a:pPr algn="ctr"/>
                      <a:endParaRPr lang="tr-TR" sz="2000" dirty="0"/>
                    </a:p>
                  </a:txBody>
                  <a:tcPr/>
                </a:tc>
                <a:tc>
                  <a:txBody>
                    <a:bodyPr/>
                    <a:lstStyle/>
                    <a:p>
                      <a:pPr algn="ctr"/>
                      <a:endParaRPr lang="tr-TR" sz="2000" dirty="0"/>
                    </a:p>
                  </a:txBody>
                  <a:tcPr/>
                </a:tc>
                <a:tc>
                  <a:txBody>
                    <a:bodyPr/>
                    <a:lstStyle/>
                    <a:p>
                      <a:pPr algn="ctr"/>
                      <a:r>
                        <a:rPr lang="tr-TR" sz="2000" dirty="0" smtClean="0"/>
                        <a:t>50</a:t>
                      </a:r>
                    </a:p>
                  </a:txBody>
                  <a:tcPr/>
                </a:tc>
                <a:tc>
                  <a:txBody>
                    <a:bodyPr/>
                    <a:lstStyle/>
                    <a:p>
                      <a:pPr algn="ctr"/>
                      <a:r>
                        <a:rPr lang="tr-TR" sz="2000" dirty="0" smtClean="0"/>
                        <a:t>19</a:t>
                      </a:r>
                    </a:p>
                  </a:txBody>
                  <a:tcPr/>
                </a:tc>
                <a:tc>
                  <a:txBody>
                    <a:bodyPr/>
                    <a:lstStyle/>
                    <a:p>
                      <a:pPr algn="ctr"/>
                      <a:r>
                        <a:rPr lang="tr-TR" sz="2000" dirty="0" smtClean="0"/>
                        <a:t>1</a:t>
                      </a:r>
                      <a:endParaRPr lang="tr-TR" sz="2000" dirty="0"/>
                    </a:p>
                  </a:txBody>
                  <a:tcPr/>
                </a:tc>
                <a:tc>
                  <a:txBody>
                    <a:bodyPr/>
                    <a:lstStyle/>
                    <a:p>
                      <a:pPr algn="ctr"/>
                      <a:r>
                        <a:rPr lang="tr-TR" sz="2000" dirty="0" smtClean="0"/>
                        <a:t>2</a:t>
                      </a:r>
                      <a:endParaRPr lang="tr-TR" sz="2000" dirty="0"/>
                    </a:p>
                  </a:txBody>
                  <a:tcPr/>
                </a:tc>
                <a:tc>
                  <a:txBody>
                    <a:bodyPr/>
                    <a:lstStyle/>
                    <a:p>
                      <a:pPr algn="ctr"/>
                      <a:r>
                        <a:rPr lang="tr-TR" sz="2000" b="1" dirty="0" smtClean="0">
                          <a:solidFill>
                            <a:schemeClr val="tx1"/>
                          </a:solidFill>
                        </a:rPr>
                        <a:t>72</a:t>
                      </a:r>
                      <a:endParaRPr lang="tr-TR" sz="2000" b="1" dirty="0">
                        <a:solidFill>
                          <a:schemeClr val="tx1"/>
                        </a:solidFill>
                      </a:endParaRPr>
                    </a:p>
                  </a:txBody>
                  <a:tcPr/>
                </a:tc>
                <a:extLst>
                  <a:ext uri="{0D108BD9-81ED-4DB2-BD59-A6C34878D82A}">
                    <a16:rowId xmlns:a16="http://schemas.microsoft.com/office/drawing/2014/main" val="464120630"/>
                  </a:ext>
                </a:extLst>
              </a:tr>
              <a:tr h="331953">
                <a:tc>
                  <a:txBody>
                    <a:bodyPr/>
                    <a:lstStyle/>
                    <a:p>
                      <a:r>
                        <a:rPr lang="tr-TR" sz="2000" dirty="0" smtClean="0"/>
                        <a:t>Kurtalan</a:t>
                      </a:r>
                      <a:r>
                        <a:rPr lang="tr-TR" sz="2000" baseline="0" dirty="0" smtClean="0"/>
                        <a:t> MYO</a:t>
                      </a:r>
                      <a:endParaRPr lang="tr-TR" sz="2000" dirty="0"/>
                    </a:p>
                  </a:txBody>
                  <a:tcPr/>
                </a:tc>
                <a:tc>
                  <a:txBody>
                    <a:bodyPr/>
                    <a:lstStyle/>
                    <a:p>
                      <a:pPr algn="ctr"/>
                      <a:endParaRPr lang="tr-TR" sz="2000" dirty="0">
                        <a:solidFill>
                          <a:schemeClr val="bg1">
                            <a:lumMod val="65000"/>
                          </a:schemeClr>
                        </a:solidFill>
                      </a:endParaRPr>
                    </a:p>
                  </a:txBody>
                  <a:tcPr/>
                </a:tc>
                <a:tc>
                  <a:txBody>
                    <a:bodyPr/>
                    <a:lstStyle/>
                    <a:p>
                      <a:pPr algn="ctr"/>
                      <a:endParaRPr lang="tr-TR" sz="2000" dirty="0">
                        <a:solidFill>
                          <a:schemeClr val="bg1">
                            <a:lumMod val="65000"/>
                          </a:schemeClr>
                        </a:solidFill>
                      </a:endParaRPr>
                    </a:p>
                  </a:txBody>
                  <a:tcPr/>
                </a:tc>
                <a:tc>
                  <a:txBody>
                    <a:bodyPr/>
                    <a:lstStyle/>
                    <a:p>
                      <a:pPr algn="ctr"/>
                      <a:r>
                        <a:rPr lang="tr-TR" sz="2000" dirty="0" smtClean="0"/>
                        <a:t>12</a:t>
                      </a:r>
                      <a:endParaRPr lang="tr-TR" sz="2000" dirty="0"/>
                    </a:p>
                  </a:txBody>
                  <a:tcPr/>
                </a:tc>
                <a:tc>
                  <a:txBody>
                    <a:bodyPr/>
                    <a:lstStyle/>
                    <a:p>
                      <a:pPr algn="ctr"/>
                      <a:r>
                        <a:rPr lang="tr-TR" sz="2000" dirty="0" smtClean="0"/>
                        <a:t>10</a:t>
                      </a:r>
                      <a:endParaRPr lang="tr-TR" sz="2000" dirty="0"/>
                    </a:p>
                  </a:txBody>
                  <a:tcPr/>
                </a:tc>
                <a:tc>
                  <a:txBody>
                    <a:bodyPr/>
                    <a:lstStyle/>
                    <a:p>
                      <a:pPr algn="ctr"/>
                      <a:endParaRPr lang="tr-TR" sz="2000" dirty="0"/>
                    </a:p>
                  </a:txBody>
                  <a:tcPr/>
                </a:tc>
                <a:tc>
                  <a:txBody>
                    <a:bodyPr/>
                    <a:lstStyle/>
                    <a:p>
                      <a:pPr algn="ctr"/>
                      <a:endParaRPr lang="tr-TR" sz="2000" dirty="0"/>
                    </a:p>
                  </a:txBody>
                  <a:tcPr/>
                </a:tc>
                <a:tc>
                  <a:txBody>
                    <a:bodyPr/>
                    <a:lstStyle/>
                    <a:p>
                      <a:pPr algn="ctr"/>
                      <a:r>
                        <a:rPr lang="tr-TR" sz="2000" b="1" dirty="0" smtClean="0">
                          <a:solidFill>
                            <a:schemeClr val="tx1"/>
                          </a:solidFill>
                        </a:rPr>
                        <a:t>22</a:t>
                      </a:r>
                      <a:endParaRPr lang="tr-TR" sz="2000" b="1" dirty="0">
                        <a:solidFill>
                          <a:schemeClr val="tx1"/>
                        </a:solidFill>
                      </a:endParaRPr>
                    </a:p>
                  </a:txBody>
                  <a:tcPr/>
                </a:tc>
                <a:extLst>
                  <a:ext uri="{0D108BD9-81ED-4DB2-BD59-A6C34878D82A}">
                    <a16:rowId xmlns:a16="http://schemas.microsoft.com/office/drawing/2014/main" val="547044864"/>
                  </a:ext>
                </a:extLst>
              </a:tr>
              <a:tr h="331953">
                <a:tc>
                  <a:txBody>
                    <a:bodyPr/>
                    <a:lstStyle/>
                    <a:p>
                      <a:r>
                        <a:rPr lang="tr-TR" sz="2000" dirty="0" smtClean="0"/>
                        <a:t>Eruh MYO</a:t>
                      </a:r>
                      <a:endParaRPr lang="tr-TR" sz="2000" dirty="0"/>
                    </a:p>
                  </a:txBody>
                  <a:tcPr/>
                </a:tc>
                <a:tc>
                  <a:txBody>
                    <a:bodyPr/>
                    <a:lstStyle/>
                    <a:p>
                      <a:pPr algn="ctr"/>
                      <a:endParaRPr lang="tr-TR" sz="2000" dirty="0">
                        <a:solidFill>
                          <a:schemeClr val="bg1">
                            <a:lumMod val="65000"/>
                          </a:schemeClr>
                        </a:solidFill>
                      </a:endParaRPr>
                    </a:p>
                  </a:txBody>
                  <a:tcPr/>
                </a:tc>
                <a:tc>
                  <a:txBody>
                    <a:bodyPr/>
                    <a:lstStyle/>
                    <a:p>
                      <a:pPr algn="ctr"/>
                      <a:endParaRPr lang="tr-TR" sz="2000" dirty="0">
                        <a:solidFill>
                          <a:schemeClr val="bg1">
                            <a:lumMod val="65000"/>
                          </a:schemeClr>
                        </a:solidFill>
                      </a:endParaRPr>
                    </a:p>
                  </a:txBody>
                  <a:tcPr/>
                </a:tc>
                <a:tc>
                  <a:txBody>
                    <a:bodyPr/>
                    <a:lstStyle/>
                    <a:p>
                      <a:pPr algn="ctr"/>
                      <a:r>
                        <a:rPr lang="tr-TR" sz="2000" dirty="0" smtClean="0"/>
                        <a:t>11</a:t>
                      </a:r>
                      <a:endParaRPr lang="tr-TR" sz="2000" dirty="0"/>
                    </a:p>
                  </a:txBody>
                  <a:tcPr/>
                </a:tc>
                <a:tc>
                  <a:txBody>
                    <a:bodyPr/>
                    <a:lstStyle/>
                    <a:p>
                      <a:pPr algn="ctr"/>
                      <a:r>
                        <a:rPr lang="tr-TR" sz="2000" dirty="0" smtClean="0"/>
                        <a:t>14</a:t>
                      </a:r>
                      <a:endParaRPr lang="tr-TR" sz="2000" dirty="0"/>
                    </a:p>
                  </a:txBody>
                  <a:tcPr/>
                </a:tc>
                <a:tc>
                  <a:txBody>
                    <a:bodyPr/>
                    <a:lstStyle/>
                    <a:p>
                      <a:pPr algn="ctr"/>
                      <a:endParaRPr lang="tr-TR" sz="2000" dirty="0"/>
                    </a:p>
                  </a:txBody>
                  <a:tcPr/>
                </a:tc>
                <a:tc>
                  <a:txBody>
                    <a:bodyPr/>
                    <a:lstStyle/>
                    <a:p>
                      <a:pPr algn="ctr"/>
                      <a:endParaRPr lang="tr-TR" sz="2000" dirty="0"/>
                    </a:p>
                  </a:txBody>
                  <a:tcPr/>
                </a:tc>
                <a:tc>
                  <a:txBody>
                    <a:bodyPr/>
                    <a:lstStyle/>
                    <a:p>
                      <a:pPr algn="ctr"/>
                      <a:r>
                        <a:rPr lang="tr-TR" sz="2000" b="1" dirty="0" smtClean="0">
                          <a:solidFill>
                            <a:schemeClr val="tx1"/>
                          </a:solidFill>
                        </a:rPr>
                        <a:t>25</a:t>
                      </a:r>
                      <a:endParaRPr lang="tr-TR" sz="2000" b="1" dirty="0">
                        <a:solidFill>
                          <a:schemeClr val="tx1"/>
                        </a:solidFill>
                      </a:endParaRPr>
                    </a:p>
                  </a:txBody>
                  <a:tcPr/>
                </a:tc>
                <a:extLst>
                  <a:ext uri="{0D108BD9-81ED-4DB2-BD59-A6C34878D82A}">
                    <a16:rowId xmlns:a16="http://schemas.microsoft.com/office/drawing/2014/main" val="3037623369"/>
                  </a:ext>
                </a:extLst>
              </a:tr>
              <a:tr h="331953">
                <a:tc>
                  <a:txBody>
                    <a:bodyPr/>
                    <a:lstStyle/>
                    <a:p>
                      <a:r>
                        <a:rPr lang="tr-TR" sz="2000" dirty="0" smtClean="0"/>
                        <a:t>Genel Toplam</a:t>
                      </a:r>
                      <a:endParaRPr lang="tr-TR" sz="2000" dirty="0"/>
                    </a:p>
                  </a:txBody>
                  <a:tcPr/>
                </a:tc>
                <a:tc>
                  <a:txBody>
                    <a:bodyPr/>
                    <a:lstStyle/>
                    <a:p>
                      <a:pPr algn="ctr"/>
                      <a:r>
                        <a:rPr lang="tr-TR" sz="2000" dirty="0" smtClean="0"/>
                        <a:t>24</a:t>
                      </a:r>
                      <a:endParaRPr lang="tr-TR" sz="2000" dirty="0"/>
                    </a:p>
                  </a:txBody>
                  <a:tcPr/>
                </a:tc>
                <a:tc>
                  <a:txBody>
                    <a:bodyPr/>
                    <a:lstStyle/>
                    <a:p>
                      <a:pPr algn="ctr"/>
                      <a:r>
                        <a:rPr lang="tr-TR" sz="2000" dirty="0" smtClean="0"/>
                        <a:t>12</a:t>
                      </a:r>
                      <a:endParaRPr lang="tr-TR" sz="2000" dirty="0"/>
                    </a:p>
                  </a:txBody>
                  <a:tcPr/>
                </a:tc>
                <a:tc>
                  <a:txBody>
                    <a:bodyPr/>
                    <a:lstStyle/>
                    <a:p>
                      <a:pPr algn="ctr"/>
                      <a:r>
                        <a:rPr lang="tr-TR" sz="2000" dirty="0" smtClean="0"/>
                        <a:t>307</a:t>
                      </a:r>
                      <a:endParaRPr lang="tr-TR" sz="2000" dirty="0"/>
                    </a:p>
                  </a:txBody>
                  <a:tcPr/>
                </a:tc>
                <a:tc>
                  <a:txBody>
                    <a:bodyPr/>
                    <a:lstStyle/>
                    <a:p>
                      <a:pPr algn="ctr"/>
                      <a:r>
                        <a:rPr lang="tr-TR" sz="2000" dirty="0" smtClean="0"/>
                        <a:t>190</a:t>
                      </a:r>
                      <a:endParaRPr lang="tr-TR" sz="2000" dirty="0"/>
                    </a:p>
                  </a:txBody>
                  <a:tcPr/>
                </a:tc>
                <a:tc>
                  <a:txBody>
                    <a:bodyPr/>
                    <a:lstStyle/>
                    <a:p>
                      <a:pPr algn="ctr"/>
                      <a:r>
                        <a:rPr lang="tr-TR" sz="2000" dirty="0" smtClean="0"/>
                        <a:t>38</a:t>
                      </a:r>
                      <a:endParaRPr lang="tr-TR" sz="2000" dirty="0"/>
                    </a:p>
                  </a:txBody>
                  <a:tcPr/>
                </a:tc>
                <a:tc>
                  <a:txBody>
                    <a:bodyPr/>
                    <a:lstStyle/>
                    <a:p>
                      <a:pPr algn="ctr"/>
                      <a:r>
                        <a:rPr lang="tr-TR" sz="2000" dirty="0" smtClean="0"/>
                        <a:t>21</a:t>
                      </a:r>
                      <a:endParaRPr lang="tr-TR" sz="2000" dirty="0"/>
                    </a:p>
                  </a:txBody>
                  <a:tcPr/>
                </a:tc>
                <a:tc>
                  <a:txBody>
                    <a:bodyPr/>
                    <a:lstStyle/>
                    <a:p>
                      <a:pPr algn="ctr"/>
                      <a:r>
                        <a:rPr lang="tr-TR" sz="2000" b="1" dirty="0" smtClean="0">
                          <a:solidFill>
                            <a:schemeClr val="tx1"/>
                          </a:solidFill>
                        </a:rPr>
                        <a:t>592</a:t>
                      </a:r>
                      <a:endParaRPr lang="tr-TR" sz="2000" b="1" dirty="0">
                        <a:solidFill>
                          <a:schemeClr val="tx1"/>
                        </a:solidFill>
                      </a:endParaRPr>
                    </a:p>
                  </a:txBody>
                  <a:tcPr/>
                </a:tc>
                <a:extLst>
                  <a:ext uri="{0D108BD9-81ED-4DB2-BD59-A6C34878D82A}">
                    <a16:rowId xmlns:a16="http://schemas.microsoft.com/office/drawing/2014/main" val="332998716"/>
                  </a:ext>
                </a:extLst>
              </a:tr>
            </a:tbl>
          </a:graphicData>
        </a:graphic>
      </p:graphicFrame>
      <p:graphicFrame>
        <p:nvGraphicFramePr>
          <p:cNvPr id="5" name="Tablo 4"/>
          <p:cNvGraphicFramePr>
            <a:graphicFrameLocks noGrp="1"/>
          </p:cNvGraphicFramePr>
          <p:nvPr>
            <p:extLst>
              <p:ext uri="{D42A27DB-BD31-4B8C-83A1-F6EECF244321}">
                <p14:modId xmlns:p14="http://schemas.microsoft.com/office/powerpoint/2010/main" val="1833786652"/>
              </p:ext>
            </p:extLst>
          </p:nvPr>
        </p:nvGraphicFramePr>
        <p:xfrm>
          <a:off x="4912822" y="1786546"/>
          <a:ext cx="7017433" cy="741680"/>
        </p:xfrm>
        <a:graphic>
          <a:graphicData uri="http://schemas.openxmlformats.org/drawingml/2006/table">
            <a:tbl>
              <a:tblPr firstRow="1" bandRow="1">
                <a:tableStyleId>{5C22544A-7EE6-4342-B048-85BDC9FD1C3A}</a:tableStyleId>
              </a:tblPr>
              <a:tblGrid>
                <a:gridCol w="1978279">
                  <a:extLst>
                    <a:ext uri="{9D8B030D-6E8A-4147-A177-3AD203B41FA5}">
                      <a16:colId xmlns:a16="http://schemas.microsoft.com/office/drawing/2014/main" val="2975512768"/>
                    </a:ext>
                  </a:extLst>
                </a:gridCol>
                <a:gridCol w="698818">
                  <a:extLst>
                    <a:ext uri="{9D8B030D-6E8A-4147-A177-3AD203B41FA5}">
                      <a16:colId xmlns:a16="http://schemas.microsoft.com/office/drawing/2014/main" val="3754504195"/>
                    </a:ext>
                  </a:extLst>
                </a:gridCol>
                <a:gridCol w="698818">
                  <a:extLst>
                    <a:ext uri="{9D8B030D-6E8A-4147-A177-3AD203B41FA5}">
                      <a16:colId xmlns:a16="http://schemas.microsoft.com/office/drawing/2014/main" val="2681371249"/>
                    </a:ext>
                  </a:extLst>
                </a:gridCol>
                <a:gridCol w="698818">
                  <a:extLst>
                    <a:ext uri="{9D8B030D-6E8A-4147-A177-3AD203B41FA5}">
                      <a16:colId xmlns:a16="http://schemas.microsoft.com/office/drawing/2014/main" val="683446744"/>
                    </a:ext>
                  </a:extLst>
                </a:gridCol>
                <a:gridCol w="698818">
                  <a:extLst>
                    <a:ext uri="{9D8B030D-6E8A-4147-A177-3AD203B41FA5}">
                      <a16:colId xmlns:a16="http://schemas.microsoft.com/office/drawing/2014/main" val="3618219396"/>
                    </a:ext>
                  </a:extLst>
                </a:gridCol>
                <a:gridCol w="698818">
                  <a:extLst>
                    <a:ext uri="{9D8B030D-6E8A-4147-A177-3AD203B41FA5}">
                      <a16:colId xmlns:a16="http://schemas.microsoft.com/office/drawing/2014/main" val="1897458737"/>
                    </a:ext>
                  </a:extLst>
                </a:gridCol>
                <a:gridCol w="698818">
                  <a:extLst>
                    <a:ext uri="{9D8B030D-6E8A-4147-A177-3AD203B41FA5}">
                      <a16:colId xmlns:a16="http://schemas.microsoft.com/office/drawing/2014/main" val="942578578"/>
                    </a:ext>
                  </a:extLst>
                </a:gridCol>
                <a:gridCol w="846246">
                  <a:extLst>
                    <a:ext uri="{9D8B030D-6E8A-4147-A177-3AD203B41FA5}">
                      <a16:colId xmlns:a16="http://schemas.microsoft.com/office/drawing/2014/main" val="3577858685"/>
                    </a:ext>
                  </a:extLst>
                </a:gridCol>
              </a:tblGrid>
              <a:tr h="370840">
                <a:tc>
                  <a:txBody>
                    <a:bodyPr/>
                    <a:lstStyle/>
                    <a:p>
                      <a:r>
                        <a:rPr lang="tr-TR" dirty="0" smtClean="0"/>
                        <a:t>Yıl</a:t>
                      </a:r>
                      <a:endParaRPr lang="tr-TR" dirty="0"/>
                    </a:p>
                  </a:txBody>
                  <a:tcPr/>
                </a:tc>
                <a:tc>
                  <a:txBody>
                    <a:bodyPr/>
                    <a:lstStyle/>
                    <a:p>
                      <a:pPr algn="ctr"/>
                      <a:r>
                        <a:rPr lang="tr-TR" dirty="0" smtClean="0"/>
                        <a:t>2014</a:t>
                      </a:r>
                      <a:endParaRPr lang="tr-TR" dirty="0"/>
                    </a:p>
                  </a:txBody>
                  <a:tcPr/>
                </a:tc>
                <a:tc>
                  <a:txBody>
                    <a:bodyPr/>
                    <a:lstStyle/>
                    <a:p>
                      <a:pPr algn="ctr"/>
                      <a:r>
                        <a:rPr lang="tr-TR" dirty="0" smtClean="0"/>
                        <a:t>2015</a:t>
                      </a:r>
                      <a:endParaRPr lang="tr-TR" dirty="0"/>
                    </a:p>
                  </a:txBody>
                  <a:tcPr/>
                </a:tc>
                <a:tc>
                  <a:txBody>
                    <a:bodyPr/>
                    <a:lstStyle/>
                    <a:p>
                      <a:pPr algn="ctr"/>
                      <a:r>
                        <a:rPr lang="tr-TR" dirty="0" smtClean="0"/>
                        <a:t>2016</a:t>
                      </a:r>
                      <a:endParaRPr lang="tr-TR" dirty="0"/>
                    </a:p>
                  </a:txBody>
                  <a:tcPr/>
                </a:tc>
                <a:tc>
                  <a:txBody>
                    <a:bodyPr/>
                    <a:lstStyle/>
                    <a:p>
                      <a:pPr algn="ctr"/>
                      <a:r>
                        <a:rPr lang="tr-TR" dirty="0" smtClean="0"/>
                        <a:t>2017</a:t>
                      </a:r>
                      <a:endParaRPr lang="tr-TR" dirty="0"/>
                    </a:p>
                  </a:txBody>
                  <a:tcPr/>
                </a:tc>
                <a:tc>
                  <a:txBody>
                    <a:bodyPr/>
                    <a:lstStyle/>
                    <a:p>
                      <a:pPr algn="ctr"/>
                      <a:r>
                        <a:rPr lang="tr-TR" dirty="0" smtClean="0"/>
                        <a:t>2018</a:t>
                      </a:r>
                      <a:endParaRPr lang="tr-TR" dirty="0"/>
                    </a:p>
                  </a:txBody>
                  <a:tcPr/>
                </a:tc>
                <a:tc>
                  <a:txBody>
                    <a:bodyPr/>
                    <a:lstStyle/>
                    <a:p>
                      <a:pPr algn="ctr"/>
                      <a:r>
                        <a:rPr lang="tr-TR" dirty="0" smtClean="0"/>
                        <a:t>2019</a:t>
                      </a:r>
                      <a:endParaRPr lang="tr-TR" dirty="0"/>
                    </a:p>
                  </a:txBody>
                  <a:tcPr/>
                </a:tc>
                <a:tc>
                  <a:txBody>
                    <a:bodyPr/>
                    <a:lstStyle/>
                    <a:p>
                      <a:pPr algn="ctr"/>
                      <a:r>
                        <a:rPr lang="tr-TR" dirty="0" smtClean="0">
                          <a:solidFill>
                            <a:schemeClr val="bg1"/>
                          </a:solidFill>
                        </a:rPr>
                        <a:t>2020</a:t>
                      </a:r>
                      <a:endParaRPr lang="tr-TR" dirty="0">
                        <a:solidFill>
                          <a:schemeClr val="bg1"/>
                        </a:solidFill>
                      </a:endParaRPr>
                    </a:p>
                  </a:txBody>
                  <a:tcPr/>
                </a:tc>
                <a:extLst>
                  <a:ext uri="{0D108BD9-81ED-4DB2-BD59-A6C34878D82A}">
                    <a16:rowId xmlns:a16="http://schemas.microsoft.com/office/drawing/2014/main" val="168613906"/>
                  </a:ext>
                </a:extLst>
              </a:tr>
              <a:tr h="370840">
                <a:tc>
                  <a:txBody>
                    <a:bodyPr/>
                    <a:lstStyle/>
                    <a:p>
                      <a:r>
                        <a:rPr lang="tr-TR" dirty="0" smtClean="0"/>
                        <a:t>Kamera</a:t>
                      </a:r>
                      <a:r>
                        <a:rPr lang="tr-TR" baseline="0" dirty="0" smtClean="0"/>
                        <a:t> Sayılarımız</a:t>
                      </a:r>
                      <a:endParaRPr lang="tr-TR" dirty="0"/>
                    </a:p>
                  </a:txBody>
                  <a:tcPr/>
                </a:tc>
                <a:tc>
                  <a:txBody>
                    <a:bodyPr/>
                    <a:lstStyle/>
                    <a:p>
                      <a:pPr algn="ctr"/>
                      <a:r>
                        <a:rPr lang="tr-TR" dirty="0" smtClean="0"/>
                        <a:t>181</a:t>
                      </a:r>
                      <a:endParaRPr lang="tr-TR" dirty="0"/>
                    </a:p>
                  </a:txBody>
                  <a:tcPr/>
                </a:tc>
                <a:tc>
                  <a:txBody>
                    <a:bodyPr/>
                    <a:lstStyle/>
                    <a:p>
                      <a:pPr algn="ctr"/>
                      <a:r>
                        <a:rPr lang="tr-TR" dirty="0" smtClean="0"/>
                        <a:t>239</a:t>
                      </a:r>
                      <a:endParaRPr lang="tr-TR" dirty="0"/>
                    </a:p>
                  </a:txBody>
                  <a:tcPr/>
                </a:tc>
                <a:tc>
                  <a:txBody>
                    <a:bodyPr/>
                    <a:lstStyle/>
                    <a:p>
                      <a:pPr algn="ctr"/>
                      <a:r>
                        <a:rPr lang="tr-TR" dirty="0" smtClean="0"/>
                        <a:t>397</a:t>
                      </a:r>
                      <a:endParaRPr lang="tr-TR" dirty="0"/>
                    </a:p>
                  </a:txBody>
                  <a:tcPr/>
                </a:tc>
                <a:tc>
                  <a:txBody>
                    <a:bodyPr/>
                    <a:lstStyle/>
                    <a:p>
                      <a:pPr algn="ctr"/>
                      <a:r>
                        <a:rPr lang="tr-TR" dirty="0" smtClean="0"/>
                        <a:t>456</a:t>
                      </a:r>
                      <a:endParaRPr lang="tr-TR" dirty="0"/>
                    </a:p>
                  </a:txBody>
                  <a:tcPr/>
                </a:tc>
                <a:tc>
                  <a:txBody>
                    <a:bodyPr/>
                    <a:lstStyle/>
                    <a:p>
                      <a:pPr algn="ctr"/>
                      <a:r>
                        <a:rPr lang="tr-TR" dirty="0" smtClean="0"/>
                        <a:t>506</a:t>
                      </a:r>
                      <a:endParaRPr lang="tr-TR" dirty="0"/>
                    </a:p>
                  </a:txBody>
                  <a:tcPr/>
                </a:tc>
                <a:tc>
                  <a:txBody>
                    <a:bodyPr/>
                    <a:lstStyle/>
                    <a:p>
                      <a:pPr algn="ctr"/>
                      <a:r>
                        <a:rPr lang="tr-TR" b="0" dirty="0" smtClean="0"/>
                        <a:t>570</a:t>
                      </a:r>
                      <a:endParaRPr lang="tr-TR" b="0" dirty="0"/>
                    </a:p>
                  </a:txBody>
                  <a:tcPr/>
                </a:tc>
                <a:tc>
                  <a:txBody>
                    <a:bodyPr/>
                    <a:lstStyle/>
                    <a:p>
                      <a:pPr algn="ctr"/>
                      <a:r>
                        <a:rPr lang="tr-TR" b="1" dirty="0" smtClean="0">
                          <a:solidFill>
                            <a:schemeClr val="tx1"/>
                          </a:solidFill>
                        </a:rPr>
                        <a:t>592</a:t>
                      </a:r>
                      <a:endParaRPr lang="tr-TR" b="1" dirty="0">
                        <a:solidFill>
                          <a:schemeClr val="tx1"/>
                        </a:solidFill>
                      </a:endParaRPr>
                    </a:p>
                  </a:txBody>
                  <a:tcPr/>
                </a:tc>
                <a:extLst>
                  <a:ext uri="{0D108BD9-81ED-4DB2-BD59-A6C34878D82A}">
                    <a16:rowId xmlns:a16="http://schemas.microsoft.com/office/drawing/2014/main" val="168914669"/>
                  </a:ext>
                </a:extLst>
              </a:tr>
            </a:tbl>
          </a:graphicData>
        </a:graphic>
      </p:graphicFrame>
      <p:sp>
        <p:nvSpPr>
          <p:cNvPr id="6" name="Metin kutusu 5"/>
          <p:cNvSpPr txBox="1"/>
          <p:nvPr/>
        </p:nvSpPr>
        <p:spPr>
          <a:xfrm>
            <a:off x="356572" y="1085119"/>
            <a:ext cx="11123303" cy="707886"/>
          </a:xfrm>
          <a:prstGeom prst="rect">
            <a:avLst/>
          </a:prstGeom>
          <a:noFill/>
        </p:spPr>
        <p:txBody>
          <a:bodyPr wrap="square" rtlCol="0">
            <a:spAutoFit/>
          </a:bodyPr>
          <a:lstStyle/>
          <a:p>
            <a:r>
              <a:rPr lang="tr-TR" sz="2000" b="1" dirty="0" smtClean="0"/>
              <a:t>2019 Yılı içinde 80 adet analog tipi kamera, IP kamera ile değiştirilmiştir. Sağlık MYO </a:t>
            </a:r>
            <a:r>
              <a:rPr lang="tr-TR" sz="2000" b="1" dirty="0" err="1" smtClean="0"/>
              <a:t>daki</a:t>
            </a:r>
            <a:r>
              <a:rPr lang="tr-TR" sz="2000" b="1" dirty="0" smtClean="0"/>
              <a:t> 16 adet analog kamera sökülüp kullanım dışı bırakılmıştır. 2020 yılında 22 IP kamera ilavesi yapılmıştır.</a:t>
            </a:r>
            <a:endParaRPr lang="tr-TR" sz="2000" b="1" dirty="0"/>
          </a:p>
        </p:txBody>
      </p:sp>
    </p:spTree>
    <p:extLst>
      <p:ext uri="{BB962C8B-B14F-4D97-AF65-F5344CB8AC3E}">
        <p14:creationId xmlns:p14="http://schemas.microsoft.com/office/powerpoint/2010/main" val="21417161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p:txBody>
          <a:bodyPr/>
          <a:lstStyle/>
          <a:p>
            <a:endParaRPr lang="tr-TR"/>
          </a:p>
        </p:txBody>
      </p:sp>
      <p:sp>
        <p:nvSpPr>
          <p:cNvPr id="4" name="Metin kutusu 3"/>
          <p:cNvSpPr txBox="1"/>
          <p:nvPr/>
        </p:nvSpPr>
        <p:spPr>
          <a:xfrm>
            <a:off x="1776846" y="623454"/>
            <a:ext cx="676448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2400" b="1" dirty="0" smtClean="0">
                <a:solidFill>
                  <a:prstClr val="black"/>
                </a:solidFill>
                <a:latin typeface="Calibri"/>
              </a:rPr>
              <a:t>GÜVENLİK KAMERA İZLEME VE YÖNETİM BİRİMİ</a:t>
            </a:r>
            <a:endParaRPr kumimoji="0" lang="tr-TR" sz="2400" b="1" i="0" u="none" strike="noStrike" kern="1200" cap="none" spc="0" normalizeH="0" baseline="0" noProof="0" dirty="0">
              <a:ln>
                <a:noFill/>
              </a:ln>
              <a:solidFill>
                <a:prstClr val="black"/>
              </a:solidFill>
              <a:effectLst/>
              <a:uLnTx/>
              <a:uFillTx/>
              <a:latin typeface="Calibri"/>
              <a:ea typeface="+mn-ea"/>
              <a:cs typeface="+mn-cs"/>
            </a:endParaRPr>
          </a:p>
        </p:txBody>
      </p:sp>
      <p:sp>
        <p:nvSpPr>
          <p:cNvPr id="5" name="Metin kutusu 4"/>
          <p:cNvSpPr txBox="1"/>
          <p:nvPr/>
        </p:nvSpPr>
        <p:spPr>
          <a:xfrm>
            <a:off x="1776845" y="1100931"/>
            <a:ext cx="5322223"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b="1" dirty="0" smtClean="0">
                <a:solidFill>
                  <a:schemeClr val="accent2">
                    <a:lumMod val="75000"/>
                  </a:schemeClr>
                </a:solidFill>
                <a:latin typeface="Calibri"/>
              </a:rPr>
              <a:t>GÜVENLİK KAMERA İZLEME VE YÖNETİM </a:t>
            </a:r>
            <a:endParaRPr kumimoji="0" lang="tr-TR" sz="1800" b="1" i="0" u="none" strike="noStrike" kern="1200" cap="none" spc="0" normalizeH="0" baseline="0" noProof="0" dirty="0">
              <a:ln>
                <a:noFill/>
              </a:ln>
              <a:solidFill>
                <a:schemeClr val="accent2">
                  <a:lumMod val="75000"/>
                </a:schemeClr>
              </a:solidFill>
              <a:effectLst/>
              <a:uLnTx/>
              <a:uFillTx/>
              <a:latin typeface="Calibri"/>
            </a:endParaRPr>
          </a:p>
        </p:txBody>
      </p:sp>
      <p:pic>
        <p:nvPicPr>
          <p:cNvPr id="6" name="Resim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6499" y="1819961"/>
            <a:ext cx="12050684" cy="4305129"/>
          </a:xfrm>
          <a:prstGeom prst="rect">
            <a:avLst/>
          </a:prstGeom>
          <a:effectLst>
            <a:glow rad="63500">
              <a:schemeClr val="accent4">
                <a:lumMod val="60000"/>
                <a:lumOff val="40000"/>
                <a:alpha val="40000"/>
              </a:schemeClr>
            </a:glow>
            <a:softEdge rad="0"/>
          </a:effectLst>
        </p:spPr>
      </p:pic>
      <p:sp>
        <p:nvSpPr>
          <p:cNvPr id="7" name="Metin kutusu 6"/>
          <p:cNvSpPr txBox="1"/>
          <p:nvPr/>
        </p:nvSpPr>
        <p:spPr>
          <a:xfrm>
            <a:off x="362988" y="1366266"/>
            <a:ext cx="11463251"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2000" b="1" i="0" u="none" strike="noStrike" kern="1200" cap="none" spc="0" normalizeH="0" noProof="0" dirty="0" smtClean="0">
                <a:ln>
                  <a:noFill/>
                </a:ln>
                <a:solidFill>
                  <a:prstClr val="black"/>
                </a:solidFill>
                <a:effectLst/>
                <a:uLnTx/>
                <a:uFillTx/>
                <a:latin typeface="Calibri"/>
                <a:ea typeface="+mn-ea"/>
                <a:cs typeface="+mn-cs"/>
              </a:rPr>
              <a:t>Bu bölüm 20 adet izleme monitörü ve 4 adet spot monitör ile 8 adet PC </a:t>
            </a:r>
            <a:r>
              <a:rPr lang="tr-TR" sz="2000" b="1" dirty="0" smtClean="0">
                <a:solidFill>
                  <a:prstClr val="black"/>
                </a:solidFill>
                <a:latin typeface="Calibri"/>
              </a:rPr>
              <a:t>üzerinden</a:t>
            </a:r>
            <a:r>
              <a:rPr kumimoji="0" lang="tr-TR" sz="2000" b="1" i="0" u="none" strike="noStrike" kern="1200" cap="none" spc="0" normalizeH="0" noProof="0" dirty="0" smtClean="0">
                <a:ln>
                  <a:noFill/>
                </a:ln>
                <a:solidFill>
                  <a:prstClr val="black"/>
                </a:solidFill>
                <a:effectLst/>
                <a:uLnTx/>
                <a:uFillTx/>
                <a:latin typeface="Calibri"/>
                <a:ea typeface="+mn-ea"/>
                <a:cs typeface="+mn-cs"/>
              </a:rPr>
              <a:t> anlık izlenmektedir.</a:t>
            </a:r>
            <a:endParaRPr kumimoji="0" lang="tr-TR" sz="18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6994327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2400" b="1" i="0" u="none" strike="noStrike" kern="1200" cap="none" spc="0" normalizeH="0" baseline="0" noProof="0" dirty="0" smtClean="0">
                <a:ln>
                  <a:noFill/>
                </a:ln>
                <a:solidFill>
                  <a:prstClr val="black"/>
                </a:solidFill>
                <a:effectLst/>
                <a:uLnTx/>
                <a:uFillTx/>
                <a:latin typeface="Calibri"/>
                <a:ea typeface="+mn-ea"/>
                <a:cs typeface="+mn-cs"/>
              </a:rPr>
              <a:t>TEKNİK DESTEK</a:t>
            </a:r>
            <a:endParaRPr kumimoji="0" lang="tr-TR" sz="2400" b="1" i="0" u="none" strike="noStrike" kern="1200" cap="none" spc="0" normalizeH="0" baseline="0" noProof="0" dirty="0">
              <a:ln>
                <a:noFill/>
              </a:ln>
              <a:solidFill>
                <a:prstClr val="black"/>
              </a:solidFill>
              <a:effectLst/>
              <a:uLnTx/>
              <a:uFillTx/>
              <a:latin typeface="Calibri"/>
              <a:ea typeface="+mn-ea"/>
              <a:cs typeface="+mn-cs"/>
            </a:endParaRPr>
          </a:p>
        </p:txBody>
      </p:sp>
      <p:graphicFrame>
        <p:nvGraphicFramePr>
          <p:cNvPr id="5" name="Grafik 4"/>
          <p:cNvGraphicFramePr/>
          <p:nvPr>
            <p:extLst>
              <p:ext uri="{D42A27DB-BD31-4B8C-83A1-F6EECF244321}">
                <p14:modId xmlns:p14="http://schemas.microsoft.com/office/powerpoint/2010/main" val="952223574"/>
              </p:ext>
            </p:extLst>
          </p:nvPr>
        </p:nvGraphicFramePr>
        <p:xfrm>
          <a:off x="0" y="1085119"/>
          <a:ext cx="5005137" cy="5772880"/>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3" name="Grafik 12"/>
          <p:cNvGraphicFramePr/>
          <p:nvPr>
            <p:extLst>
              <p:ext uri="{D42A27DB-BD31-4B8C-83A1-F6EECF244321}">
                <p14:modId xmlns:p14="http://schemas.microsoft.com/office/powerpoint/2010/main" val="2097914208"/>
              </p:ext>
            </p:extLst>
          </p:nvPr>
        </p:nvGraphicFramePr>
        <p:xfrm>
          <a:off x="5005136" y="0"/>
          <a:ext cx="7186863" cy="685800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5564421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Metin kutusu 4"/>
          <p:cNvSpPr txBox="1"/>
          <p:nvPr/>
        </p:nvSpPr>
        <p:spPr>
          <a:xfrm>
            <a:off x="1776845" y="1100931"/>
            <a:ext cx="2404457"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2000" b="1" dirty="0" smtClean="0">
                <a:solidFill>
                  <a:schemeClr val="accent2">
                    <a:lumMod val="75000"/>
                  </a:schemeClr>
                </a:solidFill>
                <a:latin typeface="Calibri"/>
              </a:rPr>
              <a:t>SOFHOS XG Firewall</a:t>
            </a:r>
            <a:endParaRPr kumimoji="0" lang="tr-TR" sz="2000" b="1" i="0" u="none" strike="noStrike" kern="1200" cap="none" spc="0" normalizeH="0" baseline="0" noProof="0" dirty="0">
              <a:ln>
                <a:noFill/>
              </a:ln>
              <a:solidFill>
                <a:schemeClr val="accent2">
                  <a:lumMod val="75000"/>
                </a:schemeClr>
              </a:solidFill>
              <a:effectLst/>
              <a:uLnTx/>
              <a:uFillTx/>
              <a:latin typeface="Calibri"/>
              <a:ea typeface="+mn-ea"/>
              <a:cs typeface="+mn-cs"/>
            </a:endParaRPr>
          </a:p>
        </p:txBody>
      </p:sp>
      <p:sp>
        <p:nvSpPr>
          <p:cNvPr id="8" name="Dikdörtgen 7"/>
          <p:cNvSpPr/>
          <p:nvPr/>
        </p:nvSpPr>
        <p:spPr>
          <a:xfrm>
            <a:off x="540381" y="1438392"/>
            <a:ext cx="3640921" cy="1631216"/>
          </a:xfrm>
          <a:prstGeom prst="rect">
            <a:avLst/>
          </a:prstGeom>
        </p:spPr>
        <p:txBody>
          <a:bodyPr wrap="square">
            <a:spAutoFit/>
          </a:bodyPr>
          <a:lstStyle/>
          <a:p>
            <a:pPr algn="just"/>
            <a:r>
              <a:rPr lang="tr-TR" sz="2000" dirty="0"/>
              <a:t>Nisan-2019 </a:t>
            </a:r>
            <a:r>
              <a:rPr lang="tr-TR" sz="2000" dirty="0" err="1" smtClean="0"/>
              <a:t>Gartner</a:t>
            </a:r>
            <a:r>
              <a:rPr lang="tr-TR" sz="2000" dirty="0" smtClean="0"/>
              <a:t> ve NSS test raporunda Lider kategorisinde yer alan </a:t>
            </a:r>
            <a:r>
              <a:rPr lang="tr-TR" sz="2000" dirty="0" err="1"/>
              <a:t>Check</a:t>
            </a:r>
            <a:r>
              <a:rPr lang="tr-TR" sz="2000" dirty="0"/>
              <a:t> Point ,</a:t>
            </a:r>
            <a:r>
              <a:rPr lang="tr-TR" sz="2000" dirty="0" err="1"/>
              <a:t>Palo</a:t>
            </a:r>
            <a:r>
              <a:rPr lang="tr-TR" sz="2000" dirty="0"/>
              <a:t> Alto, </a:t>
            </a:r>
            <a:r>
              <a:rPr lang="tr-TR" sz="2000" dirty="0" err="1"/>
              <a:t>Fortinet,Huawei</a:t>
            </a:r>
            <a:r>
              <a:rPr lang="tr-TR" sz="2000" dirty="0"/>
              <a:t> ve </a:t>
            </a:r>
            <a:r>
              <a:rPr lang="tr-TR" sz="2000" dirty="0" err="1"/>
              <a:t>Sofhos</a:t>
            </a:r>
            <a:r>
              <a:rPr lang="tr-TR" sz="2000" dirty="0"/>
              <a:t> yeni </a:t>
            </a:r>
            <a:r>
              <a:rPr lang="tr-TR" sz="2000" dirty="0" smtClean="0"/>
              <a:t>nesil güvenlik duvarı test edildi. </a:t>
            </a:r>
            <a:endParaRPr lang="tr-TR" sz="2000" dirty="0"/>
          </a:p>
        </p:txBody>
      </p:sp>
      <p:pic>
        <p:nvPicPr>
          <p:cNvPr id="6" name="Resim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0381" y="3061295"/>
            <a:ext cx="3864877" cy="3192998"/>
          </a:xfrm>
          <a:prstGeom prst="rect">
            <a:avLst/>
          </a:prstGeom>
        </p:spPr>
      </p:pic>
      <p:pic>
        <p:nvPicPr>
          <p:cNvPr id="3" name="Resim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18391" y="1191860"/>
            <a:ext cx="7793668" cy="5070746"/>
          </a:xfrm>
          <a:prstGeom prst="rect">
            <a:avLst/>
          </a:prstGeom>
        </p:spPr>
      </p:pic>
      <p:sp>
        <p:nvSpPr>
          <p:cNvPr id="9" name="Metin kutusu 8"/>
          <p:cNvSpPr txBox="1"/>
          <p:nvPr/>
        </p:nvSpPr>
        <p:spPr>
          <a:xfrm>
            <a:off x="1776846" y="623454"/>
            <a:ext cx="2741991" cy="461665"/>
          </a:xfrm>
          <a:prstGeom prst="rect">
            <a:avLst/>
          </a:prstGeom>
          <a:noFill/>
        </p:spPr>
        <p:txBody>
          <a:bodyPr wrap="square" rtlCol="0">
            <a:spAutoFit/>
          </a:bodyPr>
          <a:lstStyle/>
          <a:p>
            <a:r>
              <a:rPr lang="tr-TR" sz="2400" b="1" dirty="0" smtClean="0"/>
              <a:t>GÜVENLİK DUVARI</a:t>
            </a:r>
            <a:endParaRPr lang="tr-TR" sz="2400" b="1" dirty="0"/>
          </a:p>
        </p:txBody>
      </p:sp>
    </p:spTree>
    <p:extLst>
      <p:ext uri="{BB962C8B-B14F-4D97-AF65-F5344CB8AC3E}">
        <p14:creationId xmlns:p14="http://schemas.microsoft.com/office/powerpoint/2010/main" val="4521518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down)">
                                      <p:cBhvr>
                                        <p:cTn id="11" dur="500"/>
                                        <p:tgtEl>
                                          <p:spTgt spid="6"/>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down)">
                                      <p:cBhvr>
                                        <p:cTn id="15" dur="500"/>
                                        <p:tgtEl>
                                          <p:spTgt spid="3"/>
                                        </p:tgtEl>
                                      </p:cBhvr>
                                    </p:animEffect>
                                  </p:childTnLst>
                                </p:cTn>
                              </p:par>
                            </p:childTnLst>
                          </p:cTn>
                        </p:par>
                        <p:par>
                          <p:cTn id="16" fill="hold">
                            <p:stCondLst>
                              <p:cond delay="1500"/>
                            </p:stCondLst>
                            <p:childTnLst>
                              <p:par>
                                <p:cTn id="17" presetID="1" presetClass="entr" presetSubtype="0" fill="hold" grpId="0" nodeType="afterEffect">
                                  <p:stCondLst>
                                    <p:cond delay="0"/>
                                  </p:stCondLst>
                                  <p:iterate type="lt">
                                    <p:tmAbs val="50"/>
                                  </p:iterate>
                                  <p:childTnLst>
                                    <p:set>
                                      <p:cBhvr>
                                        <p:cTn id="18" dur="1" fill="hold">
                                          <p:stCondLst>
                                            <p:cond delay="0"/>
                                          </p:stCondLst>
                                        </p:cTn>
                                        <p:tgtEl>
                                          <p:spTgt spid="5"/>
                                        </p:tgtEl>
                                        <p:attrNameLst>
                                          <p:attrName>style.visibility</p:attrName>
                                        </p:attrNameLst>
                                      </p:cBhvr>
                                      <p:to>
                                        <p:strVal val="visible"/>
                                      </p:to>
                                    </p:set>
                                  </p:childTnLst>
                                </p:cTn>
                              </p:par>
                            </p:childTnLst>
                          </p:cTn>
                        </p:par>
                        <p:par>
                          <p:cTn id="19" fill="hold">
                            <p:stCondLst>
                              <p:cond delay="2251"/>
                            </p:stCondLst>
                            <p:childTnLst>
                              <p:par>
                                <p:cTn id="20" presetID="1" presetClass="entr" presetSubtype="0" fill="hold" grpId="0" nodeType="afterEffect">
                                  <p:stCondLst>
                                    <p:cond delay="0"/>
                                  </p:stCondLst>
                                  <p:iterate type="lt">
                                    <p:tmAbs val="50"/>
                                  </p:iterate>
                                  <p:childTnLst>
                                    <p:set>
                                      <p:cBhvr>
                                        <p:cTn id="21"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P spid="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etin kutusu 3"/>
          <p:cNvSpPr txBox="1"/>
          <p:nvPr/>
        </p:nvSpPr>
        <p:spPr>
          <a:xfrm>
            <a:off x="1876642" y="611251"/>
            <a:ext cx="676448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2400" b="1" noProof="0" dirty="0" smtClean="0">
                <a:solidFill>
                  <a:prstClr val="black"/>
                </a:solidFill>
                <a:latin typeface="Calibri"/>
              </a:rPr>
              <a:t>2019 YILI HEDEFLERİ VE GERÇEKLEŞMELERİ</a:t>
            </a:r>
            <a:endParaRPr kumimoji="0" lang="tr-TR" sz="2400" b="1" i="0" u="none" strike="noStrike" kern="1200" cap="none" spc="0" normalizeH="0" baseline="0" noProof="0" dirty="0">
              <a:ln>
                <a:noFill/>
              </a:ln>
              <a:solidFill>
                <a:prstClr val="black"/>
              </a:solidFill>
              <a:effectLst/>
              <a:uLnTx/>
              <a:uFillTx/>
              <a:latin typeface="Calibri"/>
              <a:ea typeface="+mn-ea"/>
              <a:cs typeface="+mn-cs"/>
            </a:endParaRPr>
          </a:p>
        </p:txBody>
      </p:sp>
      <p:pic>
        <p:nvPicPr>
          <p:cNvPr id="10" name="Resim 9" descr="File:Dialog-apply.svg - Wikimedia Common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88940">
            <a:off x="1955555" y="1088411"/>
            <a:ext cx="406231" cy="412586"/>
          </a:xfrm>
          <a:prstGeom prst="rect">
            <a:avLst/>
          </a:prstGeom>
        </p:spPr>
      </p:pic>
      <p:pic>
        <p:nvPicPr>
          <p:cNvPr id="14" name="Resim 13" descr="File:Dialog-apply.svg - Wikimedia Common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88940">
            <a:off x="1980391" y="1433982"/>
            <a:ext cx="406231" cy="412586"/>
          </a:xfrm>
          <a:prstGeom prst="rect">
            <a:avLst/>
          </a:prstGeom>
        </p:spPr>
      </p:pic>
      <p:pic>
        <p:nvPicPr>
          <p:cNvPr id="17" name="Resim 16" descr="File:Dialog-apply.svg - Wikimedia Common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88940">
            <a:off x="1967973" y="1838473"/>
            <a:ext cx="406231" cy="412586"/>
          </a:xfrm>
          <a:prstGeom prst="rect">
            <a:avLst/>
          </a:prstGeom>
        </p:spPr>
      </p:pic>
      <p:pic>
        <p:nvPicPr>
          <p:cNvPr id="20" name="Resim 19" descr="File:Dialog-apply.svg - Wikimedia Common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88940">
            <a:off x="1955556" y="2247357"/>
            <a:ext cx="406231" cy="412586"/>
          </a:xfrm>
          <a:prstGeom prst="rect">
            <a:avLst/>
          </a:prstGeom>
        </p:spPr>
      </p:pic>
      <p:pic>
        <p:nvPicPr>
          <p:cNvPr id="23" name="Resim 22" descr="File:Dialog-apply.svg - Wikimedia Common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88940">
            <a:off x="1932763" y="2632837"/>
            <a:ext cx="406231" cy="412586"/>
          </a:xfrm>
          <a:prstGeom prst="rect">
            <a:avLst/>
          </a:prstGeom>
        </p:spPr>
      </p:pic>
      <p:pic>
        <p:nvPicPr>
          <p:cNvPr id="26" name="Resim 25" descr="File:Dialog-apply.svg - Wikimedia Common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88940">
            <a:off x="1955556" y="3452546"/>
            <a:ext cx="406231" cy="412586"/>
          </a:xfrm>
          <a:prstGeom prst="rect">
            <a:avLst/>
          </a:prstGeom>
        </p:spPr>
      </p:pic>
      <p:pic>
        <p:nvPicPr>
          <p:cNvPr id="29" name="Resim 28" descr="File:Dialog-apply.svg - Wikimedia Common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88940">
            <a:off x="1921246" y="3884465"/>
            <a:ext cx="406231" cy="412586"/>
          </a:xfrm>
          <a:prstGeom prst="rect">
            <a:avLst/>
          </a:prstGeom>
        </p:spPr>
      </p:pic>
      <p:pic>
        <p:nvPicPr>
          <p:cNvPr id="32" name="Resim 31" descr="File:Dialog-apply.svg - Wikimedia Common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32762" y="4284606"/>
            <a:ext cx="406231" cy="412586"/>
          </a:xfrm>
          <a:prstGeom prst="rect">
            <a:avLst/>
          </a:prstGeom>
        </p:spPr>
      </p:pic>
      <p:sp>
        <p:nvSpPr>
          <p:cNvPr id="37" name="Metin kutusu 36"/>
          <p:cNvSpPr txBox="1"/>
          <p:nvPr/>
        </p:nvSpPr>
        <p:spPr>
          <a:xfrm>
            <a:off x="2366904" y="4679726"/>
            <a:ext cx="8301600" cy="369332"/>
          </a:xfrm>
          <a:prstGeom prst="rect">
            <a:avLst/>
          </a:prstGeom>
          <a:solidFill>
            <a:schemeClr val="accent1">
              <a:lumMod val="60000"/>
              <a:lumOff val="40000"/>
            </a:schemeClr>
          </a:solidFill>
          <a:ln w="12700">
            <a:solidFill>
              <a:schemeClr val="accent1"/>
            </a:solidFill>
          </a:ln>
        </p:spPr>
        <p:txBody>
          <a:bodyPr wrap="square" rtlCol="0">
            <a:spAutoFit/>
          </a:bodyPr>
          <a:lstStyle/>
          <a:p>
            <a:r>
              <a:rPr lang="tr-TR" b="1" dirty="0" smtClean="0"/>
              <a:t>    Kişisel Verileri Koruma Kanunu (KVKK)		</a:t>
            </a:r>
            <a:endParaRPr lang="tr-TR" b="1" dirty="0"/>
          </a:p>
        </p:txBody>
      </p:sp>
      <p:pic>
        <p:nvPicPr>
          <p:cNvPr id="38" name="Resim 3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91661" y="4612103"/>
            <a:ext cx="382756" cy="412701"/>
          </a:xfrm>
          <a:prstGeom prst="rect">
            <a:avLst/>
          </a:prstGeom>
        </p:spPr>
      </p:pic>
      <p:sp>
        <p:nvSpPr>
          <p:cNvPr id="39" name="Metin kutusu 38"/>
          <p:cNvSpPr txBox="1"/>
          <p:nvPr/>
        </p:nvSpPr>
        <p:spPr>
          <a:xfrm>
            <a:off x="2359269" y="5105298"/>
            <a:ext cx="8301600" cy="369332"/>
          </a:xfrm>
          <a:prstGeom prst="rect">
            <a:avLst/>
          </a:prstGeom>
          <a:solidFill>
            <a:schemeClr val="accent1">
              <a:lumMod val="60000"/>
              <a:lumOff val="40000"/>
            </a:schemeClr>
          </a:solidFill>
          <a:ln w="12700">
            <a:solidFill>
              <a:schemeClr val="accent1"/>
            </a:solidFill>
          </a:ln>
        </p:spPr>
        <p:txBody>
          <a:bodyPr wrap="square" rtlCol="0">
            <a:spAutoFit/>
          </a:bodyPr>
          <a:lstStyle/>
          <a:p>
            <a:r>
              <a:rPr lang="tr-TR" b="1" dirty="0" smtClean="0"/>
              <a:t>    Microsoft Ürün Lisansları		</a:t>
            </a:r>
            <a:r>
              <a:rPr lang="tr-TR" b="1" dirty="0"/>
              <a:t>	</a:t>
            </a:r>
            <a:r>
              <a:rPr lang="tr-TR" b="1" dirty="0" smtClean="0"/>
              <a:t>	</a:t>
            </a:r>
            <a:endParaRPr lang="tr-TR" b="1" dirty="0"/>
          </a:p>
        </p:txBody>
      </p:sp>
      <p:pic>
        <p:nvPicPr>
          <p:cNvPr id="40" name="Resim 3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91661" y="5083613"/>
            <a:ext cx="382756" cy="412701"/>
          </a:xfrm>
          <a:prstGeom prst="rect">
            <a:avLst/>
          </a:prstGeom>
        </p:spPr>
      </p:pic>
      <p:pic>
        <p:nvPicPr>
          <p:cNvPr id="46" name="Resim 45" descr="File:Crystal button cancel.svg - Wikimedia Commons"/>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695224" y="5571240"/>
            <a:ext cx="361702" cy="328274"/>
          </a:xfrm>
          <a:prstGeom prst="rect">
            <a:avLst/>
          </a:prstGeom>
        </p:spPr>
      </p:pic>
      <p:pic>
        <p:nvPicPr>
          <p:cNvPr id="48" name="Resim 47" descr="File:Crystal button cancel.svg - Wikimedia Commons"/>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708287" y="5919697"/>
            <a:ext cx="328274" cy="328274"/>
          </a:xfrm>
          <a:prstGeom prst="rect">
            <a:avLst/>
          </a:prstGeom>
        </p:spPr>
      </p:pic>
      <p:pic>
        <p:nvPicPr>
          <p:cNvPr id="52" name="Resim 51" descr="File:Crystal button cancel.svg - Wikimedia Commons"/>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717100" y="6302629"/>
            <a:ext cx="328274" cy="328274"/>
          </a:xfrm>
          <a:prstGeom prst="rect">
            <a:avLst/>
          </a:prstGeom>
        </p:spPr>
      </p:pic>
      <p:sp>
        <p:nvSpPr>
          <p:cNvPr id="64" name="Metin kutusu 63"/>
          <p:cNvSpPr txBox="1"/>
          <p:nvPr/>
        </p:nvSpPr>
        <p:spPr>
          <a:xfrm>
            <a:off x="2368662" y="3910862"/>
            <a:ext cx="8301600" cy="369332"/>
          </a:xfrm>
          <a:prstGeom prst="rect">
            <a:avLst/>
          </a:prstGeom>
          <a:solidFill>
            <a:schemeClr val="accent6"/>
          </a:solidFill>
          <a:ln w="12700">
            <a:solidFill>
              <a:schemeClr val="accent6"/>
            </a:solidFill>
          </a:ln>
        </p:spPr>
        <p:txBody>
          <a:bodyPr wrap="square" rtlCol="0">
            <a:spAutoFit/>
          </a:bodyPr>
          <a:lstStyle/>
          <a:p>
            <a:r>
              <a:rPr lang="tr-TR" b="1" dirty="0"/>
              <a:t>    Ek-Ders Yazılımı Güncellemesi			</a:t>
            </a:r>
          </a:p>
        </p:txBody>
      </p:sp>
      <p:sp>
        <p:nvSpPr>
          <p:cNvPr id="66" name="Metin kutusu 65"/>
          <p:cNvSpPr txBox="1"/>
          <p:nvPr/>
        </p:nvSpPr>
        <p:spPr>
          <a:xfrm>
            <a:off x="2371107" y="4293967"/>
            <a:ext cx="8301600" cy="369332"/>
          </a:xfrm>
          <a:prstGeom prst="rect">
            <a:avLst/>
          </a:prstGeom>
          <a:solidFill>
            <a:schemeClr val="accent6"/>
          </a:solidFill>
          <a:ln w="12700">
            <a:solidFill>
              <a:schemeClr val="accent6"/>
            </a:solidFill>
          </a:ln>
        </p:spPr>
        <p:txBody>
          <a:bodyPr wrap="square" rtlCol="0">
            <a:spAutoFit/>
          </a:bodyPr>
          <a:lstStyle/>
          <a:p>
            <a:r>
              <a:rPr lang="tr-TR" b="1" dirty="0"/>
              <a:t>    Açık Erişim (</a:t>
            </a:r>
            <a:r>
              <a:rPr lang="tr-TR" b="1" dirty="0" err="1"/>
              <a:t>Dspace</a:t>
            </a:r>
            <a:r>
              <a:rPr lang="tr-TR" b="1" dirty="0"/>
              <a:t>)				</a:t>
            </a:r>
          </a:p>
        </p:txBody>
      </p:sp>
      <p:sp>
        <p:nvSpPr>
          <p:cNvPr id="67" name="Metin kutusu 66"/>
          <p:cNvSpPr txBox="1"/>
          <p:nvPr/>
        </p:nvSpPr>
        <p:spPr>
          <a:xfrm>
            <a:off x="2379134" y="1047690"/>
            <a:ext cx="8301600" cy="369332"/>
          </a:xfrm>
          <a:prstGeom prst="rect">
            <a:avLst/>
          </a:prstGeom>
          <a:solidFill>
            <a:schemeClr val="accent6"/>
          </a:solidFill>
          <a:ln w="12700">
            <a:solidFill>
              <a:schemeClr val="accent6"/>
            </a:solidFill>
          </a:ln>
        </p:spPr>
        <p:txBody>
          <a:bodyPr wrap="square" rtlCol="0">
            <a:spAutoFit/>
          </a:bodyPr>
          <a:lstStyle/>
          <a:p>
            <a:r>
              <a:rPr lang="tr-TR" b="1" dirty="0" smtClean="0"/>
              <a:t>    </a:t>
            </a:r>
            <a:r>
              <a:rPr lang="tr-TR" b="1" dirty="0"/>
              <a:t>Sistem Odasının Kurulması – Faz-2	</a:t>
            </a:r>
          </a:p>
        </p:txBody>
      </p:sp>
      <p:sp>
        <p:nvSpPr>
          <p:cNvPr id="68" name="Metin kutusu 67"/>
          <p:cNvSpPr txBox="1"/>
          <p:nvPr/>
        </p:nvSpPr>
        <p:spPr>
          <a:xfrm>
            <a:off x="2375558" y="1456574"/>
            <a:ext cx="8301600" cy="369332"/>
          </a:xfrm>
          <a:prstGeom prst="rect">
            <a:avLst/>
          </a:prstGeom>
          <a:solidFill>
            <a:schemeClr val="accent6"/>
          </a:solidFill>
          <a:ln w="12700">
            <a:solidFill>
              <a:schemeClr val="accent6"/>
            </a:solidFill>
          </a:ln>
        </p:spPr>
        <p:txBody>
          <a:bodyPr wrap="square" rtlCol="0">
            <a:spAutoFit/>
          </a:bodyPr>
          <a:lstStyle/>
          <a:p>
            <a:r>
              <a:rPr lang="tr-TR" b="1" dirty="0" smtClean="0"/>
              <a:t>    </a:t>
            </a:r>
            <a:r>
              <a:rPr lang="tr-TR" b="1" dirty="0" err="1"/>
              <a:t>Fekaket</a:t>
            </a:r>
            <a:r>
              <a:rPr lang="tr-TR" b="1" dirty="0"/>
              <a:t> Kurtarma Merkezi (FKM) Kurulması		</a:t>
            </a:r>
          </a:p>
        </p:txBody>
      </p:sp>
      <p:sp>
        <p:nvSpPr>
          <p:cNvPr id="69" name="Metin kutusu 68"/>
          <p:cNvSpPr txBox="1"/>
          <p:nvPr/>
        </p:nvSpPr>
        <p:spPr>
          <a:xfrm>
            <a:off x="2364843" y="1860100"/>
            <a:ext cx="8301600" cy="369332"/>
          </a:xfrm>
          <a:prstGeom prst="rect">
            <a:avLst/>
          </a:prstGeom>
          <a:solidFill>
            <a:schemeClr val="accent6"/>
          </a:solidFill>
          <a:ln w="12700">
            <a:solidFill>
              <a:schemeClr val="accent6"/>
            </a:solidFill>
          </a:ln>
        </p:spPr>
        <p:txBody>
          <a:bodyPr wrap="square" rtlCol="0">
            <a:spAutoFit/>
          </a:bodyPr>
          <a:lstStyle/>
          <a:p>
            <a:r>
              <a:rPr lang="tr-TR" b="1" dirty="0" smtClean="0"/>
              <a:t>    </a:t>
            </a:r>
            <a:r>
              <a:rPr lang="tr-TR" b="1" dirty="0"/>
              <a:t>EBYS- Mobil Uygulama Entegrasyonu		</a:t>
            </a:r>
          </a:p>
        </p:txBody>
      </p:sp>
      <p:sp>
        <p:nvSpPr>
          <p:cNvPr id="70" name="Metin kutusu 69"/>
          <p:cNvSpPr txBox="1"/>
          <p:nvPr/>
        </p:nvSpPr>
        <p:spPr>
          <a:xfrm>
            <a:off x="2375359" y="2274251"/>
            <a:ext cx="8301600" cy="369332"/>
          </a:xfrm>
          <a:prstGeom prst="rect">
            <a:avLst/>
          </a:prstGeom>
          <a:solidFill>
            <a:schemeClr val="accent6"/>
          </a:solidFill>
          <a:ln w="12700">
            <a:solidFill>
              <a:schemeClr val="accent6"/>
            </a:solidFill>
          </a:ln>
        </p:spPr>
        <p:txBody>
          <a:bodyPr wrap="square" rtlCol="0">
            <a:spAutoFit/>
          </a:bodyPr>
          <a:lstStyle/>
          <a:p>
            <a:r>
              <a:rPr lang="tr-TR" b="1" dirty="0"/>
              <a:t>    </a:t>
            </a:r>
            <a:r>
              <a:rPr lang="tr-TR" b="1" dirty="0" smtClean="0"/>
              <a:t>Analog-IP </a:t>
            </a:r>
            <a:r>
              <a:rPr lang="tr-TR" b="1" dirty="0"/>
              <a:t>Güvenlik Kamera Dönüşümleri		</a:t>
            </a:r>
          </a:p>
        </p:txBody>
      </p:sp>
      <p:sp>
        <p:nvSpPr>
          <p:cNvPr id="71" name="Metin kutusu 70"/>
          <p:cNvSpPr txBox="1"/>
          <p:nvPr/>
        </p:nvSpPr>
        <p:spPr>
          <a:xfrm>
            <a:off x="2374337" y="2673636"/>
            <a:ext cx="8301600" cy="369332"/>
          </a:xfrm>
          <a:prstGeom prst="rect">
            <a:avLst/>
          </a:prstGeom>
          <a:solidFill>
            <a:schemeClr val="accent6"/>
          </a:solidFill>
          <a:ln w="12700">
            <a:solidFill>
              <a:schemeClr val="accent6"/>
            </a:solidFill>
          </a:ln>
        </p:spPr>
        <p:txBody>
          <a:bodyPr wrap="square" rtlCol="0">
            <a:spAutoFit/>
          </a:bodyPr>
          <a:lstStyle/>
          <a:p>
            <a:r>
              <a:rPr lang="tr-TR" b="1" dirty="0"/>
              <a:t> </a:t>
            </a:r>
            <a:r>
              <a:rPr lang="tr-TR" b="1" dirty="0" smtClean="0"/>
              <a:t>   UPS </a:t>
            </a:r>
            <a:r>
              <a:rPr lang="tr-TR" b="1" dirty="0"/>
              <a:t>Tamiri ve Akü Değişimleri			</a:t>
            </a:r>
          </a:p>
        </p:txBody>
      </p:sp>
      <p:sp>
        <p:nvSpPr>
          <p:cNvPr id="72" name="Metin kutusu 71"/>
          <p:cNvSpPr txBox="1"/>
          <p:nvPr/>
        </p:nvSpPr>
        <p:spPr>
          <a:xfrm>
            <a:off x="2371112" y="3472410"/>
            <a:ext cx="8301600" cy="369332"/>
          </a:xfrm>
          <a:prstGeom prst="rect">
            <a:avLst/>
          </a:prstGeom>
          <a:solidFill>
            <a:schemeClr val="accent6"/>
          </a:solidFill>
          <a:ln w="12700">
            <a:solidFill>
              <a:schemeClr val="accent6"/>
            </a:solidFill>
          </a:ln>
        </p:spPr>
        <p:txBody>
          <a:bodyPr wrap="square" rtlCol="0">
            <a:spAutoFit/>
          </a:bodyPr>
          <a:lstStyle/>
          <a:p>
            <a:r>
              <a:rPr lang="tr-TR" b="1" dirty="0"/>
              <a:t>    27001 Bilgi Güvenliği Yönetim Sistemi (3 yıllık)		</a:t>
            </a:r>
          </a:p>
        </p:txBody>
      </p:sp>
      <p:sp>
        <p:nvSpPr>
          <p:cNvPr id="73" name="Metin kutusu 72"/>
          <p:cNvSpPr txBox="1"/>
          <p:nvPr/>
        </p:nvSpPr>
        <p:spPr>
          <a:xfrm>
            <a:off x="2354954" y="5538953"/>
            <a:ext cx="8301600" cy="369332"/>
          </a:xfrm>
          <a:prstGeom prst="rect">
            <a:avLst/>
          </a:prstGeom>
          <a:solidFill>
            <a:srgbClr val="FF0000"/>
          </a:solidFill>
          <a:ln w="12700">
            <a:solidFill>
              <a:schemeClr val="accent1"/>
            </a:solidFill>
          </a:ln>
        </p:spPr>
        <p:txBody>
          <a:bodyPr wrap="square" rtlCol="0">
            <a:spAutoFit/>
          </a:bodyPr>
          <a:lstStyle/>
          <a:p>
            <a:r>
              <a:rPr lang="tr-TR" b="1" dirty="0" smtClean="0"/>
              <a:t>    </a:t>
            </a:r>
            <a:r>
              <a:rPr lang="tr-TR" b="1" dirty="0">
                <a:solidFill>
                  <a:schemeClr val="bg1"/>
                </a:solidFill>
              </a:rPr>
              <a:t>Güvenlik Duvarı				</a:t>
            </a:r>
          </a:p>
        </p:txBody>
      </p:sp>
      <p:sp>
        <p:nvSpPr>
          <p:cNvPr id="74" name="Metin kutusu 73"/>
          <p:cNvSpPr txBox="1"/>
          <p:nvPr/>
        </p:nvSpPr>
        <p:spPr>
          <a:xfrm>
            <a:off x="2354185" y="5914393"/>
            <a:ext cx="8301600" cy="369332"/>
          </a:xfrm>
          <a:prstGeom prst="rect">
            <a:avLst/>
          </a:prstGeom>
          <a:solidFill>
            <a:srgbClr val="FF0000"/>
          </a:solidFill>
          <a:ln w="12700">
            <a:solidFill>
              <a:schemeClr val="accent1"/>
            </a:solidFill>
          </a:ln>
        </p:spPr>
        <p:txBody>
          <a:bodyPr wrap="square" rtlCol="0">
            <a:spAutoFit/>
          </a:bodyPr>
          <a:lstStyle/>
          <a:p>
            <a:r>
              <a:rPr lang="tr-TR" b="1" dirty="0" smtClean="0"/>
              <a:t>    </a:t>
            </a:r>
            <a:r>
              <a:rPr lang="tr-TR" b="1" dirty="0">
                <a:solidFill>
                  <a:schemeClr val="bg1"/>
                </a:solidFill>
              </a:rPr>
              <a:t>Turnike Geçiş ve Kontrol Sistemleri			</a:t>
            </a:r>
          </a:p>
        </p:txBody>
      </p:sp>
      <p:sp>
        <p:nvSpPr>
          <p:cNvPr id="75" name="Metin kutusu 74"/>
          <p:cNvSpPr txBox="1"/>
          <p:nvPr/>
        </p:nvSpPr>
        <p:spPr>
          <a:xfrm>
            <a:off x="2369984" y="6300760"/>
            <a:ext cx="8301600" cy="369332"/>
          </a:xfrm>
          <a:prstGeom prst="rect">
            <a:avLst/>
          </a:prstGeom>
          <a:solidFill>
            <a:srgbClr val="FF0000"/>
          </a:solidFill>
          <a:ln w="12700">
            <a:solidFill>
              <a:schemeClr val="accent1"/>
            </a:solidFill>
          </a:ln>
        </p:spPr>
        <p:txBody>
          <a:bodyPr wrap="square" rtlCol="0">
            <a:spAutoFit/>
          </a:bodyPr>
          <a:lstStyle/>
          <a:p>
            <a:r>
              <a:rPr lang="tr-TR" b="1" dirty="0" smtClean="0"/>
              <a:t>    </a:t>
            </a:r>
            <a:r>
              <a:rPr lang="tr-TR" b="1" dirty="0">
                <a:solidFill>
                  <a:schemeClr val="bg1"/>
                </a:solidFill>
              </a:rPr>
              <a:t>Erişim Denetimi Sunucudan Güvenli Baskı		</a:t>
            </a:r>
          </a:p>
        </p:txBody>
      </p:sp>
      <p:pic>
        <p:nvPicPr>
          <p:cNvPr id="30" name="Resim 29" descr="File:Dialog-apply.svg - Wikimedia Common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88940">
            <a:off x="1963578" y="3052373"/>
            <a:ext cx="406231" cy="412586"/>
          </a:xfrm>
          <a:prstGeom prst="rect">
            <a:avLst/>
          </a:prstGeom>
        </p:spPr>
      </p:pic>
      <p:sp>
        <p:nvSpPr>
          <p:cNvPr id="31" name="Metin kutusu 30"/>
          <p:cNvSpPr txBox="1"/>
          <p:nvPr/>
        </p:nvSpPr>
        <p:spPr>
          <a:xfrm>
            <a:off x="2379134" y="3072237"/>
            <a:ext cx="8301600" cy="369332"/>
          </a:xfrm>
          <a:prstGeom prst="rect">
            <a:avLst/>
          </a:prstGeom>
          <a:solidFill>
            <a:schemeClr val="accent6"/>
          </a:solidFill>
          <a:ln w="12700">
            <a:solidFill>
              <a:schemeClr val="accent6"/>
            </a:solidFill>
          </a:ln>
        </p:spPr>
        <p:txBody>
          <a:bodyPr wrap="square" rtlCol="0">
            <a:spAutoFit/>
          </a:bodyPr>
          <a:lstStyle/>
          <a:p>
            <a:r>
              <a:rPr lang="tr-TR" b="1" dirty="0"/>
              <a:t>    Uzaktan Eğitim (LMS – Sanal Sınıf)			</a:t>
            </a:r>
          </a:p>
        </p:txBody>
      </p:sp>
    </p:spTree>
    <p:extLst>
      <p:ext uri="{BB962C8B-B14F-4D97-AF65-F5344CB8AC3E}">
        <p14:creationId xmlns:p14="http://schemas.microsoft.com/office/powerpoint/2010/main" val="2459639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67"/>
                                        </p:tgtEl>
                                        <p:attrNameLst>
                                          <p:attrName>style.visibility</p:attrName>
                                        </p:attrNameLst>
                                      </p:cBhvr>
                                      <p:to>
                                        <p:strVal val="visible"/>
                                      </p:to>
                                    </p:set>
                                    <p:animEffect transition="in" filter="wipe(left)">
                                      <p:cBhvr>
                                        <p:cTn id="12" dur="600"/>
                                        <p:tgtEl>
                                          <p:spTgt spid="67"/>
                                        </p:tgtEl>
                                      </p:cBhvr>
                                    </p:animEffect>
                                  </p:childTnLst>
                                </p:cTn>
                              </p:par>
                            </p:childTnLst>
                          </p:cTn>
                        </p:par>
                        <p:par>
                          <p:cTn id="13" fill="hold">
                            <p:stCondLst>
                              <p:cond delay="600"/>
                            </p:stCondLst>
                            <p:childTnLst>
                              <p:par>
                                <p:cTn id="14" presetID="22" presetClass="entr" presetSubtype="4" fill="hold" nodeType="after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wipe(down)">
                                      <p:cBhvr>
                                        <p:cTn id="16" dur="500"/>
                                        <p:tgtEl>
                                          <p:spTgt spid="10"/>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68"/>
                                        </p:tgtEl>
                                        <p:attrNameLst>
                                          <p:attrName>style.visibility</p:attrName>
                                        </p:attrNameLst>
                                      </p:cBhvr>
                                      <p:to>
                                        <p:strVal val="visible"/>
                                      </p:to>
                                    </p:set>
                                    <p:animEffect transition="in" filter="wipe(left)">
                                      <p:cBhvr>
                                        <p:cTn id="21" dur="600"/>
                                        <p:tgtEl>
                                          <p:spTgt spid="68"/>
                                        </p:tgtEl>
                                      </p:cBhvr>
                                    </p:animEffect>
                                  </p:childTnLst>
                                </p:cTn>
                              </p:par>
                            </p:childTnLst>
                          </p:cTn>
                        </p:par>
                        <p:par>
                          <p:cTn id="22" fill="hold">
                            <p:stCondLst>
                              <p:cond delay="600"/>
                            </p:stCondLst>
                            <p:childTnLst>
                              <p:par>
                                <p:cTn id="23" presetID="22" presetClass="entr" presetSubtype="4" fill="hold" nodeType="after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wipe(down)">
                                      <p:cBhvr>
                                        <p:cTn id="25" dur="500"/>
                                        <p:tgtEl>
                                          <p:spTgt spid="14"/>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grpId="0" nodeType="clickEffect">
                                  <p:stCondLst>
                                    <p:cond delay="0"/>
                                  </p:stCondLst>
                                  <p:childTnLst>
                                    <p:set>
                                      <p:cBhvr>
                                        <p:cTn id="29" dur="1" fill="hold">
                                          <p:stCondLst>
                                            <p:cond delay="0"/>
                                          </p:stCondLst>
                                        </p:cTn>
                                        <p:tgtEl>
                                          <p:spTgt spid="69"/>
                                        </p:tgtEl>
                                        <p:attrNameLst>
                                          <p:attrName>style.visibility</p:attrName>
                                        </p:attrNameLst>
                                      </p:cBhvr>
                                      <p:to>
                                        <p:strVal val="visible"/>
                                      </p:to>
                                    </p:set>
                                    <p:animEffect transition="in" filter="wipe(left)">
                                      <p:cBhvr>
                                        <p:cTn id="30" dur="600"/>
                                        <p:tgtEl>
                                          <p:spTgt spid="69"/>
                                        </p:tgtEl>
                                      </p:cBhvr>
                                    </p:animEffect>
                                  </p:childTnLst>
                                </p:cTn>
                              </p:par>
                            </p:childTnLst>
                          </p:cTn>
                        </p:par>
                        <p:par>
                          <p:cTn id="31" fill="hold">
                            <p:stCondLst>
                              <p:cond delay="600"/>
                            </p:stCondLst>
                            <p:childTnLst>
                              <p:par>
                                <p:cTn id="32" presetID="22" presetClass="entr" presetSubtype="4" fill="hold" nodeType="after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wipe(down)">
                                      <p:cBhvr>
                                        <p:cTn id="34" dur="500"/>
                                        <p:tgtEl>
                                          <p:spTgt spid="17"/>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8" fill="hold" grpId="0" nodeType="clickEffect">
                                  <p:stCondLst>
                                    <p:cond delay="0"/>
                                  </p:stCondLst>
                                  <p:childTnLst>
                                    <p:set>
                                      <p:cBhvr>
                                        <p:cTn id="38" dur="1" fill="hold">
                                          <p:stCondLst>
                                            <p:cond delay="0"/>
                                          </p:stCondLst>
                                        </p:cTn>
                                        <p:tgtEl>
                                          <p:spTgt spid="70"/>
                                        </p:tgtEl>
                                        <p:attrNameLst>
                                          <p:attrName>style.visibility</p:attrName>
                                        </p:attrNameLst>
                                      </p:cBhvr>
                                      <p:to>
                                        <p:strVal val="visible"/>
                                      </p:to>
                                    </p:set>
                                    <p:animEffect transition="in" filter="wipe(left)">
                                      <p:cBhvr>
                                        <p:cTn id="39" dur="600"/>
                                        <p:tgtEl>
                                          <p:spTgt spid="70"/>
                                        </p:tgtEl>
                                      </p:cBhvr>
                                    </p:animEffect>
                                  </p:childTnLst>
                                </p:cTn>
                              </p:par>
                            </p:childTnLst>
                          </p:cTn>
                        </p:par>
                        <p:par>
                          <p:cTn id="40" fill="hold">
                            <p:stCondLst>
                              <p:cond delay="600"/>
                            </p:stCondLst>
                            <p:childTnLst>
                              <p:par>
                                <p:cTn id="41" presetID="22" presetClass="entr" presetSubtype="4" fill="hold" nodeType="afterEffect">
                                  <p:stCondLst>
                                    <p:cond delay="0"/>
                                  </p:stCondLst>
                                  <p:childTnLst>
                                    <p:set>
                                      <p:cBhvr>
                                        <p:cTn id="42" dur="1" fill="hold">
                                          <p:stCondLst>
                                            <p:cond delay="0"/>
                                          </p:stCondLst>
                                        </p:cTn>
                                        <p:tgtEl>
                                          <p:spTgt spid="20"/>
                                        </p:tgtEl>
                                        <p:attrNameLst>
                                          <p:attrName>style.visibility</p:attrName>
                                        </p:attrNameLst>
                                      </p:cBhvr>
                                      <p:to>
                                        <p:strVal val="visible"/>
                                      </p:to>
                                    </p:set>
                                    <p:animEffect transition="in" filter="wipe(down)">
                                      <p:cBhvr>
                                        <p:cTn id="43" dur="500"/>
                                        <p:tgtEl>
                                          <p:spTgt spid="20"/>
                                        </p:tgtEl>
                                      </p:cBhvr>
                                    </p:animEffect>
                                  </p:childTnLst>
                                </p:cTn>
                              </p:par>
                            </p:childTnLst>
                          </p:cTn>
                        </p:par>
                      </p:childTnLst>
                    </p:cTn>
                  </p:par>
                  <p:par>
                    <p:cTn id="44" fill="hold">
                      <p:stCondLst>
                        <p:cond delay="indefinite"/>
                      </p:stCondLst>
                      <p:childTnLst>
                        <p:par>
                          <p:cTn id="45" fill="hold">
                            <p:stCondLst>
                              <p:cond delay="0"/>
                            </p:stCondLst>
                            <p:childTnLst>
                              <p:par>
                                <p:cTn id="46" presetID="22" presetClass="entr" presetSubtype="8" fill="hold" grpId="0" nodeType="clickEffect">
                                  <p:stCondLst>
                                    <p:cond delay="0"/>
                                  </p:stCondLst>
                                  <p:childTnLst>
                                    <p:set>
                                      <p:cBhvr>
                                        <p:cTn id="47" dur="1" fill="hold">
                                          <p:stCondLst>
                                            <p:cond delay="0"/>
                                          </p:stCondLst>
                                        </p:cTn>
                                        <p:tgtEl>
                                          <p:spTgt spid="71"/>
                                        </p:tgtEl>
                                        <p:attrNameLst>
                                          <p:attrName>style.visibility</p:attrName>
                                        </p:attrNameLst>
                                      </p:cBhvr>
                                      <p:to>
                                        <p:strVal val="visible"/>
                                      </p:to>
                                    </p:set>
                                    <p:animEffect transition="in" filter="wipe(left)">
                                      <p:cBhvr>
                                        <p:cTn id="48" dur="600"/>
                                        <p:tgtEl>
                                          <p:spTgt spid="71"/>
                                        </p:tgtEl>
                                      </p:cBhvr>
                                    </p:animEffect>
                                  </p:childTnLst>
                                </p:cTn>
                              </p:par>
                            </p:childTnLst>
                          </p:cTn>
                        </p:par>
                        <p:par>
                          <p:cTn id="49" fill="hold">
                            <p:stCondLst>
                              <p:cond delay="600"/>
                            </p:stCondLst>
                            <p:childTnLst>
                              <p:par>
                                <p:cTn id="50" presetID="22" presetClass="entr" presetSubtype="4" fill="hold" nodeType="afterEffect">
                                  <p:stCondLst>
                                    <p:cond delay="0"/>
                                  </p:stCondLst>
                                  <p:childTnLst>
                                    <p:set>
                                      <p:cBhvr>
                                        <p:cTn id="51" dur="1" fill="hold">
                                          <p:stCondLst>
                                            <p:cond delay="0"/>
                                          </p:stCondLst>
                                        </p:cTn>
                                        <p:tgtEl>
                                          <p:spTgt spid="23"/>
                                        </p:tgtEl>
                                        <p:attrNameLst>
                                          <p:attrName>style.visibility</p:attrName>
                                        </p:attrNameLst>
                                      </p:cBhvr>
                                      <p:to>
                                        <p:strVal val="visible"/>
                                      </p:to>
                                    </p:set>
                                    <p:animEffect transition="in" filter="wipe(down)">
                                      <p:cBhvr>
                                        <p:cTn id="52" dur="500"/>
                                        <p:tgtEl>
                                          <p:spTgt spid="23"/>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8" fill="hold" grpId="0" nodeType="clickEffect">
                                  <p:stCondLst>
                                    <p:cond delay="0"/>
                                  </p:stCondLst>
                                  <p:childTnLst>
                                    <p:set>
                                      <p:cBhvr>
                                        <p:cTn id="56" dur="1" fill="hold">
                                          <p:stCondLst>
                                            <p:cond delay="0"/>
                                          </p:stCondLst>
                                        </p:cTn>
                                        <p:tgtEl>
                                          <p:spTgt spid="31"/>
                                        </p:tgtEl>
                                        <p:attrNameLst>
                                          <p:attrName>style.visibility</p:attrName>
                                        </p:attrNameLst>
                                      </p:cBhvr>
                                      <p:to>
                                        <p:strVal val="visible"/>
                                      </p:to>
                                    </p:set>
                                    <p:animEffect transition="in" filter="wipe(left)">
                                      <p:cBhvr>
                                        <p:cTn id="57" dur="600"/>
                                        <p:tgtEl>
                                          <p:spTgt spid="31"/>
                                        </p:tgtEl>
                                      </p:cBhvr>
                                    </p:animEffect>
                                  </p:childTnLst>
                                </p:cTn>
                              </p:par>
                            </p:childTnLst>
                          </p:cTn>
                        </p:par>
                        <p:par>
                          <p:cTn id="58" fill="hold">
                            <p:stCondLst>
                              <p:cond delay="600"/>
                            </p:stCondLst>
                            <p:childTnLst>
                              <p:par>
                                <p:cTn id="59" presetID="22" presetClass="entr" presetSubtype="4" fill="hold" nodeType="afterEffect">
                                  <p:stCondLst>
                                    <p:cond delay="0"/>
                                  </p:stCondLst>
                                  <p:childTnLst>
                                    <p:set>
                                      <p:cBhvr>
                                        <p:cTn id="60" dur="1" fill="hold">
                                          <p:stCondLst>
                                            <p:cond delay="0"/>
                                          </p:stCondLst>
                                        </p:cTn>
                                        <p:tgtEl>
                                          <p:spTgt spid="30"/>
                                        </p:tgtEl>
                                        <p:attrNameLst>
                                          <p:attrName>style.visibility</p:attrName>
                                        </p:attrNameLst>
                                      </p:cBhvr>
                                      <p:to>
                                        <p:strVal val="visible"/>
                                      </p:to>
                                    </p:set>
                                    <p:animEffect transition="in" filter="wipe(down)">
                                      <p:cBhvr>
                                        <p:cTn id="61" dur="500"/>
                                        <p:tgtEl>
                                          <p:spTgt spid="30"/>
                                        </p:tgtEl>
                                      </p:cBhvr>
                                    </p:animEffect>
                                  </p:childTnLst>
                                </p:cTn>
                              </p:par>
                            </p:childTnLst>
                          </p:cTn>
                        </p:par>
                      </p:childTnLst>
                    </p:cTn>
                  </p:par>
                  <p:par>
                    <p:cTn id="62" fill="hold">
                      <p:stCondLst>
                        <p:cond delay="indefinite"/>
                      </p:stCondLst>
                      <p:childTnLst>
                        <p:par>
                          <p:cTn id="63" fill="hold">
                            <p:stCondLst>
                              <p:cond delay="0"/>
                            </p:stCondLst>
                            <p:childTnLst>
                              <p:par>
                                <p:cTn id="64" presetID="22" presetClass="entr" presetSubtype="8" fill="hold" grpId="0" nodeType="clickEffect">
                                  <p:stCondLst>
                                    <p:cond delay="0"/>
                                  </p:stCondLst>
                                  <p:childTnLst>
                                    <p:set>
                                      <p:cBhvr>
                                        <p:cTn id="65" dur="1" fill="hold">
                                          <p:stCondLst>
                                            <p:cond delay="0"/>
                                          </p:stCondLst>
                                        </p:cTn>
                                        <p:tgtEl>
                                          <p:spTgt spid="72"/>
                                        </p:tgtEl>
                                        <p:attrNameLst>
                                          <p:attrName>style.visibility</p:attrName>
                                        </p:attrNameLst>
                                      </p:cBhvr>
                                      <p:to>
                                        <p:strVal val="visible"/>
                                      </p:to>
                                    </p:set>
                                    <p:animEffect transition="in" filter="wipe(left)">
                                      <p:cBhvr>
                                        <p:cTn id="66" dur="600"/>
                                        <p:tgtEl>
                                          <p:spTgt spid="72"/>
                                        </p:tgtEl>
                                      </p:cBhvr>
                                    </p:animEffect>
                                  </p:childTnLst>
                                </p:cTn>
                              </p:par>
                            </p:childTnLst>
                          </p:cTn>
                        </p:par>
                        <p:par>
                          <p:cTn id="67" fill="hold">
                            <p:stCondLst>
                              <p:cond delay="600"/>
                            </p:stCondLst>
                            <p:childTnLst>
                              <p:par>
                                <p:cTn id="68" presetID="22" presetClass="entr" presetSubtype="4" fill="hold" nodeType="afterEffect">
                                  <p:stCondLst>
                                    <p:cond delay="0"/>
                                  </p:stCondLst>
                                  <p:childTnLst>
                                    <p:set>
                                      <p:cBhvr>
                                        <p:cTn id="69" dur="1" fill="hold">
                                          <p:stCondLst>
                                            <p:cond delay="0"/>
                                          </p:stCondLst>
                                        </p:cTn>
                                        <p:tgtEl>
                                          <p:spTgt spid="26"/>
                                        </p:tgtEl>
                                        <p:attrNameLst>
                                          <p:attrName>style.visibility</p:attrName>
                                        </p:attrNameLst>
                                      </p:cBhvr>
                                      <p:to>
                                        <p:strVal val="visible"/>
                                      </p:to>
                                    </p:set>
                                    <p:animEffect transition="in" filter="wipe(down)">
                                      <p:cBhvr>
                                        <p:cTn id="70" dur="500"/>
                                        <p:tgtEl>
                                          <p:spTgt spid="26"/>
                                        </p:tgtEl>
                                      </p:cBhvr>
                                    </p:animEffect>
                                  </p:childTnLst>
                                </p:cTn>
                              </p:par>
                            </p:childTnLst>
                          </p:cTn>
                        </p:par>
                      </p:childTnLst>
                    </p:cTn>
                  </p:par>
                  <p:par>
                    <p:cTn id="71" fill="hold">
                      <p:stCondLst>
                        <p:cond delay="indefinite"/>
                      </p:stCondLst>
                      <p:childTnLst>
                        <p:par>
                          <p:cTn id="72" fill="hold">
                            <p:stCondLst>
                              <p:cond delay="0"/>
                            </p:stCondLst>
                            <p:childTnLst>
                              <p:par>
                                <p:cTn id="73" presetID="22" presetClass="entr" presetSubtype="8" fill="hold" grpId="0" nodeType="clickEffect">
                                  <p:stCondLst>
                                    <p:cond delay="0"/>
                                  </p:stCondLst>
                                  <p:childTnLst>
                                    <p:set>
                                      <p:cBhvr>
                                        <p:cTn id="74" dur="1" fill="hold">
                                          <p:stCondLst>
                                            <p:cond delay="0"/>
                                          </p:stCondLst>
                                        </p:cTn>
                                        <p:tgtEl>
                                          <p:spTgt spid="64"/>
                                        </p:tgtEl>
                                        <p:attrNameLst>
                                          <p:attrName>style.visibility</p:attrName>
                                        </p:attrNameLst>
                                      </p:cBhvr>
                                      <p:to>
                                        <p:strVal val="visible"/>
                                      </p:to>
                                    </p:set>
                                    <p:animEffect transition="in" filter="wipe(left)">
                                      <p:cBhvr>
                                        <p:cTn id="75" dur="600"/>
                                        <p:tgtEl>
                                          <p:spTgt spid="64"/>
                                        </p:tgtEl>
                                      </p:cBhvr>
                                    </p:animEffect>
                                  </p:childTnLst>
                                </p:cTn>
                              </p:par>
                            </p:childTnLst>
                          </p:cTn>
                        </p:par>
                        <p:par>
                          <p:cTn id="76" fill="hold">
                            <p:stCondLst>
                              <p:cond delay="600"/>
                            </p:stCondLst>
                            <p:childTnLst>
                              <p:par>
                                <p:cTn id="77" presetID="22" presetClass="entr" presetSubtype="4" fill="hold" nodeType="afterEffect">
                                  <p:stCondLst>
                                    <p:cond delay="0"/>
                                  </p:stCondLst>
                                  <p:childTnLst>
                                    <p:set>
                                      <p:cBhvr>
                                        <p:cTn id="78" dur="1" fill="hold">
                                          <p:stCondLst>
                                            <p:cond delay="0"/>
                                          </p:stCondLst>
                                        </p:cTn>
                                        <p:tgtEl>
                                          <p:spTgt spid="29"/>
                                        </p:tgtEl>
                                        <p:attrNameLst>
                                          <p:attrName>style.visibility</p:attrName>
                                        </p:attrNameLst>
                                      </p:cBhvr>
                                      <p:to>
                                        <p:strVal val="visible"/>
                                      </p:to>
                                    </p:set>
                                    <p:animEffect transition="in" filter="wipe(down)">
                                      <p:cBhvr>
                                        <p:cTn id="79" dur="500"/>
                                        <p:tgtEl>
                                          <p:spTgt spid="29"/>
                                        </p:tgtEl>
                                      </p:cBhvr>
                                    </p:animEffect>
                                  </p:childTnLst>
                                </p:cTn>
                              </p:par>
                            </p:childTnLst>
                          </p:cTn>
                        </p:par>
                      </p:childTnLst>
                    </p:cTn>
                  </p:par>
                  <p:par>
                    <p:cTn id="80" fill="hold">
                      <p:stCondLst>
                        <p:cond delay="indefinite"/>
                      </p:stCondLst>
                      <p:childTnLst>
                        <p:par>
                          <p:cTn id="81" fill="hold">
                            <p:stCondLst>
                              <p:cond delay="0"/>
                            </p:stCondLst>
                            <p:childTnLst>
                              <p:par>
                                <p:cTn id="82" presetID="22" presetClass="entr" presetSubtype="8" fill="hold" grpId="0" nodeType="clickEffect">
                                  <p:stCondLst>
                                    <p:cond delay="0"/>
                                  </p:stCondLst>
                                  <p:childTnLst>
                                    <p:set>
                                      <p:cBhvr>
                                        <p:cTn id="83" dur="1" fill="hold">
                                          <p:stCondLst>
                                            <p:cond delay="0"/>
                                          </p:stCondLst>
                                        </p:cTn>
                                        <p:tgtEl>
                                          <p:spTgt spid="66"/>
                                        </p:tgtEl>
                                        <p:attrNameLst>
                                          <p:attrName>style.visibility</p:attrName>
                                        </p:attrNameLst>
                                      </p:cBhvr>
                                      <p:to>
                                        <p:strVal val="visible"/>
                                      </p:to>
                                    </p:set>
                                    <p:animEffect transition="in" filter="wipe(left)">
                                      <p:cBhvr>
                                        <p:cTn id="84" dur="600"/>
                                        <p:tgtEl>
                                          <p:spTgt spid="66"/>
                                        </p:tgtEl>
                                      </p:cBhvr>
                                    </p:animEffect>
                                  </p:childTnLst>
                                </p:cTn>
                              </p:par>
                            </p:childTnLst>
                          </p:cTn>
                        </p:par>
                        <p:par>
                          <p:cTn id="85" fill="hold">
                            <p:stCondLst>
                              <p:cond delay="600"/>
                            </p:stCondLst>
                            <p:childTnLst>
                              <p:par>
                                <p:cTn id="86" presetID="22" presetClass="entr" presetSubtype="4" fill="hold" nodeType="afterEffect">
                                  <p:stCondLst>
                                    <p:cond delay="0"/>
                                  </p:stCondLst>
                                  <p:childTnLst>
                                    <p:set>
                                      <p:cBhvr>
                                        <p:cTn id="87" dur="1" fill="hold">
                                          <p:stCondLst>
                                            <p:cond delay="0"/>
                                          </p:stCondLst>
                                        </p:cTn>
                                        <p:tgtEl>
                                          <p:spTgt spid="32"/>
                                        </p:tgtEl>
                                        <p:attrNameLst>
                                          <p:attrName>style.visibility</p:attrName>
                                        </p:attrNameLst>
                                      </p:cBhvr>
                                      <p:to>
                                        <p:strVal val="visible"/>
                                      </p:to>
                                    </p:set>
                                    <p:animEffect transition="in" filter="wipe(down)">
                                      <p:cBhvr>
                                        <p:cTn id="88" dur="500"/>
                                        <p:tgtEl>
                                          <p:spTgt spid="32"/>
                                        </p:tgtEl>
                                      </p:cBhvr>
                                    </p:animEffect>
                                  </p:childTnLst>
                                </p:cTn>
                              </p:par>
                            </p:childTnLst>
                          </p:cTn>
                        </p:par>
                      </p:childTnLst>
                    </p:cTn>
                  </p:par>
                  <p:par>
                    <p:cTn id="89" fill="hold">
                      <p:stCondLst>
                        <p:cond delay="indefinite"/>
                      </p:stCondLst>
                      <p:childTnLst>
                        <p:par>
                          <p:cTn id="90" fill="hold">
                            <p:stCondLst>
                              <p:cond delay="0"/>
                            </p:stCondLst>
                            <p:childTnLst>
                              <p:par>
                                <p:cTn id="91" presetID="22" presetClass="entr" presetSubtype="8" fill="hold" grpId="0" nodeType="clickEffect">
                                  <p:stCondLst>
                                    <p:cond delay="0"/>
                                  </p:stCondLst>
                                  <p:childTnLst>
                                    <p:set>
                                      <p:cBhvr>
                                        <p:cTn id="92" dur="1" fill="hold">
                                          <p:stCondLst>
                                            <p:cond delay="0"/>
                                          </p:stCondLst>
                                        </p:cTn>
                                        <p:tgtEl>
                                          <p:spTgt spid="37"/>
                                        </p:tgtEl>
                                        <p:attrNameLst>
                                          <p:attrName>style.visibility</p:attrName>
                                        </p:attrNameLst>
                                      </p:cBhvr>
                                      <p:to>
                                        <p:strVal val="visible"/>
                                      </p:to>
                                    </p:set>
                                    <p:animEffect transition="in" filter="wipe(left)">
                                      <p:cBhvr>
                                        <p:cTn id="93" dur="600"/>
                                        <p:tgtEl>
                                          <p:spTgt spid="37"/>
                                        </p:tgtEl>
                                      </p:cBhvr>
                                    </p:animEffect>
                                  </p:childTnLst>
                                </p:cTn>
                              </p:par>
                            </p:childTnLst>
                          </p:cTn>
                        </p:par>
                        <p:par>
                          <p:cTn id="94" fill="hold">
                            <p:stCondLst>
                              <p:cond delay="600"/>
                            </p:stCondLst>
                            <p:childTnLst>
                              <p:par>
                                <p:cTn id="95" presetID="22" presetClass="entr" presetSubtype="8" fill="hold" nodeType="afterEffect">
                                  <p:stCondLst>
                                    <p:cond delay="0"/>
                                  </p:stCondLst>
                                  <p:childTnLst>
                                    <p:set>
                                      <p:cBhvr>
                                        <p:cTn id="96" dur="1" fill="hold">
                                          <p:stCondLst>
                                            <p:cond delay="0"/>
                                          </p:stCondLst>
                                        </p:cTn>
                                        <p:tgtEl>
                                          <p:spTgt spid="38"/>
                                        </p:tgtEl>
                                        <p:attrNameLst>
                                          <p:attrName>style.visibility</p:attrName>
                                        </p:attrNameLst>
                                      </p:cBhvr>
                                      <p:to>
                                        <p:strVal val="visible"/>
                                      </p:to>
                                    </p:set>
                                    <p:animEffect transition="in" filter="wipe(left)">
                                      <p:cBhvr>
                                        <p:cTn id="97" dur="550"/>
                                        <p:tgtEl>
                                          <p:spTgt spid="38"/>
                                        </p:tgtEl>
                                      </p:cBhvr>
                                    </p:animEffect>
                                  </p:childTnLst>
                                </p:cTn>
                              </p:par>
                            </p:childTnLst>
                          </p:cTn>
                        </p:par>
                      </p:childTnLst>
                    </p:cTn>
                  </p:par>
                  <p:par>
                    <p:cTn id="98" fill="hold">
                      <p:stCondLst>
                        <p:cond delay="indefinite"/>
                      </p:stCondLst>
                      <p:childTnLst>
                        <p:par>
                          <p:cTn id="99" fill="hold">
                            <p:stCondLst>
                              <p:cond delay="0"/>
                            </p:stCondLst>
                            <p:childTnLst>
                              <p:par>
                                <p:cTn id="100" presetID="22" presetClass="entr" presetSubtype="8" fill="hold" grpId="0" nodeType="clickEffect">
                                  <p:stCondLst>
                                    <p:cond delay="0"/>
                                  </p:stCondLst>
                                  <p:childTnLst>
                                    <p:set>
                                      <p:cBhvr>
                                        <p:cTn id="101" dur="1" fill="hold">
                                          <p:stCondLst>
                                            <p:cond delay="0"/>
                                          </p:stCondLst>
                                        </p:cTn>
                                        <p:tgtEl>
                                          <p:spTgt spid="39"/>
                                        </p:tgtEl>
                                        <p:attrNameLst>
                                          <p:attrName>style.visibility</p:attrName>
                                        </p:attrNameLst>
                                      </p:cBhvr>
                                      <p:to>
                                        <p:strVal val="visible"/>
                                      </p:to>
                                    </p:set>
                                    <p:animEffect transition="in" filter="wipe(left)">
                                      <p:cBhvr>
                                        <p:cTn id="102" dur="600"/>
                                        <p:tgtEl>
                                          <p:spTgt spid="39"/>
                                        </p:tgtEl>
                                      </p:cBhvr>
                                    </p:animEffect>
                                  </p:childTnLst>
                                </p:cTn>
                              </p:par>
                            </p:childTnLst>
                          </p:cTn>
                        </p:par>
                        <p:par>
                          <p:cTn id="103" fill="hold">
                            <p:stCondLst>
                              <p:cond delay="600"/>
                            </p:stCondLst>
                            <p:childTnLst>
                              <p:par>
                                <p:cTn id="104" presetID="22" presetClass="entr" presetSubtype="8" fill="hold" nodeType="afterEffect">
                                  <p:stCondLst>
                                    <p:cond delay="0"/>
                                  </p:stCondLst>
                                  <p:childTnLst>
                                    <p:set>
                                      <p:cBhvr>
                                        <p:cTn id="105" dur="1" fill="hold">
                                          <p:stCondLst>
                                            <p:cond delay="0"/>
                                          </p:stCondLst>
                                        </p:cTn>
                                        <p:tgtEl>
                                          <p:spTgt spid="40"/>
                                        </p:tgtEl>
                                        <p:attrNameLst>
                                          <p:attrName>style.visibility</p:attrName>
                                        </p:attrNameLst>
                                      </p:cBhvr>
                                      <p:to>
                                        <p:strVal val="visible"/>
                                      </p:to>
                                    </p:set>
                                    <p:animEffect transition="in" filter="wipe(left)">
                                      <p:cBhvr>
                                        <p:cTn id="106" dur="550"/>
                                        <p:tgtEl>
                                          <p:spTgt spid="40"/>
                                        </p:tgtEl>
                                      </p:cBhvr>
                                    </p:animEffect>
                                  </p:childTnLst>
                                </p:cTn>
                              </p:par>
                            </p:childTnLst>
                          </p:cTn>
                        </p:par>
                      </p:childTnLst>
                    </p:cTn>
                  </p:par>
                  <p:par>
                    <p:cTn id="107" fill="hold">
                      <p:stCondLst>
                        <p:cond delay="indefinite"/>
                      </p:stCondLst>
                      <p:childTnLst>
                        <p:par>
                          <p:cTn id="108" fill="hold">
                            <p:stCondLst>
                              <p:cond delay="0"/>
                            </p:stCondLst>
                            <p:childTnLst>
                              <p:par>
                                <p:cTn id="109" presetID="22" presetClass="entr" presetSubtype="8" fill="hold" grpId="0" nodeType="clickEffect">
                                  <p:stCondLst>
                                    <p:cond delay="0"/>
                                  </p:stCondLst>
                                  <p:childTnLst>
                                    <p:set>
                                      <p:cBhvr>
                                        <p:cTn id="110" dur="1" fill="hold">
                                          <p:stCondLst>
                                            <p:cond delay="0"/>
                                          </p:stCondLst>
                                        </p:cTn>
                                        <p:tgtEl>
                                          <p:spTgt spid="73"/>
                                        </p:tgtEl>
                                        <p:attrNameLst>
                                          <p:attrName>style.visibility</p:attrName>
                                        </p:attrNameLst>
                                      </p:cBhvr>
                                      <p:to>
                                        <p:strVal val="visible"/>
                                      </p:to>
                                    </p:set>
                                    <p:animEffect transition="in" filter="wipe(left)">
                                      <p:cBhvr>
                                        <p:cTn id="111" dur="600"/>
                                        <p:tgtEl>
                                          <p:spTgt spid="73"/>
                                        </p:tgtEl>
                                      </p:cBhvr>
                                    </p:animEffect>
                                  </p:childTnLst>
                                </p:cTn>
                              </p:par>
                            </p:childTnLst>
                          </p:cTn>
                        </p:par>
                        <p:par>
                          <p:cTn id="112" fill="hold">
                            <p:stCondLst>
                              <p:cond delay="600"/>
                            </p:stCondLst>
                            <p:childTnLst>
                              <p:par>
                                <p:cTn id="113" presetID="22" presetClass="entr" presetSubtype="8" fill="hold" nodeType="afterEffect">
                                  <p:stCondLst>
                                    <p:cond delay="0"/>
                                  </p:stCondLst>
                                  <p:childTnLst>
                                    <p:set>
                                      <p:cBhvr>
                                        <p:cTn id="114" dur="1" fill="hold">
                                          <p:stCondLst>
                                            <p:cond delay="0"/>
                                          </p:stCondLst>
                                        </p:cTn>
                                        <p:tgtEl>
                                          <p:spTgt spid="46"/>
                                        </p:tgtEl>
                                        <p:attrNameLst>
                                          <p:attrName>style.visibility</p:attrName>
                                        </p:attrNameLst>
                                      </p:cBhvr>
                                      <p:to>
                                        <p:strVal val="visible"/>
                                      </p:to>
                                    </p:set>
                                    <p:animEffect transition="in" filter="wipe(left)">
                                      <p:cBhvr>
                                        <p:cTn id="115" dur="600"/>
                                        <p:tgtEl>
                                          <p:spTgt spid="46"/>
                                        </p:tgtEl>
                                      </p:cBhvr>
                                    </p:animEffect>
                                  </p:childTnLst>
                                </p:cTn>
                              </p:par>
                            </p:childTnLst>
                          </p:cTn>
                        </p:par>
                      </p:childTnLst>
                    </p:cTn>
                  </p:par>
                  <p:par>
                    <p:cTn id="116" fill="hold">
                      <p:stCondLst>
                        <p:cond delay="indefinite"/>
                      </p:stCondLst>
                      <p:childTnLst>
                        <p:par>
                          <p:cTn id="117" fill="hold">
                            <p:stCondLst>
                              <p:cond delay="0"/>
                            </p:stCondLst>
                            <p:childTnLst>
                              <p:par>
                                <p:cTn id="118" presetID="22" presetClass="entr" presetSubtype="8" fill="hold" grpId="0" nodeType="clickEffect">
                                  <p:stCondLst>
                                    <p:cond delay="0"/>
                                  </p:stCondLst>
                                  <p:childTnLst>
                                    <p:set>
                                      <p:cBhvr>
                                        <p:cTn id="119" dur="1" fill="hold">
                                          <p:stCondLst>
                                            <p:cond delay="0"/>
                                          </p:stCondLst>
                                        </p:cTn>
                                        <p:tgtEl>
                                          <p:spTgt spid="74"/>
                                        </p:tgtEl>
                                        <p:attrNameLst>
                                          <p:attrName>style.visibility</p:attrName>
                                        </p:attrNameLst>
                                      </p:cBhvr>
                                      <p:to>
                                        <p:strVal val="visible"/>
                                      </p:to>
                                    </p:set>
                                    <p:animEffect transition="in" filter="wipe(left)">
                                      <p:cBhvr>
                                        <p:cTn id="120" dur="600"/>
                                        <p:tgtEl>
                                          <p:spTgt spid="74"/>
                                        </p:tgtEl>
                                      </p:cBhvr>
                                    </p:animEffect>
                                  </p:childTnLst>
                                </p:cTn>
                              </p:par>
                            </p:childTnLst>
                          </p:cTn>
                        </p:par>
                        <p:par>
                          <p:cTn id="121" fill="hold">
                            <p:stCondLst>
                              <p:cond delay="600"/>
                            </p:stCondLst>
                            <p:childTnLst>
                              <p:par>
                                <p:cTn id="122" presetID="22" presetClass="entr" presetSubtype="8" fill="hold" nodeType="afterEffect">
                                  <p:stCondLst>
                                    <p:cond delay="0"/>
                                  </p:stCondLst>
                                  <p:childTnLst>
                                    <p:set>
                                      <p:cBhvr>
                                        <p:cTn id="123" dur="1" fill="hold">
                                          <p:stCondLst>
                                            <p:cond delay="0"/>
                                          </p:stCondLst>
                                        </p:cTn>
                                        <p:tgtEl>
                                          <p:spTgt spid="48"/>
                                        </p:tgtEl>
                                        <p:attrNameLst>
                                          <p:attrName>style.visibility</p:attrName>
                                        </p:attrNameLst>
                                      </p:cBhvr>
                                      <p:to>
                                        <p:strVal val="visible"/>
                                      </p:to>
                                    </p:set>
                                    <p:animEffect transition="in" filter="wipe(left)">
                                      <p:cBhvr>
                                        <p:cTn id="124" dur="600"/>
                                        <p:tgtEl>
                                          <p:spTgt spid="48"/>
                                        </p:tgtEl>
                                      </p:cBhvr>
                                    </p:animEffect>
                                  </p:childTnLst>
                                </p:cTn>
                              </p:par>
                            </p:childTnLst>
                          </p:cTn>
                        </p:par>
                      </p:childTnLst>
                    </p:cTn>
                  </p:par>
                  <p:par>
                    <p:cTn id="125" fill="hold">
                      <p:stCondLst>
                        <p:cond delay="indefinite"/>
                      </p:stCondLst>
                      <p:childTnLst>
                        <p:par>
                          <p:cTn id="126" fill="hold">
                            <p:stCondLst>
                              <p:cond delay="0"/>
                            </p:stCondLst>
                            <p:childTnLst>
                              <p:par>
                                <p:cTn id="127" presetID="22" presetClass="entr" presetSubtype="8" fill="hold" grpId="0" nodeType="clickEffect">
                                  <p:stCondLst>
                                    <p:cond delay="0"/>
                                  </p:stCondLst>
                                  <p:childTnLst>
                                    <p:set>
                                      <p:cBhvr>
                                        <p:cTn id="128" dur="1" fill="hold">
                                          <p:stCondLst>
                                            <p:cond delay="0"/>
                                          </p:stCondLst>
                                        </p:cTn>
                                        <p:tgtEl>
                                          <p:spTgt spid="75"/>
                                        </p:tgtEl>
                                        <p:attrNameLst>
                                          <p:attrName>style.visibility</p:attrName>
                                        </p:attrNameLst>
                                      </p:cBhvr>
                                      <p:to>
                                        <p:strVal val="visible"/>
                                      </p:to>
                                    </p:set>
                                    <p:animEffect transition="in" filter="wipe(left)">
                                      <p:cBhvr>
                                        <p:cTn id="129" dur="600"/>
                                        <p:tgtEl>
                                          <p:spTgt spid="75"/>
                                        </p:tgtEl>
                                      </p:cBhvr>
                                    </p:animEffect>
                                  </p:childTnLst>
                                </p:cTn>
                              </p:par>
                            </p:childTnLst>
                          </p:cTn>
                        </p:par>
                        <p:par>
                          <p:cTn id="130" fill="hold">
                            <p:stCondLst>
                              <p:cond delay="600"/>
                            </p:stCondLst>
                            <p:childTnLst>
                              <p:par>
                                <p:cTn id="131" presetID="22" presetClass="entr" presetSubtype="8" fill="hold" nodeType="afterEffect">
                                  <p:stCondLst>
                                    <p:cond delay="0"/>
                                  </p:stCondLst>
                                  <p:childTnLst>
                                    <p:set>
                                      <p:cBhvr>
                                        <p:cTn id="132" dur="1" fill="hold">
                                          <p:stCondLst>
                                            <p:cond delay="0"/>
                                          </p:stCondLst>
                                        </p:cTn>
                                        <p:tgtEl>
                                          <p:spTgt spid="52"/>
                                        </p:tgtEl>
                                        <p:attrNameLst>
                                          <p:attrName>style.visibility</p:attrName>
                                        </p:attrNameLst>
                                      </p:cBhvr>
                                      <p:to>
                                        <p:strVal val="visible"/>
                                      </p:to>
                                    </p:set>
                                    <p:animEffect transition="in" filter="wipe(left)">
                                      <p:cBhvr>
                                        <p:cTn id="133" dur="6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7" grpId="0" animBg="1"/>
      <p:bldP spid="39" grpId="0" animBg="1"/>
      <p:bldP spid="64"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3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ikdörtgen 3"/>
          <p:cNvSpPr/>
          <p:nvPr/>
        </p:nvSpPr>
        <p:spPr>
          <a:xfrm>
            <a:off x="2378612" y="1079009"/>
            <a:ext cx="8301600" cy="322024"/>
          </a:xfrm>
          <a:prstGeom prst="rect">
            <a:avLst/>
          </a:prstGeom>
        </p:spPr>
        <p:style>
          <a:lnRef idx="0">
            <a:schemeClr val="accent6"/>
          </a:lnRef>
          <a:fillRef idx="3">
            <a:schemeClr val="accent6"/>
          </a:fillRef>
          <a:effectRef idx="3">
            <a:schemeClr val="accent6"/>
          </a:effectRef>
          <a:fontRef idx="minor">
            <a:schemeClr val="lt1"/>
          </a:fontRef>
        </p:style>
        <p:txBody>
          <a:bodyPr rtlCol="0" anchor="ctr"/>
          <a:lstStyle/>
          <a:p>
            <a:pPr algn="ctr"/>
            <a:endParaRPr lang="tr-TR"/>
          </a:p>
        </p:txBody>
      </p:sp>
      <p:sp>
        <p:nvSpPr>
          <p:cNvPr id="5" name="Metin kutusu 4"/>
          <p:cNvSpPr txBox="1"/>
          <p:nvPr/>
        </p:nvSpPr>
        <p:spPr>
          <a:xfrm>
            <a:off x="2588826" y="1058569"/>
            <a:ext cx="7949410" cy="369332"/>
          </a:xfrm>
          <a:prstGeom prst="rect">
            <a:avLst/>
          </a:prstGeom>
          <a:noFill/>
        </p:spPr>
        <p:txBody>
          <a:bodyPr wrap="square" rtlCol="0">
            <a:spAutoFit/>
          </a:bodyPr>
          <a:lstStyle/>
          <a:p>
            <a:r>
              <a:rPr lang="tr-TR" b="1" dirty="0" smtClean="0"/>
              <a:t>Güvenlik Duvarı (3 Yıllık Lisans ve Destek Dahil)		</a:t>
            </a:r>
            <a:endParaRPr lang="tr-TR" b="1" dirty="0"/>
          </a:p>
        </p:txBody>
      </p:sp>
      <p:sp>
        <p:nvSpPr>
          <p:cNvPr id="6" name="Metin kutusu 5"/>
          <p:cNvSpPr txBox="1"/>
          <p:nvPr/>
        </p:nvSpPr>
        <p:spPr>
          <a:xfrm>
            <a:off x="1785203" y="597396"/>
            <a:ext cx="676448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2400" b="1" noProof="0" dirty="0" smtClean="0">
                <a:solidFill>
                  <a:prstClr val="black"/>
                </a:solidFill>
                <a:latin typeface="Calibri"/>
              </a:rPr>
              <a:t>2020 YILI HEDEFLERİ VE GERÇEKLEŞMELERİ</a:t>
            </a:r>
            <a:endParaRPr kumimoji="0" lang="tr-TR" sz="2400" b="1" i="0" u="none" strike="noStrike" kern="1200" cap="none" spc="0" normalizeH="0" baseline="0" noProof="0" dirty="0">
              <a:ln>
                <a:noFill/>
              </a:ln>
              <a:solidFill>
                <a:prstClr val="black"/>
              </a:solidFill>
              <a:effectLst/>
              <a:uLnTx/>
              <a:uFillTx/>
              <a:latin typeface="Calibri"/>
              <a:ea typeface="+mn-ea"/>
              <a:cs typeface="+mn-cs"/>
            </a:endParaRPr>
          </a:p>
        </p:txBody>
      </p:sp>
      <p:pic>
        <p:nvPicPr>
          <p:cNvPr id="7" name="Resim 6" descr="File:Dialog-apply.svg - Wikimedia Common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88940">
            <a:off x="1871327" y="1033728"/>
            <a:ext cx="406231" cy="412586"/>
          </a:xfrm>
          <a:prstGeom prst="rect">
            <a:avLst/>
          </a:prstGeom>
        </p:spPr>
      </p:pic>
      <p:sp>
        <p:nvSpPr>
          <p:cNvPr id="8" name="Dikdörtgen 7"/>
          <p:cNvSpPr/>
          <p:nvPr/>
        </p:nvSpPr>
        <p:spPr>
          <a:xfrm>
            <a:off x="2378694" y="1455968"/>
            <a:ext cx="8301600" cy="322024"/>
          </a:xfrm>
          <a:prstGeom prst="rect">
            <a:avLst/>
          </a:prstGeom>
        </p:spPr>
        <p:style>
          <a:lnRef idx="0">
            <a:schemeClr val="accent6"/>
          </a:lnRef>
          <a:fillRef idx="3">
            <a:schemeClr val="accent6"/>
          </a:fillRef>
          <a:effectRef idx="3">
            <a:schemeClr val="accent6"/>
          </a:effectRef>
          <a:fontRef idx="minor">
            <a:schemeClr val="lt1"/>
          </a:fontRef>
        </p:style>
        <p:txBody>
          <a:bodyPr rtlCol="0" anchor="ctr"/>
          <a:lstStyle/>
          <a:p>
            <a:pPr algn="ctr"/>
            <a:endParaRPr lang="tr-TR"/>
          </a:p>
        </p:txBody>
      </p:sp>
      <p:sp>
        <p:nvSpPr>
          <p:cNvPr id="9" name="Metin kutusu 8"/>
          <p:cNvSpPr txBox="1"/>
          <p:nvPr/>
        </p:nvSpPr>
        <p:spPr>
          <a:xfrm>
            <a:off x="2596389" y="1439877"/>
            <a:ext cx="7880017" cy="369332"/>
          </a:xfrm>
          <a:prstGeom prst="rect">
            <a:avLst/>
          </a:prstGeom>
          <a:noFill/>
        </p:spPr>
        <p:txBody>
          <a:bodyPr wrap="square" rtlCol="0">
            <a:spAutoFit/>
          </a:bodyPr>
          <a:lstStyle/>
          <a:p>
            <a:r>
              <a:rPr lang="tr-TR" b="1" dirty="0" smtClean="0"/>
              <a:t>Microsoft Ürün Lisansları				</a:t>
            </a:r>
            <a:endParaRPr lang="tr-TR" b="1" dirty="0"/>
          </a:p>
        </p:txBody>
      </p:sp>
      <p:pic>
        <p:nvPicPr>
          <p:cNvPr id="10" name="Resim 9" descr="File:Dialog-apply.svg - Wikimedia Common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88940">
            <a:off x="1871326" y="1418250"/>
            <a:ext cx="406231" cy="412586"/>
          </a:xfrm>
          <a:prstGeom prst="rect">
            <a:avLst/>
          </a:prstGeom>
        </p:spPr>
      </p:pic>
      <p:sp>
        <p:nvSpPr>
          <p:cNvPr id="11" name="Dikdörtgen 10"/>
          <p:cNvSpPr/>
          <p:nvPr/>
        </p:nvSpPr>
        <p:spPr>
          <a:xfrm>
            <a:off x="2377829" y="1832467"/>
            <a:ext cx="8301600" cy="322024"/>
          </a:xfrm>
          <a:prstGeom prst="rect">
            <a:avLst/>
          </a:prstGeom>
        </p:spPr>
        <p:style>
          <a:lnRef idx="0">
            <a:schemeClr val="accent6"/>
          </a:lnRef>
          <a:fillRef idx="3">
            <a:schemeClr val="accent6"/>
          </a:fillRef>
          <a:effectRef idx="3">
            <a:schemeClr val="accent6"/>
          </a:effectRef>
          <a:fontRef idx="minor">
            <a:schemeClr val="lt1"/>
          </a:fontRef>
        </p:style>
        <p:txBody>
          <a:bodyPr rtlCol="0" anchor="ctr"/>
          <a:lstStyle/>
          <a:p>
            <a:pPr algn="ctr"/>
            <a:endParaRPr lang="tr-TR"/>
          </a:p>
        </p:txBody>
      </p:sp>
      <p:sp>
        <p:nvSpPr>
          <p:cNvPr id="12" name="Dikdörtgen 11"/>
          <p:cNvSpPr/>
          <p:nvPr/>
        </p:nvSpPr>
        <p:spPr>
          <a:xfrm>
            <a:off x="2595995" y="1831483"/>
            <a:ext cx="7863785" cy="369332"/>
          </a:xfrm>
          <a:prstGeom prst="rect">
            <a:avLst/>
          </a:prstGeom>
        </p:spPr>
        <p:txBody>
          <a:bodyPr wrap="square">
            <a:spAutoFit/>
          </a:bodyPr>
          <a:lstStyle/>
          <a:p>
            <a:r>
              <a:rPr lang="tr-TR" b="1" dirty="0" smtClean="0"/>
              <a:t>JOKER SSL Sertifika Alımı				</a:t>
            </a:r>
            <a:endParaRPr lang="tr-TR" dirty="0"/>
          </a:p>
        </p:txBody>
      </p:sp>
      <p:pic>
        <p:nvPicPr>
          <p:cNvPr id="13" name="Resim 12" descr="File:Dialog-apply.svg - Wikimedia Common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88940">
            <a:off x="1912882" y="1809589"/>
            <a:ext cx="406231" cy="412586"/>
          </a:xfrm>
          <a:prstGeom prst="rect">
            <a:avLst/>
          </a:prstGeom>
        </p:spPr>
      </p:pic>
      <p:sp>
        <p:nvSpPr>
          <p:cNvPr id="14" name="Dikdörtgen 13"/>
          <p:cNvSpPr/>
          <p:nvPr/>
        </p:nvSpPr>
        <p:spPr>
          <a:xfrm>
            <a:off x="2369533" y="2210678"/>
            <a:ext cx="8301600" cy="365117"/>
          </a:xfrm>
          <a:prstGeom prst="rect">
            <a:avLst/>
          </a:prstGeom>
          <a:gradFill>
            <a:gsLst>
              <a:gs pos="0">
                <a:schemeClr val="accent6">
                  <a:satMod val="103000"/>
                  <a:lumMod val="102000"/>
                  <a:tint val="94000"/>
                </a:schemeClr>
              </a:gs>
              <a:gs pos="50000">
                <a:schemeClr val="accent6">
                  <a:satMod val="110000"/>
                  <a:lumMod val="100000"/>
                  <a:shade val="100000"/>
                </a:schemeClr>
              </a:gs>
              <a:gs pos="100000">
                <a:schemeClr val="accent6">
                  <a:lumMod val="99000"/>
                  <a:satMod val="120000"/>
                  <a:shade val="78000"/>
                </a:schemeClr>
              </a:gs>
            </a:gsLst>
            <a:lin ang="5400000" scaled="0"/>
          </a:gradFill>
        </p:spPr>
        <p:style>
          <a:lnRef idx="0">
            <a:schemeClr val="accent6"/>
          </a:lnRef>
          <a:fillRef idx="3">
            <a:schemeClr val="accent6"/>
          </a:fillRef>
          <a:effectRef idx="3">
            <a:schemeClr val="accent6"/>
          </a:effectRef>
          <a:fontRef idx="minor">
            <a:schemeClr val="lt1"/>
          </a:fontRef>
        </p:style>
        <p:txBody>
          <a:bodyPr rtlCol="0" anchor="ctr"/>
          <a:lstStyle/>
          <a:p>
            <a:pPr algn="ctr"/>
            <a:endParaRPr lang="tr-TR"/>
          </a:p>
        </p:txBody>
      </p:sp>
      <p:sp>
        <p:nvSpPr>
          <p:cNvPr id="15" name="Dikdörtgen 14"/>
          <p:cNvSpPr/>
          <p:nvPr/>
        </p:nvSpPr>
        <p:spPr>
          <a:xfrm>
            <a:off x="2601545" y="2173723"/>
            <a:ext cx="7874861" cy="369332"/>
          </a:xfrm>
          <a:prstGeom prst="rect">
            <a:avLst/>
          </a:prstGeom>
        </p:spPr>
        <p:txBody>
          <a:bodyPr wrap="square">
            <a:spAutoFit/>
          </a:bodyPr>
          <a:lstStyle/>
          <a:p>
            <a:r>
              <a:rPr lang="tr-TR" b="1" dirty="0" smtClean="0"/>
              <a:t>Eruh MYO ile Kız ve Erkek Yurdu F/O Alt yapı		</a:t>
            </a:r>
            <a:endParaRPr lang="tr-TR" dirty="0"/>
          </a:p>
        </p:txBody>
      </p:sp>
      <p:pic>
        <p:nvPicPr>
          <p:cNvPr id="16" name="Resim 15" descr="File:Dialog-apply.svg - Wikimedia Common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88940">
            <a:off x="1886361" y="2165257"/>
            <a:ext cx="406231" cy="412586"/>
          </a:xfrm>
          <a:prstGeom prst="rect">
            <a:avLst/>
          </a:prstGeom>
        </p:spPr>
      </p:pic>
      <p:sp>
        <p:nvSpPr>
          <p:cNvPr id="17" name="Dikdörtgen 16"/>
          <p:cNvSpPr/>
          <p:nvPr/>
        </p:nvSpPr>
        <p:spPr>
          <a:xfrm>
            <a:off x="2384149" y="2640179"/>
            <a:ext cx="8301600" cy="322024"/>
          </a:xfrm>
          <a:prstGeom prst="rect">
            <a:avLst/>
          </a:prstGeom>
          <a:gradFill>
            <a:gsLst>
              <a:gs pos="0">
                <a:schemeClr val="accent6">
                  <a:satMod val="103000"/>
                  <a:lumMod val="102000"/>
                  <a:tint val="94000"/>
                </a:schemeClr>
              </a:gs>
              <a:gs pos="50000">
                <a:schemeClr val="accent6">
                  <a:satMod val="110000"/>
                  <a:lumMod val="100000"/>
                  <a:shade val="100000"/>
                </a:schemeClr>
              </a:gs>
              <a:gs pos="100000">
                <a:schemeClr val="accent6">
                  <a:lumMod val="99000"/>
                  <a:satMod val="120000"/>
                  <a:shade val="78000"/>
                </a:schemeClr>
              </a:gs>
            </a:gsLst>
            <a:lin ang="5400000" scaled="0"/>
          </a:gradFill>
        </p:spPr>
        <p:style>
          <a:lnRef idx="0">
            <a:schemeClr val="accent6"/>
          </a:lnRef>
          <a:fillRef idx="3">
            <a:schemeClr val="accent6"/>
          </a:fillRef>
          <a:effectRef idx="3">
            <a:schemeClr val="accent6"/>
          </a:effectRef>
          <a:fontRef idx="minor">
            <a:schemeClr val="lt1"/>
          </a:fontRef>
        </p:style>
        <p:txBody>
          <a:bodyPr rtlCol="0" anchor="ctr"/>
          <a:lstStyle/>
          <a:p>
            <a:pPr algn="ctr"/>
            <a:endParaRPr lang="tr-TR"/>
          </a:p>
        </p:txBody>
      </p:sp>
      <p:sp>
        <p:nvSpPr>
          <p:cNvPr id="18" name="Dikdörtgen 17"/>
          <p:cNvSpPr/>
          <p:nvPr/>
        </p:nvSpPr>
        <p:spPr>
          <a:xfrm>
            <a:off x="2615395" y="2603223"/>
            <a:ext cx="7874861" cy="369332"/>
          </a:xfrm>
          <a:prstGeom prst="rect">
            <a:avLst/>
          </a:prstGeom>
        </p:spPr>
        <p:txBody>
          <a:bodyPr wrap="square">
            <a:spAutoFit/>
          </a:bodyPr>
          <a:lstStyle/>
          <a:p>
            <a:r>
              <a:rPr lang="tr-TR" b="1" dirty="0" smtClean="0"/>
              <a:t>Sunucularda Windows Server R2 &amp; SQL Update		</a:t>
            </a:r>
            <a:endParaRPr lang="tr-TR" dirty="0"/>
          </a:p>
        </p:txBody>
      </p:sp>
      <p:pic>
        <p:nvPicPr>
          <p:cNvPr id="19" name="Resim 18" descr="File:Dialog-apply.svg - Wikimedia Common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88940">
            <a:off x="1904975" y="2577824"/>
            <a:ext cx="406231" cy="412586"/>
          </a:xfrm>
          <a:prstGeom prst="rect">
            <a:avLst/>
          </a:prstGeom>
        </p:spPr>
      </p:pic>
      <p:sp>
        <p:nvSpPr>
          <p:cNvPr id="20" name="Dikdörtgen 19"/>
          <p:cNvSpPr/>
          <p:nvPr/>
        </p:nvSpPr>
        <p:spPr>
          <a:xfrm>
            <a:off x="2370299" y="3053929"/>
            <a:ext cx="8301600" cy="322024"/>
          </a:xfrm>
          <a:prstGeom prst="rect">
            <a:avLst/>
          </a:prstGeom>
          <a:gradFill>
            <a:gsLst>
              <a:gs pos="0">
                <a:schemeClr val="accent6">
                  <a:satMod val="103000"/>
                  <a:lumMod val="102000"/>
                  <a:tint val="94000"/>
                </a:schemeClr>
              </a:gs>
              <a:gs pos="50000">
                <a:schemeClr val="accent6">
                  <a:satMod val="110000"/>
                  <a:lumMod val="100000"/>
                  <a:shade val="100000"/>
                </a:schemeClr>
              </a:gs>
              <a:gs pos="100000">
                <a:schemeClr val="accent6">
                  <a:lumMod val="99000"/>
                  <a:satMod val="120000"/>
                  <a:shade val="78000"/>
                </a:schemeClr>
              </a:gs>
            </a:gsLst>
            <a:lin ang="5400000" scaled="0"/>
          </a:gradFill>
        </p:spPr>
        <p:style>
          <a:lnRef idx="0">
            <a:schemeClr val="accent6"/>
          </a:lnRef>
          <a:fillRef idx="3">
            <a:schemeClr val="accent6"/>
          </a:fillRef>
          <a:effectRef idx="3">
            <a:schemeClr val="accent6"/>
          </a:effectRef>
          <a:fontRef idx="minor">
            <a:schemeClr val="lt1"/>
          </a:fontRef>
        </p:style>
        <p:txBody>
          <a:bodyPr rtlCol="0" anchor="ctr"/>
          <a:lstStyle/>
          <a:p>
            <a:pPr algn="ctr"/>
            <a:endParaRPr lang="tr-TR"/>
          </a:p>
        </p:txBody>
      </p:sp>
      <p:sp>
        <p:nvSpPr>
          <p:cNvPr id="21" name="Dikdörtgen 20"/>
          <p:cNvSpPr/>
          <p:nvPr/>
        </p:nvSpPr>
        <p:spPr>
          <a:xfrm>
            <a:off x="2603045" y="3035522"/>
            <a:ext cx="7856736" cy="369332"/>
          </a:xfrm>
          <a:prstGeom prst="rect">
            <a:avLst/>
          </a:prstGeom>
        </p:spPr>
        <p:txBody>
          <a:bodyPr wrap="square">
            <a:spAutoFit/>
          </a:bodyPr>
          <a:lstStyle/>
          <a:p>
            <a:r>
              <a:rPr lang="tr-TR" b="1" dirty="0" smtClean="0"/>
              <a:t>Yatay ve Lisans Online Başvuru Yazılımı		</a:t>
            </a:r>
            <a:endParaRPr lang="tr-TR" dirty="0"/>
          </a:p>
        </p:txBody>
      </p:sp>
      <p:pic>
        <p:nvPicPr>
          <p:cNvPr id="22" name="Resim 21" descr="File:Dialog-apply.svg - Wikimedia Common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88940">
            <a:off x="1886356" y="3010397"/>
            <a:ext cx="406231" cy="412586"/>
          </a:xfrm>
          <a:prstGeom prst="rect">
            <a:avLst/>
          </a:prstGeom>
        </p:spPr>
      </p:pic>
      <p:sp>
        <p:nvSpPr>
          <p:cNvPr id="23" name="Dikdörtgen 22"/>
          <p:cNvSpPr/>
          <p:nvPr/>
        </p:nvSpPr>
        <p:spPr>
          <a:xfrm>
            <a:off x="2363974" y="3449914"/>
            <a:ext cx="8301600" cy="322024"/>
          </a:xfrm>
          <a:prstGeom prst="rect">
            <a:avLst/>
          </a:prstGeom>
          <a:gradFill>
            <a:gsLst>
              <a:gs pos="0">
                <a:schemeClr val="accent6">
                  <a:satMod val="103000"/>
                  <a:lumMod val="102000"/>
                  <a:tint val="94000"/>
                </a:schemeClr>
              </a:gs>
              <a:gs pos="50000">
                <a:schemeClr val="accent6">
                  <a:satMod val="110000"/>
                  <a:lumMod val="100000"/>
                  <a:shade val="100000"/>
                </a:schemeClr>
              </a:gs>
              <a:gs pos="100000">
                <a:schemeClr val="accent6">
                  <a:lumMod val="99000"/>
                  <a:satMod val="120000"/>
                  <a:shade val="78000"/>
                </a:schemeClr>
              </a:gs>
            </a:gsLst>
            <a:lin ang="5400000" scaled="0"/>
          </a:gradFill>
        </p:spPr>
        <p:style>
          <a:lnRef idx="0">
            <a:schemeClr val="accent6"/>
          </a:lnRef>
          <a:fillRef idx="3">
            <a:schemeClr val="accent6"/>
          </a:fillRef>
          <a:effectRef idx="3">
            <a:schemeClr val="accent6"/>
          </a:effectRef>
          <a:fontRef idx="minor">
            <a:schemeClr val="lt1"/>
          </a:fontRef>
        </p:style>
        <p:txBody>
          <a:bodyPr rtlCol="0" anchor="ctr"/>
          <a:lstStyle/>
          <a:p>
            <a:pPr algn="ctr"/>
            <a:endParaRPr lang="tr-TR"/>
          </a:p>
        </p:txBody>
      </p:sp>
      <p:sp>
        <p:nvSpPr>
          <p:cNvPr id="24" name="Metin kutusu 23"/>
          <p:cNvSpPr txBox="1"/>
          <p:nvPr/>
        </p:nvSpPr>
        <p:spPr>
          <a:xfrm>
            <a:off x="2587963" y="3394805"/>
            <a:ext cx="7936418" cy="369332"/>
          </a:xfrm>
          <a:prstGeom prst="rect">
            <a:avLst/>
          </a:prstGeom>
          <a:noFill/>
        </p:spPr>
        <p:txBody>
          <a:bodyPr wrap="square" rtlCol="0">
            <a:spAutoFit/>
          </a:bodyPr>
          <a:lstStyle/>
          <a:p>
            <a:r>
              <a:rPr lang="tr-TR" b="1" dirty="0" smtClean="0"/>
              <a:t>Uzaktan Eğitim </a:t>
            </a:r>
            <a:r>
              <a:rPr lang="tr-TR" b="1" dirty="0"/>
              <a:t>(LMS – </a:t>
            </a:r>
            <a:r>
              <a:rPr lang="tr-TR" b="1" dirty="0" smtClean="0"/>
              <a:t>Sanal Sınıf)</a:t>
            </a:r>
            <a:r>
              <a:rPr lang="tr-TR" b="1" dirty="0"/>
              <a:t>	</a:t>
            </a:r>
            <a:r>
              <a:rPr lang="tr-TR" b="1" dirty="0" smtClean="0"/>
              <a:t>	</a:t>
            </a:r>
            <a:endParaRPr lang="tr-TR" b="1" dirty="0"/>
          </a:p>
        </p:txBody>
      </p:sp>
      <p:pic>
        <p:nvPicPr>
          <p:cNvPr id="25" name="Resim 24" descr="File:Dialog-apply.svg - Wikimedia Common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88940">
            <a:off x="1914062" y="3384477"/>
            <a:ext cx="406231" cy="412586"/>
          </a:xfrm>
          <a:prstGeom prst="rect">
            <a:avLst/>
          </a:prstGeom>
        </p:spPr>
      </p:pic>
      <p:sp>
        <p:nvSpPr>
          <p:cNvPr id="26" name="Metin kutusu 25"/>
          <p:cNvSpPr txBox="1"/>
          <p:nvPr/>
        </p:nvSpPr>
        <p:spPr>
          <a:xfrm>
            <a:off x="2376007" y="4245844"/>
            <a:ext cx="8300897" cy="369332"/>
          </a:xfrm>
          <a:prstGeom prst="rect">
            <a:avLst/>
          </a:prstGeom>
          <a:solidFill>
            <a:schemeClr val="accent1">
              <a:lumMod val="60000"/>
              <a:lumOff val="40000"/>
            </a:schemeClr>
          </a:solidFill>
          <a:ln w="44450">
            <a:solidFill>
              <a:schemeClr val="accent1"/>
            </a:solidFill>
          </a:ln>
        </p:spPr>
        <p:txBody>
          <a:bodyPr wrap="square" rtlCol="0">
            <a:spAutoFit/>
          </a:bodyPr>
          <a:lstStyle/>
          <a:p>
            <a:pPr lvl="0"/>
            <a:r>
              <a:rPr lang="tr-TR" b="1" dirty="0" smtClean="0"/>
              <a:t>    </a:t>
            </a:r>
            <a:r>
              <a:rPr lang="tr-TR" b="1" dirty="0"/>
              <a:t>6698 Sayılı </a:t>
            </a:r>
            <a:r>
              <a:rPr lang="tr-TR" b="1" dirty="0" smtClean="0"/>
              <a:t>Kişisel </a:t>
            </a:r>
            <a:r>
              <a:rPr lang="tr-TR" b="1" dirty="0"/>
              <a:t>Verilerin Korunması </a:t>
            </a:r>
            <a:r>
              <a:rPr lang="tr-TR" b="1" dirty="0" smtClean="0"/>
              <a:t>Kanunu	</a:t>
            </a:r>
            <a:r>
              <a:rPr lang="tr-TR" b="1" dirty="0"/>
              <a:t> (</a:t>
            </a:r>
            <a:r>
              <a:rPr lang="tr-TR" b="1" dirty="0" smtClean="0"/>
              <a:t>KVKK</a:t>
            </a:r>
            <a:endParaRPr lang="tr-TR" b="1" dirty="0"/>
          </a:p>
        </p:txBody>
      </p:sp>
      <p:pic>
        <p:nvPicPr>
          <p:cNvPr id="28" name="Resim 2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72759" y="4202475"/>
            <a:ext cx="382756" cy="412701"/>
          </a:xfrm>
          <a:prstGeom prst="rect">
            <a:avLst/>
          </a:prstGeom>
        </p:spPr>
      </p:pic>
      <p:sp>
        <p:nvSpPr>
          <p:cNvPr id="29" name="Dikdörtgen 28"/>
          <p:cNvSpPr/>
          <p:nvPr/>
        </p:nvSpPr>
        <p:spPr>
          <a:xfrm>
            <a:off x="2394052" y="4701901"/>
            <a:ext cx="8300897" cy="322024"/>
          </a:xfrm>
          <a:prstGeom prst="rect">
            <a:avLst/>
          </a:prstGeom>
          <a:solidFill>
            <a:srgbClr val="FFC000"/>
          </a:solidFill>
        </p:spPr>
        <p:style>
          <a:lnRef idx="0">
            <a:schemeClr val="accent6"/>
          </a:lnRef>
          <a:fillRef idx="3">
            <a:schemeClr val="accent6"/>
          </a:fillRef>
          <a:effectRef idx="3">
            <a:schemeClr val="accent6"/>
          </a:effectRef>
          <a:fontRef idx="minor">
            <a:schemeClr val="lt1"/>
          </a:fontRef>
        </p:style>
        <p:txBody>
          <a:bodyPr rtlCol="0" anchor="ctr"/>
          <a:lstStyle/>
          <a:p>
            <a:pPr algn="ctr"/>
            <a:endParaRPr lang="tr-TR"/>
          </a:p>
        </p:txBody>
      </p:sp>
      <p:sp>
        <p:nvSpPr>
          <p:cNvPr id="30" name="Metin kutusu 29"/>
          <p:cNvSpPr txBox="1"/>
          <p:nvPr/>
        </p:nvSpPr>
        <p:spPr>
          <a:xfrm>
            <a:off x="2566503" y="4666140"/>
            <a:ext cx="7871902" cy="369332"/>
          </a:xfrm>
          <a:prstGeom prst="rect">
            <a:avLst/>
          </a:prstGeom>
          <a:noFill/>
        </p:spPr>
        <p:txBody>
          <a:bodyPr wrap="square" rtlCol="0">
            <a:spAutoFit/>
          </a:bodyPr>
          <a:lstStyle/>
          <a:p>
            <a:r>
              <a:rPr lang="tr-TR" b="1" dirty="0" smtClean="0"/>
              <a:t>Sızma (</a:t>
            </a:r>
            <a:r>
              <a:rPr lang="tr-TR" b="1" dirty="0" err="1" smtClean="0"/>
              <a:t>Pentest</a:t>
            </a:r>
            <a:r>
              <a:rPr lang="tr-TR" b="1" dirty="0" smtClean="0"/>
              <a:t>) Testi				</a:t>
            </a:r>
            <a:endParaRPr lang="tr-TR" b="1" dirty="0"/>
          </a:p>
        </p:txBody>
      </p:sp>
      <p:pic>
        <p:nvPicPr>
          <p:cNvPr id="31" name="Resim 30" descr="File:Crystal button cancel.svg - Wikimedia Commons"/>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772759" y="4693890"/>
            <a:ext cx="328274" cy="328274"/>
          </a:xfrm>
          <a:prstGeom prst="rect">
            <a:avLst/>
          </a:prstGeom>
        </p:spPr>
      </p:pic>
      <p:sp>
        <p:nvSpPr>
          <p:cNvPr id="45" name="Dikdörtgen 44"/>
          <p:cNvSpPr/>
          <p:nvPr/>
        </p:nvSpPr>
        <p:spPr>
          <a:xfrm>
            <a:off x="2394052" y="5104463"/>
            <a:ext cx="8300897" cy="322024"/>
          </a:xfrm>
          <a:prstGeom prst="rect">
            <a:avLst/>
          </a:prstGeom>
          <a:solidFill>
            <a:srgbClr val="FFC000"/>
          </a:solidFill>
        </p:spPr>
        <p:style>
          <a:lnRef idx="0">
            <a:schemeClr val="accent6"/>
          </a:lnRef>
          <a:fillRef idx="3">
            <a:schemeClr val="accent6"/>
          </a:fillRef>
          <a:effectRef idx="3">
            <a:schemeClr val="accent6"/>
          </a:effectRef>
          <a:fontRef idx="minor">
            <a:schemeClr val="lt1"/>
          </a:fontRef>
        </p:style>
        <p:txBody>
          <a:bodyPr rtlCol="0" anchor="ctr"/>
          <a:lstStyle/>
          <a:p>
            <a:pPr algn="ctr"/>
            <a:endParaRPr lang="tr-TR"/>
          </a:p>
        </p:txBody>
      </p:sp>
      <p:sp>
        <p:nvSpPr>
          <p:cNvPr id="46" name="Metin kutusu 45"/>
          <p:cNvSpPr txBox="1"/>
          <p:nvPr/>
        </p:nvSpPr>
        <p:spPr>
          <a:xfrm>
            <a:off x="2566503" y="5068702"/>
            <a:ext cx="7871902" cy="369332"/>
          </a:xfrm>
          <a:prstGeom prst="rect">
            <a:avLst/>
          </a:prstGeom>
          <a:noFill/>
        </p:spPr>
        <p:txBody>
          <a:bodyPr wrap="square" rtlCol="0">
            <a:spAutoFit/>
          </a:bodyPr>
          <a:lstStyle/>
          <a:p>
            <a:r>
              <a:rPr lang="tr-TR" b="1" dirty="0" smtClean="0"/>
              <a:t>KVKK ve Farkındalık Eğitimleri			</a:t>
            </a:r>
            <a:endParaRPr lang="tr-TR" b="1" dirty="0"/>
          </a:p>
        </p:txBody>
      </p:sp>
      <p:pic>
        <p:nvPicPr>
          <p:cNvPr id="47" name="Resim 46" descr="File:Crystal button cancel.svg - Wikimedia Commons"/>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772759" y="5096452"/>
            <a:ext cx="328274" cy="328274"/>
          </a:xfrm>
          <a:prstGeom prst="rect">
            <a:avLst/>
          </a:prstGeom>
        </p:spPr>
      </p:pic>
      <p:sp>
        <p:nvSpPr>
          <p:cNvPr id="48" name="Dikdörtgen 47"/>
          <p:cNvSpPr/>
          <p:nvPr/>
        </p:nvSpPr>
        <p:spPr>
          <a:xfrm>
            <a:off x="2396367" y="5509508"/>
            <a:ext cx="8315290" cy="322024"/>
          </a:xfrm>
          <a:prstGeom prst="rect">
            <a:avLst/>
          </a:prstGeom>
          <a:solidFill>
            <a:srgbClr val="FFC000"/>
          </a:solidFill>
        </p:spPr>
        <p:style>
          <a:lnRef idx="0">
            <a:schemeClr val="accent6"/>
          </a:lnRef>
          <a:fillRef idx="3">
            <a:schemeClr val="accent6"/>
          </a:fillRef>
          <a:effectRef idx="3">
            <a:schemeClr val="accent6"/>
          </a:effectRef>
          <a:fontRef idx="minor">
            <a:schemeClr val="lt1"/>
          </a:fontRef>
        </p:style>
        <p:txBody>
          <a:bodyPr rtlCol="0" anchor="ctr"/>
          <a:lstStyle/>
          <a:p>
            <a:pPr algn="ctr"/>
            <a:endParaRPr lang="tr-TR"/>
          </a:p>
        </p:txBody>
      </p:sp>
      <p:sp>
        <p:nvSpPr>
          <p:cNvPr id="49" name="Metin kutusu 48"/>
          <p:cNvSpPr txBox="1"/>
          <p:nvPr/>
        </p:nvSpPr>
        <p:spPr>
          <a:xfrm>
            <a:off x="2595995" y="5488808"/>
            <a:ext cx="7791263" cy="369332"/>
          </a:xfrm>
          <a:prstGeom prst="rect">
            <a:avLst/>
          </a:prstGeom>
          <a:noFill/>
        </p:spPr>
        <p:txBody>
          <a:bodyPr wrap="square" rtlCol="0">
            <a:spAutoFit/>
          </a:bodyPr>
          <a:lstStyle/>
          <a:p>
            <a:r>
              <a:rPr lang="tr-TR" b="1" dirty="0"/>
              <a:t>Erişim Denetimi Sunucudan Güvenli </a:t>
            </a:r>
            <a:r>
              <a:rPr lang="tr-TR" b="1" dirty="0" smtClean="0"/>
              <a:t>Baskı		</a:t>
            </a:r>
            <a:endParaRPr lang="tr-TR" b="1" dirty="0"/>
          </a:p>
        </p:txBody>
      </p:sp>
      <p:pic>
        <p:nvPicPr>
          <p:cNvPr id="50" name="Resim 49" descr="File:Crystal button cancel.svg - Wikimedia Commons"/>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781492" y="5471264"/>
            <a:ext cx="328274" cy="328274"/>
          </a:xfrm>
          <a:prstGeom prst="rect">
            <a:avLst/>
          </a:prstGeom>
        </p:spPr>
      </p:pic>
      <p:sp>
        <p:nvSpPr>
          <p:cNvPr id="51" name="Dikdörtgen 50"/>
          <p:cNvSpPr/>
          <p:nvPr/>
        </p:nvSpPr>
        <p:spPr>
          <a:xfrm>
            <a:off x="2407791" y="5914467"/>
            <a:ext cx="8310207" cy="322024"/>
          </a:xfrm>
          <a:prstGeom prst="rect">
            <a:avLst/>
          </a:prstGeom>
          <a:solidFill>
            <a:srgbClr val="C00000"/>
          </a:solidFill>
        </p:spPr>
        <p:style>
          <a:lnRef idx="0">
            <a:schemeClr val="accent6"/>
          </a:lnRef>
          <a:fillRef idx="3">
            <a:schemeClr val="accent6"/>
          </a:fillRef>
          <a:effectRef idx="3">
            <a:schemeClr val="accent6"/>
          </a:effectRef>
          <a:fontRef idx="minor">
            <a:schemeClr val="lt1"/>
          </a:fontRef>
        </p:style>
        <p:txBody>
          <a:bodyPr rtlCol="0" anchor="ctr"/>
          <a:lstStyle/>
          <a:p>
            <a:pPr algn="ctr"/>
            <a:endParaRPr lang="tr-TR"/>
          </a:p>
        </p:txBody>
      </p:sp>
      <p:sp>
        <p:nvSpPr>
          <p:cNvPr id="52" name="Metin kutusu 51"/>
          <p:cNvSpPr txBox="1"/>
          <p:nvPr/>
        </p:nvSpPr>
        <p:spPr>
          <a:xfrm>
            <a:off x="2670146" y="5873559"/>
            <a:ext cx="8001908" cy="369332"/>
          </a:xfrm>
          <a:prstGeom prst="rect">
            <a:avLst/>
          </a:prstGeom>
          <a:noFill/>
        </p:spPr>
        <p:txBody>
          <a:bodyPr wrap="square" rtlCol="0">
            <a:spAutoFit/>
          </a:bodyPr>
          <a:lstStyle/>
          <a:p>
            <a:r>
              <a:rPr lang="tr-TR" b="1" dirty="0" smtClean="0">
                <a:solidFill>
                  <a:schemeClr val="bg1"/>
                </a:solidFill>
              </a:rPr>
              <a:t>Bilgi Yönetim Sistemi				</a:t>
            </a:r>
            <a:endParaRPr lang="tr-TR" b="1" dirty="0">
              <a:solidFill>
                <a:schemeClr val="bg1"/>
              </a:solidFill>
            </a:endParaRPr>
          </a:p>
        </p:txBody>
      </p:sp>
      <p:pic>
        <p:nvPicPr>
          <p:cNvPr id="53" name="Resim 52" descr="File:Crystal button cancel.svg - Wikimedia Commons"/>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780750" y="5900760"/>
            <a:ext cx="361702" cy="328274"/>
          </a:xfrm>
          <a:prstGeom prst="rect">
            <a:avLst/>
          </a:prstGeom>
        </p:spPr>
      </p:pic>
      <p:sp>
        <p:nvSpPr>
          <p:cNvPr id="54" name="Dikdörtgen 53"/>
          <p:cNvSpPr/>
          <p:nvPr/>
        </p:nvSpPr>
        <p:spPr>
          <a:xfrm>
            <a:off x="2415976" y="6272855"/>
            <a:ext cx="8300897" cy="322024"/>
          </a:xfrm>
          <a:prstGeom prst="rect">
            <a:avLst/>
          </a:prstGeom>
          <a:solidFill>
            <a:srgbClr val="C00000"/>
          </a:solidFill>
        </p:spPr>
        <p:style>
          <a:lnRef idx="0">
            <a:schemeClr val="accent6"/>
          </a:lnRef>
          <a:fillRef idx="3">
            <a:schemeClr val="accent6"/>
          </a:fillRef>
          <a:effectRef idx="3">
            <a:schemeClr val="accent6"/>
          </a:effectRef>
          <a:fontRef idx="minor">
            <a:schemeClr val="lt1"/>
          </a:fontRef>
        </p:style>
        <p:txBody>
          <a:bodyPr rtlCol="0" anchor="ctr"/>
          <a:lstStyle/>
          <a:p>
            <a:pPr algn="ctr"/>
            <a:endParaRPr lang="tr-TR"/>
          </a:p>
        </p:txBody>
      </p:sp>
      <p:pic>
        <p:nvPicPr>
          <p:cNvPr id="55" name="Resim 54" descr="File:Crystal button cancel.svg - Wikimedia Commons"/>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797744" y="6269730"/>
            <a:ext cx="328274" cy="328274"/>
          </a:xfrm>
          <a:prstGeom prst="rect">
            <a:avLst/>
          </a:prstGeom>
        </p:spPr>
      </p:pic>
      <p:sp>
        <p:nvSpPr>
          <p:cNvPr id="56" name="Metin kutusu 55"/>
          <p:cNvSpPr txBox="1"/>
          <p:nvPr/>
        </p:nvSpPr>
        <p:spPr>
          <a:xfrm>
            <a:off x="2670146" y="6225547"/>
            <a:ext cx="7885982" cy="369332"/>
          </a:xfrm>
          <a:prstGeom prst="rect">
            <a:avLst/>
          </a:prstGeom>
          <a:noFill/>
        </p:spPr>
        <p:txBody>
          <a:bodyPr wrap="square" rtlCol="0">
            <a:spAutoFit/>
          </a:bodyPr>
          <a:lstStyle/>
          <a:p>
            <a:r>
              <a:rPr lang="tr-TR" b="1" dirty="0" smtClean="0">
                <a:solidFill>
                  <a:schemeClr val="bg1"/>
                </a:solidFill>
              </a:rPr>
              <a:t>Turnike Geçiş ve Kontrol Sistemleri			</a:t>
            </a:r>
            <a:endParaRPr lang="tr-TR" b="1" dirty="0">
              <a:solidFill>
                <a:schemeClr val="bg1"/>
              </a:solidFill>
            </a:endParaRPr>
          </a:p>
        </p:txBody>
      </p:sp>
      <p:sp>
        <p:nvSpPr>
          <p:cNvPr id="42" name="Dikdörtgen 41"/>
          <p:cNvSpPr/>
          <p:nvPr/>
        </p:nvSpPr>
        <p:spPr>
          <a:xfrm>
            <a:off x="2383369" y="3835073"/>
            <a:ext cx="8301600" cy="322024"/>
          </a:xfrm>
          <a:prstGeom prst="rect">
            <a:avLst/>
          </a:prstGeom>
          <a:gradFill>
            <a:gsLst>
              <a:gs pos="0">
                <a:schemeClr val="accent6">
                  <a:satMod val="103000"/>
                  <a:lumMod val="102000"/>
                  <a:tint val="94000"/>
                </a:schemeClr>
              </a:gs>
              <a:gs pos="50000">
                <a:schemeClr val="accent6">
                  <a:satMod val="110000"/>
                  <a:lumMod val="100000"/>
                  <a:shade val="100000"/>
                </a:schemeClr>
              </a:gs>
              <a:gs pos="100000">
                <a:schemeClr val="accent6">
                  <a:lumMod val="99000"/>
                  <a:satMod val="120000"/>
                  <a:shade val="78000"/>
                </a:schemeClr>
              </a:gs>
            </a:gsLst>
            <a:lin ang="5400000" scaled="0"/>
          </a:gradFill>
        </p:spPr>
        <p:style>
          <a:lnRef idx="0">
            <a:schemeClr val="accent6"/>
          </a:lnRef>
          <a:fillRef idx="3">
            <a:schemeClr val="accent6"/>
          </a:fillRef>
          <a:effectRef idx="3">
            <a:schemeClr val="accent6"/>
          </a:effectRef>
          <a:fontRef idx="minor">
            <a:schemeClr val="lt1"/>
          </a:fontRef>
        </p:style>
        <p:txBody>
          <a:bodyPr rtlCol="0" anchor="ctr"/>
          <a:lstStyle/>
          <a:p>
            <a:pPr algn="ctr"/>
            <a:endParaRPr lang="tr-TR"/>
          </a:p>
        </p:txBody>
      </p:sp>
      <p:sp>
        <p:nvSpPr>
          <p:cNvPr id="43" name="Metin kutusu 42"/>
          <p:cNvSpPr txBox="1"/>
          <p:nvPr/>
        </p:nvSpPr>
        <p:spPr>
          <a:xfrm>
            <a:off x="2607358" y="3779964"/>
            <a:ext cx="7936418" cy="369332"/>
          </a:xfrm>
          <a:prstGeom prst="rect">
            <a:avLst/>
          </a:prstGeom>
          <a:noFill/>
        </p:spPr>
        <p:txBody>
          <a:bodyPr wrap="square" rtlCol="0">
            <a:spAutoFit/>
          </a:bodyPr>
          <a:lstStyle/>
          <a:p>
            <a:r>
              <a:rPr lang="tr-TR" b="1" dirty="0" smtClean="0"/>
              <a:t>Web </a:t>
            </a:r>
            <a:r>
              <a:rPr lang="tr-TR" b="1" dirty="0" err="1" smtClean="0"/>
              <a:t>Siteside</a:t>
            </a:r>
            <a:r>
              <a:rPr lang="tr-TR" b="1" dirty="0" smtClean="0"/>
              <a:t> Ana Sayfa Değişikliği		</a:t>
            </a:r>
            <a:endParaRPr lang="tr-TR" b="1" dirty="0"/>
          </a:p>
        </p:txBody>
      </p:sp>
      <p:pic>
        <p:nvPicPr>
          <p:cNvPr id="44" name="Resim 43" descr="File:Dialog-apply.svg - Wikimedia Common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88940">
            <a:off x="1933457" y="3769636"/>
            <a:ext cx="406231" cy="412586"/>
          </a:xfrm>
          <a:prstGeom prst="rect">
            <a:avLst/>
          </a:prstGeom>
        </p:spPr>
      </p:pic>
    </p:spTree>
    <p:extLst>
      <p:ext uri="{BB962C8B-B14F-4D97-AF65-F5344CB8AC3E}">
        <p14:creationId xmlns:p14="http://schemas.microsoft.com/office/powerpoint/2010/main" val="14413002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down)">
                                      <p:cBhvr>
                                        <p:cTn id="12" dur="500"/>
                                        <p:tgtEl>
                                          <p:spTgt spid="5"/>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left)">
                                      <p:cBhvr>
                                        <p:cTn id="15" dur="500"/>
                                        <p:tgtEl>
                                          <p:spTgt spid="4"/>
                                        </p:tgtEl>
                                      </p:cBhvr>
                                    </p:animEffect>
                                  </p:childTnLst>
                                </p:cTn>
                              </p:par>
                            </p:childTnLst>
                          </p:cTn>
                        </p:par>
                        <p:par>
                          <p:cTn id="16" fill="hold">
                            <p:stCondLst>
                              <p:cond delay="500"/>
                            </p:stCondLst>
                            <p:childTnLst>
                              <p:par>
                                <p:cTn id="17" presetID="22" presetClass="entr" presetSubtype="4"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down)">
                                      <p:cBhvr>
                                        <p:cTn id="19" dur="500"/>
                                        <p:tgtEl>
                                          <p:spTgt spid="7"/>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8"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wipe(left)">
                                      <p:cBhvr>
                                        <p:cTn id="24" dur="500"/>
                                        <p:tgtEl>
                                          <p:spTgt spid="9"/>
                                        </p:tgtEl>
                                      </p:cBhvr>
                                    </p:animEffect>
                                  </p:childTnLst>
                                </p:cTn>
                              </p:par>
                              <p:par>
                                <p:cTn id="25" presetID="22" presetClass="entr" presetSubtype="8"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wipe(left)">
                                      <p:cBhvr>
                                        <p:cTn id="27" dur="500"/>
                                        <p:tgtEl>
                                          <p:spTgt spid="8"/>
                                        </p:tgtEl>
                                      </p:cBhvr>
                                    </p:animEffect>
                                  </p:childTnLst>
                                </p:cTn>
                              </p:par>
                            </p:childTnLst>
                          </p:cTn>
                        </p:par>
                        <p:par>
                          <p:cTn id="28" fill="hold">
                            <p:stCondLst>
                              <p:cond delay="500"/>
                            </p:stCondLst>
                            <p:childTnLst>
                              <p:par>
                                <p:cTn id="29" presetID="22" presetClass="entr" presetSubtype="4" fill="hold"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wipe(down)">
                                      <p:cBhvr>
                                        <p:cTn id="31" dur="500"/>
                                        <p:tgtEl>
                                          <p:spTgt spid="10"/>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8" fill="hold" grpId="0" nodeType="click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wipe(left)">
                                      <p:cBhvr>
                                        <p:cTn id="36" dur="500"/>
                                        <p:tgtEl>
                                          <p:spTgt spid="12"/>
                                        </p:tgtEl>
                                      </p:cBhvr>
                                    </p:animEffect>
                                  </p:childTnLst>
                                </p:cTn>
                              </p:par>
                              <p:par>
                                <p:cTn id="37" presetID="22" presetClass="entr" presetSubtype="8" fill="hold" grpId="0" nodeType="with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wipe(left)">
                                      <p:cBhvr>
                                        <p:cTn id="39" dur="500"/>
                                        <p:tgtEl>
                                          <p:spTgt spid="11"/>
                                        </p:tgtEl>
                                      </p:cBhvr>
                                    </p:animEffect>
                                  </p:childTnLst>
                                </p:cTn>
                              </p:par>
                            </p:childTnLst>
                          </p:cTn>
                        </p:par>
                        <p:par>
                          <p:cTn id="40" fill="hold">
                            <p:stCondLst>
                              <p:cond delay="500"/>
                            </p:stCondLst>
                            <p:childTnLst>
                              <p:par>
                                <p:cTn id="41" presetID="22" presetClass="entr" presetSubtype="4" fill="hold" nodeType="after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wipe(down)">
                                      <p:cBhvr>
                                        <p:cTn id="43" dur="500"/>
                                        <p:tgtEl>
                                          <p:spTgt spid="13"/>
                                        </p:tgtEl>
                                      </p:cBhvr>
                                    </p:animEffect>
                                  </p:childTnLst>
                                </p:cTn>
                              </p:par>
                            </p:childTnLst>
                          </p:cTn>
                        </p:par>
                      </p:childTnLst>
                    </p:cTn>
                  </p:par>
                  <p:par>
                    <p:cTn id="44" fill="hold">
                      <p:stCondLst>
                        <p:cond delay="indefinite"/>
                      </p:stCondLst>
                      <p:childTnLst>
                        <p:par>
                          <p:cTn id="45" fill="hold">
                            <p:stCondLst>
                              <p:cond delay="0"/>
                            </p:stCondLst>
                            <p:childTnLst>
                              <p:par>
                                <p:cTn id="46" presetID="22" presetClass="entr" presetSubtype="8" fill="hold" grpId="0" nodeType="clickEffect">
                                  <p:stCondLst>
                                    <p:cond delay="0"/>
                                  </p:stCondLst>
                                  <p:childTnLst>
                                    <p:set>
                                      <p:cBhvr>
                                        <p:cTn id="47" dur="1" fill="hold">
                                          <p:stCondLst>
                                            <p:cond delay="0"/>
                                          </p:stCondLst>
                                        </p:cTn>
                                        <p:tgtEl>
                                          <p:spTgt spid="14"/>
                                        </p:tgtEl>
                                        <p:attrNameLst>
                                          <p:attrName>style.visibility</p:attrName>
                                        </p:attrNameLst>
                                      </p:cBhvr>
                                      <p:to>
                                        <p:strVal val="visible"/>
                                      </p:to>
                                    </p:set>
                                    <p:animEffect transition="in" filter="wipe(left)">
                                      <p:cBhvr>
                                        <p:cTn id="48" dur="500"/>
                                        <p:tgtEl>
                                          <p:spTgt spid="14"/>
                                        </p:tgtEl>
                                      </p:cBhvr>
                                    </p:animEffect>
                                  </p:childTnLst>
                                </p:cTn>
                              </p:par>
                              <p:par>
                                <p:cTn id="49" presetID="22" presetClass="entr" presetSubtype="8" fill="hold" grpId="0" nodeType="with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wipe(left)">
                                      <p:cBhvr>
                                        <p:cTn id="51" dur="500"/>
                                        <p:tgtEl>
                                          <p:spTgt spid="15"/>
                                        </p:tgtEl>
                                      </p:cBhvr>
                                    </p:animEffect>
                                  </p:childTnLst>
                                </p:cTn>
                              </p:par>
                            </p:childTnLst>
                          </p:cTn>
                        </p:par>
                        <p:par>
                          <p:cTn id="52" fill="hold">
                            <p:stCondLst>
                              <p:cond delay="500"/>
                            </p:stCondLst>
                            <p:childTnLst>
                              <p:par>
                                <p:cTn id="53" presetID="22" presetClass="entr" presetSubtype="4" fill="hold" nodeType="afterEffect">
                                  <p:stCondLst>
                                    <p:cond delay="0"/>
                                  </p:stCondLst>
                                  <p:childTnLst>
                                    <p:set>
                                      <p:cBhvr>
                                        <p:cTn id="54" dur="1" fill="hold">
                                          <p:stCondLst>
                                            <p:cond delay="0"/>
                                          </p:stCondLst>
                                        </p:cTn>
                                        <p:tgtEl>
                                          <p:spTgt spid="16"/>
                                        </p:tgtEl>
                                        <p:attrNameLst>
                                          <p:attrName>style.visibility</p:attrName>
                                        </p:attrNameLst>
                                      </p:cBhvr>
                                      <p:to>
                                        <p:strVal val="visible"/>
                                      </p:to>
                                    </p:set>
                                    <p:animEffect transition="in" filter="wipe(down)">
                                      <p:cBhvr>
                                        <p:cTn id="55" dur="500"/>
                                        <p:tgtEl>
                                          <p:spTgt spid="16"/>
                                        </p:tgtEl>
                                      </p:cBhvr>
                                    </p:animEffect>
                                  </p:childTnLst>
                                </p:cTn>
                              </p:par>
                            </p:childTnLst>
                          </p:cTn>
                        </p:par>
                      </p:childTnLst>
                    </p:cTn>
                  </p:par>
                  <p:par>
                    <p:cTn id="56" fill="hold">
                      <p:stCondLst>
                        <p:cond delay="indefinite"/>
                      </p:stCondLst>
                      <p:childTnLst>
                        <p:par>
                          <p:cTn id="57" fill="hold">
                            <p:stCondLst>
                              <p:cond delay="0"/>
                            </p:stCondLst>
                            <p:childTnLst>
                              <p:par>
                                <p:cTn id="58" presetID="22" presetClass="entr" presetSubtype="8" fill="hold" grpId="0" nodeType="clickEffect">
                                  <p:stCondLst>
                                    <p:cond delay="0"/>
                                  </p:stCondLst>
                                  <p:childTnLst>
                                    <p:set>
                                      <p:cBhvr>
                                        <p:cTn id="59" dur="1" fill="hold">
                                          <p:stCondLst>
                                            <p:cond delay="0"/>
                                          </p:stCondLst>
                                        </p:cTn>
                                        <p:tgtEl>
                                          <p:spTgt spid="17"/>
                                        </p:tgtEl>
                                        <p:attrNameLst>
                                          <p:attrName>style.visibility</p:attrName>
                                        </p:attrNameLst>
                                      </p:cBhvr>
                                      <p:to>
                                        <p:strVal val="visible"/>
                                      </p:to>
                                    </p:set>
                                    <p:animEffect transition="in" filter="wipe(left)">
                                      <p:cBhvr>
                                        <p:cTn id="60" dur="500"/>
                                        <p:tgtEl>
                                          <p:spTgt spid="17"/>
                                        </p:tgtEl>
                                      </p:cBhvr>
                                    </p:animEffect>
                                  </p:childTnLst>
                                </p:cTn>
                              </p:par>
                              <p:par>
                                <p:cTn id="61" presetID="22" presetClass="entr" presetSubtype="8" fill="hold" grpId="0" nodeType="withEffect">
                                  <p:stCondLst>
                                    <p:cond delay="0"/>
                                  </p:stCondLst>
                                  <p:childTnLst>
                                    <p:set>
                                      <p:cBhvr>
                                        <p:cTn id="62" dur="1" fill="hold">
                                          <p:stCondLst>
                                            <p:cond delay="0"/>
                                          </p:stCondLst>
                                        </p:cTn>
                                        <p:tgtEl>
                                          <p:spTgt spid="18"/>
                                        </p:tgtEl>
                                        <p:attrNameLst>
                                          <p:attrName>style.visibility</p:attrName>
                                        </p:attrNameLst>
                                      </p:cBhvr>
                                      <p:to>
                                        <p:strVal val="visible"/>
                                      </p:to>
                                    </p:set>
                                    <p:animEffect transition="in" filter="wipe(left)">
                                      <p:cBhvr>
                                        <p:cTn id="63" dur="500"/>
                                        <p:tgtEl>
                                          <p:spTgt spid="18"/>
                                        </p:tgtEl>
                                      </p:cBhvr>
                                    </p:animEffect>
                                  </p:childTnLst>
                                </p:cTn>
                              </p:par>
                            </p:childTnLst>
                          </p:cTn>
                        </p:par>
                        <p:par>
                          <p:cTn id="64" fill="hold">
                            <p:stCondLst>
                              <p:cond delay="500"/>
                            </p:stCondLst>
                            <p:childTnLst>
                              <p:par>
                                <p:cTn id="65" presetID="22" presetClass="entr" presetSubtype="4" fill="hold" nodeType="afterEffect">
                                  <p:stCondLst>
                                    <p:cond delay="0"/>
                                  </p:stCondLst>
                                  <p:childTnLst>
                                    <p:set>
                                      <p:cBhvr>
                                        <p:cTn id="66" dur="1" fill="hold">
                                          <p:stCondLst>
                                            <p:cond delay="0"/>
                                          </p:stCondLst>
                                        </p:cTn>
                                        <p:tgtEl>
                                          <p:spTgt spid="19"/>
                                        </p:tgtEl>
                                        <p:attrNameLst>
                                          <p:attrName>style.visibility</p:attrName>
                                        </p:attrNameLst>
                                      </p:cBhvr>
                                      <p:to>
                                        <p:strVal val="visible"/>
                                      </p:to>
                                    </p:set>
                                    <p:animEffect transition="in" filter="wipe(down)">
                                      <p:cBhvr>
                                        <p:cTn id="67" dur="500"/>
                                        <p:tgtEl>
                                          <p:spTgt spid="19"/>
                                        </p:tgtEl>
                                      </p:cBhvr>
                                    </p:animEffect>
                                  </p:childTnLst>
                                </p:cTn>
                              </p:par>
                            </p:childTnLst>
                          </p:cTn>
                        </p:par>
                      </p:childTnLst>
                    </p:cTn>
                  </p:par>
                  <p:par>
                    <p:cTn id="68" fill="hold">
                      <p:stCondLst>
                        <p:cond delay="indefinite"/>
                      </p:stCondLst>
                      <p:childTnLst>
                        <p:par>
                          <p:cTn id="69" fill="hold">
                            <p:stCondLst>
                              <p:cond delay="0"/>
                            </p:stCondLst>
                            <p:childTnLst>
                              <p:par>
                                <p:cTn id="70" presetID="22" presetClass="entr" presetSubtype="8" fill="hold" grpId="0" nodeType="clickEffect">
                                  <p:stCondLst>
                                    <p:cond delay="0"/>
                                  </p:stCondLst>
                                  <p:childTnLst>
                                    <p:set>
                                      <p:cBhvr>
                                        <p:cTn id="71" dur="1" fill="hold">
                                          <p:stCondLst>
                                            <p:cond delay="0"/>
                                          </p:stCondLst>
                                        </p:cTn>
                                        <p:tgtEl>
                                          <p:spTgt spid="20"/>
                                        </p:tgtEl>
                                        <p:attrNameLst>
                                          <p:attrName>style.visibility</p:attrName>
                                        </p:attrNameLst>
                                      </p:cBhvr>
                                      <p:to>
                                        <p:strVal val="visible"/>
                                      </p:to>
                                    </p:set>
                                    <p:animEffect transition="in" filter="wipe(left)">
                                      <p:cBhvr>
                                        <p:cTn id="72" dur="500"/>
                                        <p:tgtEl>
                                          <p:spTgt spid="20"/>
                                        </p:tgtEl>
                                      </p:cBhvr>
                                    </p:animEffect>
                                  </p:childTnLst>
                                </p:cTn>
                              </p:par>
                              <p:par>
                                <p:cTn id="73" presetID="22" presetClass="entr" presetSubtype="8" fill="hold" grpId="0" nodeType="withEffect">
                                  <p:stCondLst>
                                    <p:cond delay="0"/>
                                  </p:stCondLst>
                                  <p:childTnLst>
                                    <p:set>
                                      <p:cBhvr>
                                        <p:cTn id="74" dur="1" fill="hold">
                                          <p:stCondLst>
                                            <p:cond delay="0"/>
                                          </p:stCondLst>
                                        </p:cTn>
                                        <p:tgtEl>
                                          <p:spTgt spid="21"/>
                                        </p:tgtEl>
                                        <p:attrNameLst>
                                          <p:attrName>style.visibility</p:attrName>
                                        </p:attrNameLst>
                                      </p:cBhvr>
                                      <p:to>
                                        <p:strVal val="visible"/>
                                      </p:to>
                                    </p:set>
                                    <p:animEffect transition="in" filter="wipe(left)">
                                      <p:cBhvr>
                                        <p:cTn id="75" dur="500"/>
                                        <p:tgtEl>
                                          <p:spTgt spid="21"/>
                                        </p:tgtEl>
                                      </p:cBhvr>
                                    </p:animEffect>
                                  </p:childTnLst>
                                </p:cTn>
                              </p:par>
                            </p:childTnLst>
                          </p:cTn>
                        </p:par>
                        <p:par>
                          <p:cTn id="76" fill="hold">
                            <p:stCondLst>
                              <p:cond delay="500"/>
                            </p:stCondLst>
                            <p:childTnLst>
                              <p:par>
                                <p:cTn id="77" presetID="22" presetClass="entr" presetSubtype="4" fill="hold" nodeType="afterEffect">
                                  <p:stCondLst>
                                    <p:cond delay="0"/>
                                  </p:stCondLst>
                                  <p:childTnLst>
                                    <p:set>
                                      <p:cBhvr>
                                        <p:cTn id="78" dur="1" fill="hold">
                                          <p:stCondLst>
                                            <p:cond delay="0"/>
                                          </p:stCondLst>
                                        </p:cTn>
                                        <p:tgtEl>
                                          <p:spTgt spid="22"/>
                                        </p:tgtEl>
                                        <p:attrNameLst>
                                          <p:attrName>style.visibility</p:attrName>
                                        </p:attrNameLst>
                                      </p:cBhvr>
                                      <p:to>
                                        <p:strVal val="visible"/>
                                      </p:to>
                                    </p:set>
                                    <p:animEffect transition="in" filter="wipe(down)">
                                      <p:cBhvr>
                                        <p:cTn id="79" dur="500"/>
                                        <p:tgtEl>
                                          <p:spTgt spid="22"/>
                                        </p:tgtEl>
                                      </p:cBhvr>
                                    </p:animEffect>
                                  </p:childTnLst>
                                </p:cTn>
                              </p:par>
                            </p:childTnLst>
                          </p:cTn>
                        </p:par>
                      </p:childTnLst>
                    </p:cTn>
                  </p:par>
                  <p:par>
                    <p:cTn id="80" fill="hold">
                      <p:stCondLst>
                        <p:cond delay="indefinite"/>
                      </p:stCondLst>
                      <p:childTnLst>
                        <p:par>
                          <p:cTn id="81" fill="hold">
                            <p:stCondLst>
                              <p:cond delay="0"/>
                            </p:stCondLst>
                            <p:childTnLst>
                              <p:par>
                                <p:cTn id="82" presetID="22" presetClass="entr" presetSubtype="8" fill="hold" grpId="0" nodeType="clickEffect">
                                  <p:stCondLst>
                                    <p:cond delay="0"/>
                                  </p:stCondLst>
                                  <p:childTnLst>
                                    <p:set>
                                      <p:cBhvr>
                                        <p:cTn id="83" dur="1" fill="hold">
                                          <p:stCondLst>
                                            <p:cond delay="0"/>
                                          </p:stCondLst>
                                        </p:cTn>
                                        <p:tgtEl>
                                          <p:spTgt spid="24"/>
                                        </p:tgtEl>
                                        <p:attrNameLst>
                                          <p:attrName>style.visibility</p:attrName>
                                        </p:attrNameLst>
                                      </p:cBhvr>
                                      <p:to>
                                        <p:strVal val="visible"/>
                                      </p:to>
                                    </p:set>
                                    <p:animEffect transition="in" filter="wipe(left)">
                                      <p:cBhvr>
                                        <p:cTn id="84" dur="500"/>
                                        <p:tgtEl>
                                          <p:spTgt spid="24"/>
                                        </p:tgtEl>
                                      </p:cBhvr>
                                    </p:animEffect>
                                  </p:childTnLst>
                                </p:cTn>
                              </p:par>
                              <p:par>
                                <p:cTn id="85" presetID="22" presetClass="entr" presetSubtype="8" fill="hold" grpId="0" nodeType="withEffect">
                                  <p:stCondLst>
                                    <p:cond delay="0"/>
                                  </p:stCondLst>
                                  <p:childTnLst>
                                    <p:set>
                                      <p:cBhvr>
                                        <p:cTn id="86" dur="1" fill="hold">
                                          <p:stCondLst>
                                            <p:cond delay="0"/>
                                          </p:stCondLst>
                                        </p:cTn>
                                        <p:tgtEl>
                                          <p:spTgt spid="23"/>
                                        </p:tgtEl>
                                        <p:attrNameLst>
                                          <p:attrName>style.visibility</p:attrName>
                                        </p:attrNameLst>
                                      </p:cBhvr>
                                      <p:to>
                                        <p:strVal val="visible"/>
                                      </p:to>
                                    </p:set>
                                    <p:animEffect transition="in" filter="wipe(left)">
                                      <p:cBhvr>
                                        <p:cTn id="87" dur="500"/>
                                        <p:tgtEl>
                                          <p:spTgt spid="23"/>
                                        </p:tgtEl>
                                      </p:cBhvr>
                                    </p:animEffect>
                                  </p:childTnLst>
                                </p:cTn>
                              </p:par>
                            </p:childTnLst>
                          </p:cTn>
                        </p:par>
                        <p:par>
                          <p:cTn id="88" fill="hold">
                            <p:stCondLst>
                              <p:cond delay="500"/>
                            </p:stCondLst>
                            <p:childTnLst>
                              <p:par>
                                <p:cTn id="89" presetID="22" presetClass="entr" presetSubtype="4" fill="hold" nodeType="afterEffect">
                                  <p:stCondLst>
                                    <p:cond delay="0"/>
                                  </p:stCondLst>
                                  <p:childTnLst>
                                    <p:set>
                                      <p:cBhvr>
                                        <p:cTn id="90" dur="1" fill="hold">
                                          <p:stCondLst>
                                            <p:cond delay="0"/>
                                          </p:stCondLst>
                                        </p:cTn>
                                        <p:tgtEl>
                                          <p:spTgt spid="25"/>
                                        </p:tgtEl>
                                        <p:attrNameLst>
                                          <p:attrName>style.visibility</p:attrName>
                                        </p:attrNameLst>
                                      </p:cBhvr>
                                      <p:to>
                                        <p:strVal val="visible"/>
                                      </p:to>
                                    </p:set>
                                    <p:animEffect transition="in" filter="wipe(down)">
                                      <p:cBhvr>
                                        <p:cTn id="91" dur="500"/>
                                        <p:tgtEl>
                                          <p:spTgt spid="25"/>
                                        </p:tgtEl>
                                      </p:cBhvr>
                                    </p:animEffect>
                                  </p:childTnLst>
                                </p:cTn>
                              </p:par>
                            </p:childTnLst>
                          </p:cTn>
                        </p:par>
                      </p:childTnLst>
                    </p:cTn>
                  </p:par>
                  <p:par>
                    <p:cTn id="92" fill="hold">
                      <p:stCondLst>
                        <p:cond delay="indefinite"/>
                      </p:stCondLst>
                      <p:childTnLst>
                        <p:par>
                          <p:cTn id="93" fill="hold">
                            <p:stCondLst>
                              <p:cond delay="0"/>
                            </p:stCondLst>
                            <p:childTnLst>
                              <p:par>
                                <p:cTn id="94" presetID="22" presetClass="entr" presetSubtype="8" fill="hold" grpId="0" nodeType="clickEffect">
                                  <p:stCondLst>
                                    <p:cond delay="0"/>
                                  </p:stCondLst>
                                  <p:childTnLst>
                                    <p:set>
                                      <p:cBhvr>
                                        <p:cTn id="95" dur="1" fill="hold">
                                          <p:stCondLst>
                                            <p:cond delay="0"/>
                                          </p:stCondLst>
                                        </p:cTn>
                                        <p:tgtEl>
                                          <p:spTgt spid="43"/>
                                        </p:tgtEl>
                                        <p:attrNameLst>
                                          <p:attrName>style.visibility</p:attrName>
                                        </p:attrNameLst>
                                      </p:cBhvr>
                                      <p:to>
                                        <p:strVal val="visible"/>
                                      </p:to>
                                    </p:set>
                                    <p:animEffect transition="in" filter="wipe(left)">
                                      <p:cBhvr>
                                        <p:cTn id="96" dur="500"/>
                                        <p:tgtEl>
                                          <p:spTgt spid="43"/>
                                        </p:tgtEl>
                                      </p:cBhvr>
                                    </p:animEffect>
                                  </p:childTnLst>
                                </p:cTn>
                              </p:par>
                              <p:par>
                                <p:cTn id="97" presetID="22" presetClass="entr" presetSubtype="8" fill="hold" grpId="0" nodeType="withEffect">
                                  <p:stCondLst>
                                    <p:cond delay="0"/>
                                  </p:stCondLst>
                                  <p:childTnLst>
                                    <p:set>
                                      <p:cBhvr>
                                        <p:cTn id="98" dur="1" fill="hold">
                                          <p:stCondLst>
                                            <p:cond delay="0"/>
                                          </p:stCondLst>
                                        </p:cTn>
                                        <p:tgtEl>
                                          <p:spTgt spid="42"/>
                                        </p:tgtEl>
                                        <p:attrNameLst>
                                          <p:attrName>style.visibility</p:attrName>
                                        </p:attrNameLst>
                                      </p:cBhvr>
                                      <p:to>
                                        <p:strVal val="visible"/>
                                      </p:to>
                                    </p:set>
                                    <p:animEffect transition="in" filter="wipe(left)">
                                      <p:cBhvr>
                                        <p:cTn id="99" dur="500"/>
                                        <p:tgtEl>
                                          <p:spTgt spid="42"/>
                                        </p:tgtEl>
                                      </p:cBhvr>
                                    </p:animEffect>
                                  </p:childTnLst>
                                </p:cTn>
                              </p:par>
                            </p:childTnLst>
                          </p:cTn>
                        </p:par>
                        <p:par>
                          <p:cTn id="100" fill="hold">
                            <p:stCondLst>
                              <p:cond delay="500"/>
                            </p:stCondLst>
                            <p:childTnLst>
                              <p:par>
                                <p:cTn id="101" presetID="22" presetClass="entr" presetSubtype="4" fill="hold" nodeType="afterEffect">
                                  <p:stCondLst>
                                    <p:cond delay="0"/>
                                  </p:stCondLst>
                                  <p:childTnLst>
                                    <p:set>
                                      <p:cBhvr>
                                        <p:cTn id="102" dur="1" fill="hold">
                                          <p:stCondLst>
                                            <p:cond delay="0"/>
                                          </p:stCondLst>
                                        </p:cTn>
                                        <p:tgtEl>
                                          <p:spTgt spid="44"/>
                                        </p:tgtEl>
                                        <p:attrNameLst>
                                          <p:attrName>style.visibility</p:attrName>
                                        </p:attrNameLst>
                                      </p:cBhvr>
                                      <p:to>
                                        <p:strVal val="visible"/>
                                      </p:to>
                                    </p:set>
                                    <p:animEffect transition="in" filter="wipe(down)">
                                      <p:cBhvr>
                                        <p:cTn id="103" dur="500"/>
                                        <p:tgtEl>
                                          <p:spTgt spid="44"/>
                                        </p:tgtEl>
                                      </p:cBhvr>
                                    </p:animEffect>
                                  </p:childTnLst>
                                </p:cTn>
                              </p:par>
                            </p:childTnLst>
                          </p:cTn>
                        </p:par>
                      </p:childTnLst>
                    </p:cTn>
                  </p:par>
                  <p:par>
                    <p:cTn id="104" fill="hold">
                      <p:stCondLst>
                        <p:cond delay="indefinite"/>
                      </p:stCondLst>
                      <p:childTnLst>
                        <p:par>
                          <p:cTn id="105" fill="hold">
                            <p:stCondLst>
                              <p:cond delay="0"/>
                            </p:stCondLst>
                            <p:childTnLst>
                              <p:par>
                                <p:cTn id="106" presetID="22" presetClass="entr" presetSubtype="8" fill="hold" grpId="0" nodeType="clickEffect">
                                  <p:stCondLst>
                                    <p:cond delay="0"/>
                                  </p:stCondLst>
                                  <p:childTnLst>
                                    <p:set>
                                      <p:cBhvr>
                                        <p:cTn id="107" dur="1" fill="hold">
                                          <p:stCondLst>
                                            <p:cond delay="0"/>
                                          </p:stCondLst>
                                        </p:cTn>
                                        <p:tgtEl>
                                          <p:spTgt spid="26"/>
                                        </p:tgtEl>
                                        <p:attrNameLst>
                                          <p:attrName>style.visibility</p:attrName>
                                        </p:attrNameLst>
                                      </p:cBhvr>
                                      <p:to>
                                        <p:strVal val="visible"/>
                                      </p:to>
                                    </p:set>
                                    <p:animEffect transition="in" filter="wipe(left)">
                                      <p:cBhvr>
                                        <p:cTn id="108" dur="600"/>
                                        <p:tgtEl>
                                          <p:spTgt spid="26"/>
                                        </p:tgtEl>
                                      </p:cBhvr>
                                    </p:animEffect>
                                  </p:childTnLst>
                                </p:cTn>
                              </p:par>
                            </p:childTnLst>
                          </p:cTn>
                        </p:par>
                        <p:par>
                          <p:cTn id="109" fill="hold">
                            <p:stCondLst>
                              <p:cond delay="600"/>
                            </p:stCondLst>
                            <p:childTnLst>
                              <p:par>
                                <p:cTn id="110" presetID="22" presetClass="entr" presetSubtype="8" fill="hold" nodeType="afterEffect">
                                  <p:stCondLst>
                                    <p:cond delay="0"/>
                                  </p:stCondLst>
                                  <p:childTnLst>
                                    <p:set>
                                      <p:cBhvr>
                                        <p:cTn id="111" dur="1" fill="hold">
                                          <p:stCondLst>
                                            <p:cond delay="0"/>
                                          </p:stCondLst>
                                        </p:cTn>
                                        <p:tgtEl>
                                          <p:spTgt spid="28"/>
                                        </p:tgtEl>
                                        <p:attrNameLst>
                                          <p:attrName>style.visibility</p:attrName>
                                        </p:attrNameLst>
                                      </p:cBhvr>
                                      <p:to>
                                        <p:strVal val="visible"/>
                                      </p:to>
                                    </p:set>
                                    <p:animEffect transition="in" filter="wipe(left)">
                                      <p:cBhvr>
                                        <p:cTn id="112" dur="550"/>
                                        <p:tgtEl>
                                          <p:spTgt spid="28"/>
                                        </p:tgtEl>
                                      </p:cBhvr>
                                    </p:animEffect>
                                  </p:childTnLst>
                                </p:cTn>
                              </p:par>
                            </p:childTnLst>
                          </p:cTn>
                        </p:par>
                      </p:childTnLst>
                    </p:cTn>
                  </p:par>
                  <p:par>
                    <p:cTn id="113" fill="hold">
                      <p:stCondLst>
                        <p:cond delay="indefinite"/>
                      </p:stCondLst>
                      <p:childTnLst>
                        <p:par>
                          <p:cTn id="114" fill="hold">
                            <p:stCondLst>
                              <p:cond delay="0"/>
                            </p:stCondLst>
                            <p:childTnLst>
                              <p:par>
                                <p:cTn id="115" presetID="22" presetClass="entr" presetSubtype="8" fill="hold" grpId="0" nodeType="clickEffect">
                                  <p:stCondLst>
                                    <p:cond delay="0"/>
                                  </p:stCondLst>
                                  <p:childTnLst>
                                    <p:set>
                                      <p:cBhvr>
                                        <p:cTn id="116" dur="1" fill="hold">
                                          <p:stCondLst>
                                            <p:cond delay="0"/>
                                          </p:stCondLst>
                                        </p:cTn>
                                        <p:tgtEl>
                                          <p:spTgt spid="30"/>
                                        </p:tgtEl>
                                        <p:attrNameLst>
                                          <p:attrName>style.visibility</p:attrName>
                                        </p:attrNameLst>
                                      </p:cBhvr>
                                      <p:to>
                                        <p:strVal val="visible"/>
                                      </p:to>
                                    </p:set>
                                    <p:animEffect transition="in" filter="wipe(left)">
                                      <p:cBhvr>
                                        <p:cTn id="117" dur="500"/>
                                        <p:tgtEl>
                                          <p:spTgt spid="30"/>
                                        </p:tgtEl>
                                      </p:cBhvr>
                                    </p:animEffect>
                                  </p:childTnLst>
                                </p:cTn>
                              </p:par>
                              <p:par>
                                <p:cTn id="118" presetID="22" presetClass="entr" presetSubtype="8" fill="hold" grpId="0" nodeType="withEffect">
                                  <p:stCondLst>
                                    <p:cond delay="0"/>
                                  </p:stCondLst>
                                  <p:childTnLst>
                                    <p:set>
                                      <p:cBhvr>
                                        <p:cTn id="119" dur="1" fill="hold">
                                          <p:stCondLst>
                                            <p:cond delay="0"/>
                                          </p:stCondLst>
                                        </p:cTn>
                                        <p:tgtEl>
                                          <p:spTgt spid="29"/>
                                        </p:tgtEl>
                                        <p:attrNameLst>
                                          <p:attrName>style.visibility</p:attrName>
                                        </p:attrNameLst>
                                      </p:cBhvr>
                                      <p:to>
                                        <p:strVal val="visible"/>
                                      </p:to>
                                    </p:set>
                                    <p:animEffect transition="in" filter="wipe(left)">
                                      <p:cBhvr>
                                        <p:cTn id="120" dur="500"/>
                                        <p:tgtEl>
                                          <p:spTgt spid="29"/>
                                        </p:tgtEl>
                                      </p:cBhvr>
                                    </p:animEffect>
                                  </p:childTnLst>
                                </p:cTn>
                              </p:par>
                            </p:childTnLst>
                          </p:cTn>
                        </p:par>
                        <p:par>
                          <p:cTn id="121" fill="hold">
                            <p:stCondLst>
                              <p:cond delay="500"/>
                            </p:stCondLst>
                            <p:childTnLst>
                              <p:par>
                                <p:cTn id="122" presetID="22" presetClass="entr" presetSubtype="8" fill="hold" nodeType="afterEffect">
                                  <p:stCondLst>
                                    <p:cond delay="0"/>
                                  </p:stCondLst>
                                  <p:childTnLst>
                                    <p:set>
                                      <p:cBhvr>
                                        <p:cTn id="123" dur="1" fill="hold">
                                          <p:stCondLst>
                                            <p:cond delay="0"/>
                                          </p:stCondLst>
                                        </p:cTn>
                                        <p:tgtEl>
                                          <p:spTgt spid="31"/>
                                        </p:tgtEl>
                                        <p:attrNameLst>
                                          <p:attrName>style.visibility</p:attrName>
                                        </p:attrNameLst>
                                      </p:cBhvr>
                                      <p:to>
                                        <p:strVal val="visible"/>
                                      </p:to>
                                    </p:set>
                                    <p:animEffect transition="in" filter="wipe(left)">
                                      <p:cBhvr>
                                        <p:cTn id="124" dur="600"/>
                                        <p:tgtEl>
                                          <p:spTgt spid="31"/>
                                        </p:tgtEl>
                                      </p:cBhvr>
                                    </p:animEffect>
                                  </p:childTnLst>
                                </p:cTn>
                              </p:par>
                            </p:childTnLst>
                          </p:cTn>
                        </p:par>
                      </p:childTnLst>
                    </p:cTn>
                  </p:par>
                  <p:par>
                    <p:cTn id="125" fill="hold">
                      <p:stCondLst>
                        <p:cond delay="indefinite"/>
                      </p:stCondLst>
                      <p:childTnLst>
                        <p:par>
                          <p:cTn id="126" fill="hold">
                            <p:stCondLst>
                              <p:cond delay="0"/>
                            </p:stCondLst>
                            <p:childTnLst>
                              <p:par>
                                <p:cTn id="127" presetID="22" presetClass="entr" presetSubtype="8" fill="hold" grpId="0" nodeType="clickEffect">
                                  <p:stCondLst>
                                    <p:cond delay="0"/>
                                  </p:stCondLst>
                                  <p:childTnLst>
                                    <p:set>
                                      <p:cBhvr>
                                        <p:cTn id="128" dur="1" fill="hold">
                                          <p:stCondLst>
                                            <p:cond delay="0"/>
                                          </p:stCondLst>
                                        </p:cTn>
                                        <p:tgtEl>
                                          <p:spTgt spid="46"/>
                                        </p:tgtEl>
                                        <p:attrNameLst>
                                          <p:attrName>style.visibility</p:attrName>
                                        </p:attrNameLst>
                                      </p:cBhvr>
                                      <p:to>
                                        <p:strVal val="visible"/>
                                      </p:to>
                                    </p:set>
                                    <p:animEffect transition="in" filter="wipe(left)">
                                      <p:cBhvr>
                                        <p:cTn id="129" dur="500"/>
                                        <p:tgtEl>
                                          <p:spTgt spid="46"/>
                                        </p:tgtEl>
                                      </p:cBhvr>
                                    </p:animEffect>
                                  </p:childTnLst>
                                </p:cTn>
                              </p:par>
                              <p:par>
                                <p:cTn id="130" presetID="22" presetClass="entr" presetSubtype="8" fill="hold" grpId="0" nodeType="withEffect">
                                  <p:stCondLst>
                                    <p:cond delay="0"/>
                                  </p:stCondLst>
                                  <p:childTnLst>
                                    <p:set>
                                      <p:cBhvr>
                                        <p:cTn id="131" dur="1" fill="hold">
                                          <p:stCondLst>
                                            <p:cond delay="0"/>
                                          </p:stCondLst>
                                        </p:cTn>
                                        <p:tgtEl>
                                          <p:spTgt spid="45"/>
                                        </p:tgtEl>
                                        <p:attrNameLst>
                                          <p:attrName>style.visibility</p:attrName>
                                        </p:attrNameLst>
                                      </p:cBhvr>
                                      <p:to>
                                        <p:strVal val="visible"/>
                                      </p:to>
                                    </p:set>
                                    <p:animEffect transition="in" filter="wipe(left)">
                                      <p:cBhvr>
                                        <p:cTn id="132" dur="500"/>
                                        <p:tgtEl>
                                          <p:spTgt spid="45"/>
                                        </p:tgtEl>
                                      </p:cBhvr>
                                    </p:animEffect>
                                  </p:childTnLst>
                                </p:cTn>
                              </p:par>
                            </p:childTnLst>
                          </p:cTn>
                        </p:par>
                        <p:par>
                          <p:cTn id="133" fill="hold">
                            <p:stCondLst>
                              <p:cond delay="500"/>
                            </p:stCondLst>
                            <p:childTnLst>
                              <p:par>
                                <p:cTn id="134" presetID="22" presetClass="entr" presetSubtype="8" fill="hold" nodeType="afterEffect">
                                  <p:stCondLst>
                                    <p:cond delay="0"/>
                                  </p:stCondLst>
                                  <p:childTnLst>
                                    <p:set>
                                      <p:cBhvr>
                                        <p:cTn id="135" dur="1" fill="hold">
                                          <p:stCondLst>
                                            <p:cond delay="0"/>
                                          </p:stCondLst>
                                        </p:cTn>
                                        <p:tgtEl>
                                          <p:spTgt spid="47"/>
                                        </p:tgtEl>
                                        <p:attrNameLst>
                                          <p:attrName>style.visibility</p:attrName>
                                        </p:attrNameLst>
                                      </p:cBhvr>
                                      <p:to>
                                        <p:strVal val="visible"/>
                                      </p:to>
                                    </p:set>
                                    <p:animEffect transition="in" filter="wipe(left)">
                                      <p:cBhvr>
                                        <p:cTn id="136" dur="600"/>
                                        <p:tgtEl>
                                          <p:spTgt spid="47"/>
                                        </p:tgtEl>
                                      </p:cBhvr>
                                    </p:animEffect>
                                  </p:childTnLst>
                                </p:cTn>
                              </p:par>
                            </p:childTnLst>
                          </p:cTn>
                        </p:par>
                      </p:childTnLst>
                    </p:cTn>
                  </p:par>
                  <p:par>
                    <p:cTn id="137" fill="hold">
                      <p:stCondLst>
                        <p:cond delay="indefinite"/>
                      </p:stCondLst>
                      <p:childTnLst>
                        <p:par>
                          <p:cTn id="138" fill="hold">
                            <p:stCondLst>
                              <p:cond delay="0"/>
                            </p:stCondLst>
                            <p:childTnLst>
                              <p:par>
                                <p:cTn id="139" presetID="22" presetClass="entr" presetSubtype="8" fill="hold" grpId="0" nodeType="clickEffect">
                                  <p:stCondLst>
                                    <p:cond delay="0"/>
                                  </p:stCondLst>
                                  <p:childTnLst>
                                    <p:set>
                                      <p:cBhvr>
                                        <p:cTn id="140" dur="1" fill="hold">
                                          <p:stCondLst>
                                            <p:cond delay="0"/>
                                          </p:stCondLst>
                                        </p:cTn>
                                        <p:tgtEl>
                                          <p:spTgt spid="49"/>
                                        </p:tgtEl>
                                        <p:attrNameLst>
                                          <p:attrName>style.visibility</p:attrName>
                                        </p:attrNameLst>
                                      </p:cBhvr>
                                      <p:to>
                                        <p:strVal val="visible"/>
                                      </p:to>
                                    </p:set>
                                    <p:animEffect transition="in" filter="wipe(left)">
                                      <p:cBhvr>
                                        <p:cTn id="141" dur="500"/>
                                        <p:tgtEl>
                                          <p:spTgt spid="49"/>
                                        </p:tgtEl>
                                      </p:cBhvr>
                                    </p:animEffect>
                                  </p:childTnLst>
                                </p:cTn>
                              </p:par>
                              <p:par>
                                <p:cTn id="142" presetID="22" presetClass="entr" presetSubtype="8" fill="hold" grpId="0" nodeType="withEffect">
                                  <p:stCondLst>
                                    <p:cond delay="0"/>
                                  </p:stCondLst>
                                  <p:childTnLst>
                                    <p:set>
                                      <p:cBhvr>
                                        <p:cTn id="143" dur="1" fill="hold">
                                          <p:stCondLst>
                                            <p:cond delay="0"/>
                                          </p:stCondLst>
                                        </p:cTn>
                                        <p:tgtEl>
                                          <p:spTgt spid="48"/>
                                        </p:tgtEl>
                                        <p:attrNameLst>
                                          <p:attrName>style.visibility</p:attrName>
                                        </p:attrNameLst>
                                      </p:cBhvr>
                                      <p:to>
                                        <p:strVal val="visible"/>
                                      </p:to>
                                    </p:set>
                                    <p:animEffect transition="in" filter="wipe(left)">
                                      <p:cBhvr>
                                        <p:cTn id="144" dur="500"/>
                                        <p:tgtEl>
                                          <p:spTgt spid="48"/>
                                        </p:tgtEl>
                                      </p:cBhvr>
                                    </p:animEffect>
                                  </p:childTnLst>
                                </p:cTn>
                              </p:par>
                            </p:childTnLst>
                          </p:cTn>
                        </p:par>
                        <p:par>
                          <p:cTn id="145" fill="hold">
                            <p:stCondLst>
                              <p:cond delay="500"/>
                            </p:stCondLst>
                            <p:childTnLst>
                              <p:par>
                                <p:cTn id="146" presetID="22" presetClass="entr" presetSubtype="8" fill="hold" nodeType="afterEffect">
                                  <p:stCondLst>
                                    <p:cond delay="0"/>
                                  </p:stCondLst>
                                  <p:childTnLst>
                                    <p:set>
                                      <p:cBhvr>
                                        <p:cTn id="147" dur="1" fill="hold">
                                          <p:stCondLst>
                                            <p:cond delay="0"/>
                                          </p:stCondLst>
                                        </p:cTn>
                                        <p:tgtEl>
                                          <p:spTgt spid="50"/>
                                        </p:tgtEl>
                                        <p:attrNameLst>
                                          <p:attrName>style.visibility</p:attrName>
                                        </p:attrNameLst>
                                      </p:cBhvr>
                                      <p:to>
                                        <p:strVal val="visible"/>
                                      </p:to>
                                    </p:set>
                                    <p:animEffect transition="in" filter="wipe(left)">
                                      <p:cBhvr>
                                        <p:cTn id="148" dur="600"/>
                                        <p:tgtEl>
                                          <p:spTgt spid="50"/>
                                        </p:tgtEl>
                                      </p:cBhvr>
                                    </p:animEffect>
                                  </p:childTnLst>
                                </p:cTn>
                              </p:par>
                            </p:childTnLst>
                          </p:cTn>
                        </p:par>
                      </p:childTnLst>
                    </p:cTn>
                  </p:par>
                  <p:par>
                    <p:cTn id="149" fill="hold">
                      <p:stCondLst>
                        <p:cond delay="indefinite"/>
                      </p:stCondLst>
                      <p:childTnLst>
                        <p:par>
                          <p:cTn id="150" fill="hold">
                            <p:stCondLst>
                              <p:cond delay="0"/>
                            </p:stCondLst>
                            <p:childTnLst>
                              <p:par>
                                <p:cTn id="151" presetID="22" presetClass="entr" presetSubtype="8" fill="hold" grpId="0" nodeType="clickEffect">
                                  <p:stCondLst>
                                    <p:cond delay="0"/>
                                  </p:stCondLst>
                                  <p:childTnLst>
                                    <p:set>
                                      <p:cBhvr>
                                        <p:cTn id="152" dur="1" fill="hold">
                                          <p:stCondLst>
                                            <p:cond delay="0"/>
                                          </p:stCondLst>
                                        </p:cTn>
                                        <p:tgtEl>
                                          <p:spTgt spid="52"/>
                                        </p:tgtEl>
                                        <p:attrNameLst>
                                          <p:attrName>style.visibility</p:attrName>
                                        </p:attrNameLst>
                                      </p:cBhvr>
                                      <p:to>
                                        <p:strVal val="visible"/>
                                      </p:to>
                                    </p:set>
                                    <p:animEffect transition="in" filter="wipe(left)">
                                      <p:cBhvr>
                                        <p:cTn id="153" dur="500"/>
                                        <p:tgtEl>
                                          <p:spTgt spid="52"/>
                                        </p:tgtEl>
                                      </p:cBhvr>
                                    </p:animEffect>
                                  </p:childTnLst>
                                </p:cTn>
                              </p:par>
                              <p:par>
                                <p:cTn id="154" presetID="22" presetClass="entr" presetSubtype="8" fill="hold" grpId="0" nodeType="withEffect">
                                  <p:stCondLst>
                                    <p:cond delay="0"/>
                                  </p:stCondLst>
                                  <p:childTnLst>
                                    <p:set>
                                      <p:cBhvr>
                                        <p:cTn id="155" dur="1" fill="hold">
                                          <p:stCondLst>
                                            <p:cond delay="0"/>
                                          </p:stCondLst>
                                        </p:cTn>
                                        <p:tgtEl>
                                          <p:spTgt spid="51"/>
                                        </p:tgtEl>
                                        <p:attrNameLst>
                                          <p:attrName>style.visibility</p:attrName>
                                        </p:attrNameLst>
                                      </p:cBhvr>
                                      <p:to>
                                        <p:strVal val="visible"/>
                                      </p:to>
                                    </p:set>
                                    <p:animEffect transition="in" filter="wipe(left)">
                                      <p:cBhvr>
                                        <p:cTn id="156" dur="500"/>
                                        <p:tgtEl>
                                          <p:spTgt spid="51"/>
                                        </p:tgtEl>
                                      </p:cBhvr>
                                    </p:animEffect>
                                  </p:childTnLst>
                                </p:cTn>
                              </p:par>
                            </p:childTnLst>
                          </p:cTn>
                        </p:par>
                        <p:par>
                          <p:cTn id="157" fill="hold">
                            <p:stCondLst>
                              <p:cond delay="500"/>
                            </p:stCondLst>
                            <p:childTnLst>
                              <p:par>
                                <p:cTn id="158" presetID="22" presetClass="entr" presetSubtype="8" fill="hold" nodeType="afterEffect">
                                  <p:stCondLst>
                                    <p:cond delay="0"/>
                                  </p:stCondLst>
                                  <p:childTnLst>
                                    <p:set>
                                      <p:cBhvr>
                                        <p:cTn id="159" dur="1" fill="hold">
                                          <p:stCondLst>
                                            <p:cond delay="0"/>
                                          </p:stCondLst>
                                        </p:cTn>
                                        <p:tgtEl>
                                          <p:spTgt spid="53"/>
                                        </p:tgtEl>
                                        <p:attrNameLst>
                                          <p:attrName>style.visibility</p:attrName>
                                        </p:attrNameLst>
                                      </p:cBhvr>
                                      <p:to>
                                        <p:strVal val="visible"/>
                                      </p:to>
                                    </p:set>
                                    <p:animEffect transition="in" filter="wipe(left)">
                                      <p:cBhvr>
                                        <p:cTn id="160" dur="600"/>
                                        <p:tgtEl>
                                          <p:spTgt spid="53"/>
                                        </p:tgtEl>
                                      </p:cBhvr>
                                    </p:animEffect>
                                  </p:childTnLst>
                                </p:cTn>
                              </p:par>
                            </p:childTnLst>
                          </p:cTn>
                        </p:par>
                      </p:childTnLst>
                    </p:cTn>
                  </p:par>
                  <p:par>
                    <p:cTn id="161" fill="hold">
                      <p:stCondLst>
                        <p:cond delay="indefinite"/>
                      </p:stCondLst>
                      <p:childTnLst>
                        <p:par>
                          <p:cTn id="162" fill="hold">
                            <p:stCondLst>
                              <p:cond delay="0"/>
                            </p:stCondLst>
                            <p:childTnLst>
                              <p:par>
                                <p:cTn id="163" presetID="22" presetClass="entr" presetSubtype="8" fill="hold" grpId="0" nodeType="clickEffect">
                                  <p:stCondLst>
                                    <p:cond delay="0"/>
                                  </p:stCondLst>
                                  <p:childTnLst>
                                    <p:set>
                                      <p:cBhvr>
                                        <p:cTn id="164" dur="1" fill="hold">
                                          <p:stCondLst>
                                            <p:cond delay="0"/>
                                          </p:stCondLst>
                                        </p:cTn>
                                        <p:tgtEl>
                                          <p:spTgt spid="54"/>
                                        </p:tgtEl>
                                        <p:attrNameLst>
                                          <p:attrName>style.visibility</p:attrName>
                                        </p:attrNameLst>
                                      </p:cBhvr>
                                      <p:to>
                                        <p:strVal val="visible"/>
                                      </p:to>
                                    </p:set>
                                    <p:animEffect transition="in" filter="wipe(left)">
                                      <p:cBhvr>
                                        <p:cTn id="165" dur="500"/>
                                        <p:tgtEl>
                                          <p:spTgt spid="54"/>
                                        </p:tgtEl>
                                      </p:cBhvr>
                                    </p:animEffect>
                                  </p:childTnLst>
                                </p:cTn>
                              </p:par>
                              <p:par>
                                <p:cTn id="166" presetID="22" presetClass="entr" presetSubtype="8" fill="hold" grpId="0" nodeType="withEffect">
                                  <p:stCondLst>
                                    <p:cond delay="0"/>
                                  </p:stCondLst>
                                  <p:childTnLst>
                                    <p:set>
                                      <p:cBhvr>
                                        <p:cTn id="167" dur="1" fill="hold">
                                          <p:stCondLst>
                                            <p:cond delay="0"/>
                                          </p:stCondLst>
                                        </p:cTn>
                                        <p:tgtEl>
                                          <p:spTgt spid="56"/>
                                        </p:tgtEl>
                                        <p:attrNameLst>
                                          <p:attrName>style.visibility</p:attrName>
                                        </p:attrNameLst>
                                      </p:cBhvr>
                                      <p:to>
                                        <p:strVal val="visible"/>
                                      </p:to>
                                    </p:set>
                                    <p:animEffect transition="in" filter="wipe(left)">
                                      <p:cBhvr>
                                        <p:cTn id="168" dur="500"/>
                                        <p:tgtEl>
                                          <p:spTgt spid="56"/>
                                        </p:tgtEl>
                                      </p:cBhvr>
                                    </p:animEffect>
                                  </p:childTnLst>
                                </p:cTn>
                              </p:par>
                            </p:childTnLst>
                          </p:cTn>
                        </p:par>
                        <p:par>
                          <p:cTn id="169" fill="hold">
                            <p:stCondLst>
                              <p:cond delay="500"/>
                            </p:stCondLst>
                            <p:childTnLst>
                              <p:par>
                                <p:cTn id="170" presetID="22" presetClass="entr" presetSubtype="8" fill="hold" nodeType="afterEffect">
                                  <p:stCondLst>
                                    <p:cond delay="0"/>
                                  </p:stCondLst>
                                  <p:childTnLst>
                                    <p:set>
                                      <p:cBhvr>
                                        <p:cTn id="171" dur="1" fill="hold">
                                          <p:stCondLst>
                                            <p:cond delay="0"/>
                                          </p:stCondLst>
                                        </p:cTn>
                                        <p:tgtEl>
                                          <p:spTgt spid="55"/>
                                        </p:tgtEl>
                                        <p:attrNameLst>
                                          <p:attrName>style.visibility</p:attrName>
                                        </p:attrNameLst>
                                      </p:cBhvr>
                                      <p:to>
                                        <p:strVal val="visible"/>
                                      </p:to>
                                    </p:set>
                                    <p:animEffect transition="in" filter="wipe(left)">
                                      <p:cBhvr>
                                        <p:cTn id="172" dur="6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P spid="8" grpId="0" animBg="1"/>
      <p:bldP spid="9" grpId="0"/>
      <p:bldP spid="11" grpId="0" animBg="1"/>
      <p:bldP spid="12" grpId="0"/>
      <p:bldP spid="14" grpId="0" animBg="1"/>
      <p:bldP spid="15" grpId="0"/>
      <p:bldP spid="17" grpId="0" animBg="1"/>
      <p:bldP spid="18" grpId="0"/>
      <p:bldP spid="20" grpId="0" animBg="1"/>
      <p:bldP spid="21" grpId="0"/>
      <p:bldP spid="23" grpId="0" animBg="1"/>
      <p:bldP spid="24" grpId="0"/>
      <p:bldP spid="26" grpId="0" animBg="1"/>
      <p:bldP spid="29" grpId="0" animBg="1"/>
      <p:bldP spid="30" grpId="0"/>
      <p:bldP spid="45" grpId="0" animBg="1"/>
      <p:bldP spid="46" grpId="0"/>
      <p:bldP spid="48" grpId="0" animBg="1"/>
      <p:bldP spid="49" grpId="0"/>
      <p:bldP spid="51" grpId="0" animBg="1"/>
      <p:bldP spid="52" grpId="0"/>
      <p:bldP spid="54" grpId="0" animBg="1"/>
      <p:bldP spid="56" grpId="0"/>
      <p:bldP spid="42" grpId="0" animBg="1"/>
      <p:bldP spid="4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85203" y="597396"/>
            <a:ext cx="676448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2400" b="1" noProof="0" dirty="0" smtClean="0">
                <a:solidFill>
                  <a:prstClr val="black"/>
                </a:solidFill>
                <a:latin typeface="Calibri"/>
              </a:rPr>
              <a:t>2021 YILI HEDEFLERİ</a:t>
            </a:r>
            <a:endParaRPr kumimoji="0" lang="tr-TR" sz="2400" b="1" i="0" u="none" strike="noStrike" kern="1200" cap="none" spc="0" normalizeH="0" baseline="0" noProof="0" dirty="0">
              <a:ln>
                <a:noFill/>
              </a:ln>
              <a:solidFill>
                <a:prstClr val="black"/>
              </a:solidFill>
              <a:effectLst/>
              <a:uLnTx/>
              <a:uFillTx/>
              <a:latin typeface="Calibri"/>
              <a:ea typeface="+mn-ea"/>
              <a:cs typeface="+mn-cs"/>
            </a:endParaRPr>
          </a:p>
        </p:txBody>
      </p:sp>
      <p:sp>
        <p:nvSpPr>
          <p:cNvPr id="3" name="Dikdörtgen 2"/>
          <p:cNvSpPr/>
          <p:nvPr/>
        </p:nvSpPr>
        <p:spPr>
          <a:xfrm>
            <a:off x="2394050" y="1085873"/>
            <a:ext cx="8301600" cy="322024"/>
          </a:xfrm>
          <a:prstGeom prst="rect">
            <a:avLst/>
          </a:prstGeom>
          <a:solidFill>
            <a:srgbClr val="FFC000"/>
          </a:solidFill>
        </p:spPr>
        <p:style>
          <a:lnRef idx="0">
            <a:schemeClr val="accent6"/>
          </a:lnRef>
          <a:fillRef idx="3">
            <a:schemeClr val="accent6"/>
          </a:fillRef>
          <a:effectRef idx="3">
            <a:schemeClr val="accent6"/>
          </a:effectRef>
          <a:fontRef idx="minor">
            <a:schemeClr val="lt1"/>
          </a:fontRef>
        </p:style>
        <p:txBody>
          <a:bodyPr rtlCol="0" anchor="ctr"/>
          <a:lstStyle/>
          <a:p>
            <a:pPr algn="ctr"/>
            <a:endParaRPr lang="tr-TR"/>
          </a:p>
        </p:txBody>
      </p:sp>
      <p:sp>
        <p:nvSpPr>
          <p:cNvPr id="4" name="Metin kutusu 3"/>
          <p:cNvSpPr txBox="1"/>
          <p:nvPr/>
        </p:nvSpPr>
        <p:spPr>
          <a:xfrm>
            <a:off x="2566501" y="1050112"/>
            <a:ext cx="7466963" cy="369332"/>
          </a:xfrm>
          <a:prstGeom prst="rect">
            <a:avLst/>
          </a:prstGeom>
          <a:noFill/>
        </p:spPr>
        <p:txBody>
          <a:bodyPr wrap="square" rtlCol="0">
            <a:spAutoFit/>
          </a:bodyPr>
          <a:lstStyle/>
          <a:p>
            <a:r>
              <a:rPr lang="tr-TR" b="1" dirty="0" smtClean="0"/>
              <a:t>Yedekleme Yazılımı	Alımı </a:t>
            </a:r>
            <a:r>
              <a:rPr lang="tr-TR" b="1" dirty="0"/>
              <a:t>	</a:t>
            </a:r>
            <a:r>
              <a:rPr lang="tr-TR" b="1" dirty="0" smtClean="0"/>
              <a:t>			</a:t>
            </a:r>
            <a:r>
              <a:rPr lang="tr-TR" b="1" dirty="0" smtClean="0"/>
              <a:t>:</a:t>
            </a:r>
            <a:endParaRPr lang="tr-TR" b="1" dirty="0"/>
          </a:p>
        </p:txBody>
      </p:sp>
      <p:sp>
        <p:nvSpPr>
          <p:cNvPr id="5" name="Dikdörtgen 4"/>
          <p:cNvSpPr/>
          <p:nvPr/>
        </p:nvSpPr>
        <p:spPr>
          <a:xfrm>
            <a:off x="2394050" y="1496746"/>
            <a:ext cx="8301600" cy="322024"/>
          </a:xfrm>
          <a:prstGeom prst="rect">
            <a:avLst/>
          </a:prstGeom>
          <a:solidFill>
            <a:srgbClr val="FFC000"/>
          </a:solidFill>
        </p:spPr>
        <p:style>
          <a:lnRef idx="0">
            <a:schemeClr val="accent6"/>
          </a:lnRef>
          <a:fillRef idx="3">
            <a:schemeClr val="accent6"/>
          </a:fillRef>
          <a:effectRef idx="3">
            <a:schemeClr val="accent6"/>
          </a:effectRef>
          <a:fontRef idx="minor">
            <a:schemeClr val="lt1"/>
          </a:fontRef>
        </p:style>
        <p:txBody>
          <a:bodyPr rtlCol="0" anchor="ctr"/>
          <a:lstStyle/>
          <a:p>
            <a:pPr algn="ctr"/>
            <a:endParaRPr lang="tr-TR"/>
          </a:p>
        </p:txBody>
      </p:sp>
      <p:sp>
        <p:nvSpPr>
          <p:cNvPr id="6" name="Metin kutusu 5"/>
          <p:cNvSpPr txBox="1"/>
          <p:nvPr/>
        </p:nvSpPr>
        <p:spPr>
          <a:xfrm>
            <a:off x="2566501" y="1460985"/>
            <a:ext cx="7871902" cy="369332"/>
          </a:xfrm>
          <a:prstGeom prst="rect">
            <a:avLst/>
          </a:prstGeom>
          <a:noFill/>
        </p:spPr>
        <p:txBody>
          <a:bodyPr wrap="square" rtlCol="0">
            <a:spAutoFit/>
          </a:bodyPr>
          <a:lstStyle/>
          <a:p>
            <a:r>
              <a:rPr lang="tr-TR" b="1" dirty="0" err="1" smtClean="0"/>
              <a:t>Antivirus</a:t>
            </a:r>
            <a:r>
              <a:rPr lang="tr-TR" b="1" dirty="0" smtClean="0"/>
              <a:t> Yazılımı Alımı</a:t>
            </a:r>
            <a:r>
              <a:rPr lang="tr-TR" b="1" dirty="0"/>
              <a:t>	</a:t>
            </a:r>
            <a:r>
              <a:rPr lang="tr-TR" b="1" dirty="0" smtClean="0"/>
              <a:t>			</a:t>
            </a:r>
            <a:r>
              <a:rPr lang="tr-TR" b="1" dirty="0" smtClean="0"/>
              <a:t>:</a:t>
            </a:r>
            <a:endParaRPr lang="tr-TR" b="1" dirty="0"/>
          </a:p>
        </p:txBody>
      </p:sp>
      <p:sp>
        <p:nvSpPr>
          <p:cNvPr id="7" name="Dikdörtgen 6"/>
          <p:cNvSpPr/>
          <p:nvPr/>
        </p:nvSpPr>
        <p:spPr>
          <a:xfrm>
            <a:off x="2394050" y="1887447"/>
            <a:ext cx="8301600" cy="322024"/>
          </a:xfrm>
          <a:prstGeom prst="rect">
            <a:avLst/>
          </a:prstGeom>
          <a:solidFill>
            <a:srgbClr val="FFC000"/>
          </a:solidFill>
        </p:spPr>
        <p:style>
          <a:lnRef idx="0">
            <a:schemeClr val="accent6"/>
          </a:lnRef>
          <a:fillRef idx="3">
            <a:schemeClr val="accent6"/>
          </a:fillRef>
          <a:effectRef idx="3">
            <a:schemeClr val="accent6"/>
          </a:effectRef>
          <a:fontRef idx="minor">
            <a:schemeClr val="lt1"/>
          </a:fontRef>
        </p:style>
        <p:txBody>
          <a:bodyPr rtlCol="0" anchor="ctr"/>
          <a:lstStyle/>
          <a:p>
            <a:pPr algn="ctr"/>
            <a:endParaRPr lang="tr-TR"/>
          </a:p>
        </p:txBody>
      </p:sp>
      <p:sp>
        <p:nvSpPr>
          <p:cNvPr id="8" name="Metin kutusu 7"/>
          <p:cNvSpPr txBox="1"/>
          <p:nvPr/>
        </p:nvSpPr>
        <p:spPr>
          <a:xfrm>
            <a:off x="2566502" y="1851686"/>
            <a:ext cx="7466962" cy="369332"/>
          </a:xfrm>
          <a:prstGeom prst="rect">
            <a:avLst/>
          </a:prstGeom>
          <a:noFill/>
        </p:spPr>
        <p:txBody>
          <a:bodyPr wrap="square" rtlCol="0">
            <a:spAutoFit/>
          </a:bodyPr>
          <a:lstStyle/>
          <a:p>
            <a:r>
              <a:rPr lang="tr-TR" b="1" dirty="0" smtClean="0"/>
              <a:t>Sızma (</a:t>
            </a:r>
            <a:r>
              <a:rPr lang="tr-TR" b="1" dirty="0" err="1" smtClean="0"/>
              <a:t>Pentest</a:t>
            </a:r>
            <a:r>
              <a:rPr lang="tr-TR" b="1" dirty="0" smtClean="0"/>
              <a:t>) Testi</a:t>
            </a:r>
            <a:r>
              <a:rPr lang="tr-TR" b="1" dirty="0"/>
              <a:t>	</a:t>
            </a:r>
            <a:r>
              <a:rPr lang="tr-TR" b="1" dirty="0" smtClean="0"/>
              <a:t>			</a:t>
            </a:r>
            <a:r>
              <a:rPr lang="tr-TR" b="1" dirty="0" smtClean="0"/>
              <a:t>:</a:t>
            </a:r>
            <a:endParaRPr lang="tr-TR" b="1" dirty="0"/>
          </a:p>
        </p:txBody>
      </p:sp>
      <p:sp>
        <p:nvSpPr>
          <p:cNvPr id="9" name="Dikdörtgen 8"/>
          <p:cNvSpPr/>
          <p:nvPr/>
        </p:nvSpPr>
        <p:spPr>
          <a:xfrm>
            <a:off x="2394050" y="2274567"/>
            <a:ext cx="8301600" cy="322024"/>
          </a:xfrm>
          <a:prstGeom prst="rect">
            <a:avLst/>
          </a:prstGeom>
          <a:solidFill>
            <a:srgbClr val="FFC000"/>
          </a:solidFill>
        </p:spPr>
        <p:style>
          <a:lnRef idx="0">
            <a:schemeClr val="accent6"/>
          </a:lnRef>
          <a:fillRef idx="3">
            <a:schemeClr val="accent6"/>
          </a:fillRef>
          <a:effectRef idx="3">
            <a:schemeClr val="accent6"/>
          </a:effectRef>
          <a:fontRef idx="minor">
            <a:schemeClr val="lt1"/>
          </a:fontRef>
        </p:style>
        <p:txBody>
          <a:bodyPr rtlCol="0" anchor="ctr"/>
          <a:lstStyle/>
          <a:p>
            <a:pPr algn="ctr"/>
            <a:endParaRPr lang="tr-TR"/>
          </a:p>
        </p:txBody>
      </p:sp>
      <p:sp>
        <p:nvSpPr>
          <p:cNvPr id="10" name="Metin kutusu 9"/>
          <p:cNvSpPr txBox="1"/>
          <p:nvPr/>
        </p:nvSpPr>
        <p:spPr>
          <a:xfrm>
            <a:off x="2566501" y="2238806"/>
            <a:ext cx="7871902" cy="369332"/>
          </a:xfrm>
          <a:prstGeom prst="rect">
            <a:avLst/>
          </a:prstGeom>
          <a:noFill/>
        </p:spPr>
        <p:txBody>
          <a:bodyPr wrap="square" rtlCol="0">
            <a:spAutoFit/>
          </a:bodyPr>
          <a:lstStyle/>
          <a:p>
            <a:r>
              <a:rPr lang="en-US" b="1" dirty="0"/>
              <a:t>Academic VMware vSphere 7 Essentials </a:t>
            </a:r>
            <a:r>
              <a:rPr lang="en-US" b="1" dirty="0" smtClean="0"/>
              <a:t>Plus</a:t>
            </a:r>
            <a:r>
              <a:rPr lang="tr-TR" b="1" dirty="0" smtClean="0"/>
              <a:t>		</a:t>
            </a:r>
            <a:r>
              <a:rPr lang="tr-TR" b="1" dirty="0" smtClean="0"/>
              <a:t>:</a:t>
            </a:r>
            <a:endParaRPr lang="tr-TR" b="1" dirty="0"/>
          </a:p>
        </p:txBody>
      </p:sp>
      <p:sp>
        <p:nvSpPr>
          <p:cNvPr id="11" name="Dikdörtgen 10"/>
          <p:cNvSpPr/>
          <p:nvPr/>
        </p:nvSpPr>
        <p:spPr>
          <a:xfrm>
            <a:off x="2394050" y="2672394"/>
            <a:ext cx="8301600" cy="322024"/>
          </a:xfrm>
          <a:prstGeom prst="rect">
            <a:avLst/>
          </a:prstGeom>
          <a:solidFill>
            <a:srgbClr val="FFC000"/>
          </a:solidFill>
        </p:spPr>
        <p:style>
          <a:lnRef idx="0">
            <a:schemeClr val="accent6"/>
          </a:lnRef>
          <a:fillRef idx="3">
            <a:schemeClr val="accent6"/>
          </a:fillRef>
          <a:effectRef idx="3">
            <a:schemeClr val="accent6"/>
          </a:effectRef>
          <a:fontRef idx="minor">
            <a:schemeClr val="lt1"/>
          </a:fontRef>
        </p:style>
        <p:txBody>
          <a:bodyPr rtlCol="0" anchor="ctr"/>
          <a:lstStyle/>
          <a:p>
            <a:pPr algn="ctr"/>
            <a:endParaRPr lang="tr-TR"/>
          </a:p>
        </p:txBody>
      </p:sp>
      <p:sp>
        <p:nvSpPr>
          <p:cNvPr id="12" name="Metin kutusu 11"/>
          <p:cNvSpPr txBox="1"/>
          <p:nvPr/>
        </p:nvSpPr>
        <p:spPr>
          <a:xfrm>
            <a:off x="2566501" y="2636633"/>
            <a:ext cx="7871902" cy="369332"/>
          </a:xfrm>
          <a:prstGeom prst="rect">
            <a:avLst/>
          </a:prstGeom>
          <a:noFill/>
        </p:spPr>
        <p:txBody>
          <a:bodyPr wrap="square" rtlCol="0">
            <a:spAutoFit/>
          </a:bodyPr>
          <a:lstStyle/>
          <a:p>
            <a:r>
              <a:rPr lang="tr-TR" b="1" dirty="0" smtClean="0"/>
              <a:t>KVKK ve Farkındalık Eğitimleri (Tüm Personeller için)	</a:t>
            </a:r>
            <a:r>
              <a:rPr lang="tr-TR" b="1" dirty="0" smtClean="0"/>
              <a:t>:</a:t>
            </a:r>
            <a:endParaRPr lang="tr-TR" b="1" dirty="0"/>
          </a:p>
        </p:txBody>
      </p:sp>
      <p:sp>
        <p:nvSpPr>
          <p:cNvPr id="13" name="Dikdörtgen 12"/>
          <p:cNvSpPr/>
          <p:nvPr/>
        </p:nvSpPr>
        <p:spPr>
          <a:xfrm>
            <a:off x="2396364" y="3061996"/>
            <a:ext cx="8301600" cy="322024"/>
          </a:xfrm>
          <a:prstGeom prst="rect">
            <a:avLst/>
          </a:prstGeom>
          <a:solidFill>
            <a:srgbClr val="FFC000"/>
          </a:solidFill>
        </p:spPr>
        <p:style>
          <a:lnRef idx="0">
            <a:schemeClr val="accent6"/>
          </a:lnRef>
          <a:fillRef idx="3">
            <a:schemeClr val="accent6"/>
          </a:fillRef>
          <a:effectRef idx="3">
            <a:schemeClr val="accent6"/>
          </a:effectRef>
          <a:fontRef idx="minor">
            <a:schemeClr val="lt1"/>
          </a:fontRef>
        </p:style>
        <p:txBody>
          <a:bodyPr rtlCol="0" anchor="ctr"/>
          <a:lstStyle/>
          <a:p>
            <a:pPr algn="ctr"/>
            <a:endParaRPr lang="tr-TR"/>
          </a:p>
        </p:txBody>
      </p:sp>
      <p:sp>
        <p:nvSpPr>
          <p:cNvPr id="14" name="Metin kutusu 13"/>
          <p:cNvSpPr txBox="1"/>
          <p:nvPr/>
        </p:nvSpPr>
        <p:spPr>
          <a:xfrm>
            <a:off x="2595993" y="3041296"/>
            <a:ext cx="7791263" cy="369332"/>
          </a:xfrm>
          <a:prstGeom prst="rect">
            <a:avLst/>
          </a:prstGeom>
          <a:noFill/>
        </p:spPr>
        <p:txBody>
          <a:bodyPr wrap="square" rtlCol="0">
            <a:spAutoFit/>
          </a:bodyPr>
          <a:lstStyle/>
          <a:p>
            <a:r>
              <a:rPr lang="tr-TR" b="1" dirty="0" smtClean="0"/>
              <a:t>Windows 10 Pro ve Office 2019 Pro  Lisans Alımı		</a:t>
            </a:r>
            <a:r>
              <a:rPr lang="tr-TR" b="1" dirty="0" smtClean="0"/>
              <a:t>:</a:t>
            </a:r>
            <a:endParaRPr lang="tr-TR" b="1" dirty="0"/>
          </a:p>
        </p:txBody>
      </p:sp>
      <p:sp>
        <p:nvSpPr>
          <p:cNvPr id="15" name="Dikdörtgen 14"/>
          <p:cNvSpPr/>
          <p:nvPr/>
        </p:nvSpPr>
        <p:spPr>
          <a:xfrm>
            <a:off x="2394050" y="3439537"/>
            <a:ext cx="8301600" cy="322024"/>
          </a:xfrm>
          <a:prstGeom prst="rect">
            <a:avLst/>
          </a:prstGeom>
          <a:solidFill>
            <a:srgbClr val="FFC000"/>
          </a:solidFill>
        </p:spPr>
        <p:style>
          <a:lnRef idx="0">
            <a:schemeClr val="accent6"/>
          </a:lnRef>
          <a:fillRef idx="3">
            <a:schemeClr val="accent6"/>
          </a:fillRef>
          <a:effectRef idx="3">
            <a:schemeClr val="accent6"/>
          </a:effectRef>
          <a:fontRef idx="minor">
            <a:schemeClr val="lt1"/>
          </a:fontRef>
        </p:style>
        <p:txBody>
          <a:bodyPr rtlCol="0" anchor="ctr"/>
          <a:lstStyle/>
          <a:p>
            <a:pPr algn="ctr"/>
            <a:endParaRPr lang="tr-TR"/>
          </a:p>
        </p:txBody>
      </p:sp>
      <p:sp>
        <p:nvSpPr>
          <p:cNvPr id="16" name="Metin kutusu 15"/>
          <p:cNvSpPr txBox="1"/>
          <p:nvPr/>
        </p:nvSpPr>
        <p:spPr>
          <a:xfrm>
            <a:off x="2566501" y="3403776"/>
            <a:ext cx="7871902" cy="369332"/>
          </a:xfrm>
          <a:prstGeom prst="rect">
            <a:avLst/>
          </a:prstGeom>
          <a:noFill/>
        </p:spPr>
        <p:txBody>
          <a:bodyPr wrap="square" rtlCol="0">
            <a:spAutoFit/>
          </a:bodyPr>
          <a:lstStyle/>
          <a:p>
            <a:r>
              <a:rPr lang="tr-TR" b="1" dirty="0" smtClean="0"/>
              <a:t>Server &amp; Storage Alımı				</a:t>
            </a:r>
            <a:r>
              <a:rPr lang="tr-TR" b="1" dirty="0" smtClean="0"/>
              <a:t>:</a:t>
            </a:r>
            <a:endParaRPr lang="tr-TR" b="1" dirty="0"/>
          </a:p>
        </p:txBody>
      </p:sp>
      <p:sp>
        <p:nvSpPr>
          <p:cNvPr id="17" name="Dikdörtgen 16"/>
          <p:cNvSpPr/>
          <p:nvPr/>
        </p:nvSpPr>
        <p:spPr>
          <a:xfrm>
            <a:off x="2394050" y="3833794"/>
            <a:ext cx="8301600" cy="322024"/>
          </a:xfrm>
          <a:prstGeom prst="rect">
            <a:avLst/>
          </a:prstGeom>
          <a:solidFill>
            <a:srgbClr val="FFC000"/>
          </a:solidFill>
        </p:spPr>
        <p:style>
          <a:lnRef idx="0">
            <a:schemeClr val="accent6"/>
          </a:lnRef>
          <a:fillRef idx="3">
            <a:schemeClr val="accent6"/>
          </a:fillRef>
          <a:effectRef idx="3">
            <a:schemeClr val="accent6"/>
          </a:effectRef>
          <a:fontRef idx="minor">
            <a:schemeClr val="lt1"/>
          </a:fontRef>
        </p:style>
        <p:txBody>
          <a:bodyPr rtlCol="0" anchor="ctr"/>
          <a:lstStyle/>
          <a:p>
            <a:pPr algn="ctr"/>
            <a:endParaRPr lang="tr-TR"/>
          </a:p>
        </p:txBody>
      </p:sp>
      <p:sp>
        <p:nvSpPr>
          <p:cNvPr id="18" name="Metin kutusu 17"/>
          <p:cNvSpPr txBox="1"/>
          <p:nvPr/>
        </p:nvSpPr>
        <p:spPr>
          <a:xfrm>
            <a:off x="2566501" y="3798033"/>
            <a:ext cx="7871902" cy="369332"/>
          </a:xfrm>
          <a:prstGeom prst="rect">
            <a:avLst/>
          </a:prstGeom>
          <a:noFill/>
        </p:spPr>
        <p:txBody>
          <a:bodyPr wrap="square" rtlCol="0">
            <a:spAutoFit/>
          </a:bodyPr>
          <a:lstStyle/>
          <a:p>
            <a:r>
              <a:rPr lang="tr-TR" b="1" dirty="0" smtClean="0"/>
              <a:t>Analog-IP Kamera Dönüşümleri			</a:t>
            </a:r>
            <a:r>
              <a:rPr lang="tr-TR" b="1" dirty="0" smtClean="0"/>
              <a:t>:</a:t>
            </a:r>
            <a:endParaRPr lang="tr-TR" b="1" dirty="0"/>
          </a:p>
        </p:txBody>
      </p:sp>
      <p:sp>
        <p:nvSpPr>
          <p:cNvPr id="19" name="Dikdörtgen 18"/>
          <p:cNvSpPr/>
          <p:nvPr/>
        </p:nvSpPr>
        <p:spPr>
          <a:xfrm>
            <a:off x="2388130" y="4222731"/>
            <a:ext cx="8301600" cy="322024"/>
          </a:xfrm>
          <a:prstGeom prst="rect">
            <a:avLst/>
          </a:prstGeom>
          <a:solidFill>
            <a:srgbClr val="FFC000"/>
          </a:solidFill>
        </p:spPr>
        <p:style>
          <a:lnRef idx="0">
            <a:schemeClr val="accent6"/>
          </a:lnRef>
          <a:fillRef idx="3">
            <a:schemeClr val="accent6"/>
          </a:fillRef>
          <a:effectRef idx="3">
            <a:schemeClr val="accent6"/>
          </a:effectRef>
          <a:fontRef idx="minor">
            <a:schemeClr val="lt1"/>
          </a:fontRef>
        </p:style>
        <p:txBody>
          <a:bodyPr rtlCol="0" anchor="ctr"/>
          <a:lstStyle/>
          <a:p>
            <a:pPr algn="ctr"/>
            <a:endParaRPr lang="tr-TR"/>
          </a:p>
        </p:txBody>
      </p:sp>
      <p:sp>
        <p:nvSpPr>
          <p:cNvPr id="20" name="Dikdörtgen 19"/>
          <p:cNvSpPr/>
          <p:nvPr/>
        </p:nvSpPr>
        <p:spPr>
          <a:xfrm>
            <a:off x="2574814" y="4206085"/>
            <a:ext cx="7814658" cy="369332"/>
          </a:xfrm>
          <a:prstGeom prst="rect">
            <a:avLst/>
          </a:prstGeom>
        </p:spPr>
        <p:txBody>
          <a:bodyPr wrap="square">
            <a:spAutoFit/>
          </a:bodyPr>
          <a:lstStyle/>
          <a:p>
            <a:r>
              <a:rPr lang="tr-TR" b="1" dirty="0" smtClean="0"/>
              <a:t>Web </a:t>
            </a:r>
            <a:r>
              <a:rPr lang="tr-TR" b="1" dirty="0"/>
              <a:t>Sitesinin</a:t>
            </a:r>
            <a:r>
              <a:rPr lang="tr-TR" b="1" dirty="0" smtClean="0"/>
              <a:t> </a:t>
            </a:r>
            <a:r>
              <a:rPr lang="tr-TR" b="1" dirty="0"/>
              <a:t>Görme</a:t>
            </a:r>
            <a:r>
              <a:rPr lang="tr-TR" b="1" dirty="0" smtClean="0"/>
              <a:t>  Engellilere Uygun Hale Getirilmesi	</a:t>
            </a:r>
            <a:r>
              <a:rPr lang="tr-TR" b="1" dirty="0" smtClean="0"/>
              <a:t>:</a:t>
            </a:r>
            <a:endParaRPr lang="tr-TR" dirty="0"/>
          </a:p>
        </p:txBody>
      </p:sp>
      <p:sp>
        <p:nvSpPr>
          <p:cNvPr id="21" name="Dikdörtgen 20"/>
          <p:cNvSpPr/>
          <p:nvPr/>
        </p:nvSpPr>
        <p:spPr>
          <a:xfrm>
            <a:off x="2388124" y="4606299"/>
            <a:ext cx="8301600" cy="322024"/>
          </a:xfrm>
          <a:prstGeom prst="rect">
            <a:avLst/>
          </a:prstGeom>
          <a:solidFill>
            <a:srgbClr val="FFC000"/>
          </a:solidFill>
        </p:spPr>
        <p:style>
          <a:lnRef idx="0">
            <a:schemeClr val="accent6"/>
          </a:lnRef>
          <a:fillRef idx="3">
            <a:schemeClr val="accent6"/>
          </a:fillRef>
          <a:effectRef idx="3">
            <a:schemeClr val="accent6"/>
          </a:effectRef>
          <a:fontRef idx="minor">
            <a:schemeClr val="lt1"/>
          </a:fontRef>
        </p:style>
        <p:txBody>
          <a:bodyPr rtlCol="0" anchor="ctr"/>
          <a:lstStyle/>
          <a:p>
            <a:pPr algn="ctr"/>
            <a:endParaRPr lang="tr-TR"/>
          </a:p>
        </p:txBody>
      </p:sp>
      <p:sp>
        <p:nvSpPr>
          <p:cNvPr id="22" name="Dikdörtgen 21"/>
          <p:cNvSpPr/>
          <p:nvPr/>
        </p:nvSpPr>
        <p:spPr>
          <a:xfrm>
            <a:off x="2574814" y="4602040"/>
            <a:ext cx="7291081" cy="369332"/>
          </a:xfrm>
          <a:prstGeom prst="rect">
            <a:avLst/>
          </a:prstGeom>
        </p:spPr>
        <p:txBody>
          <a:bodyPr wrap="square">
            <a:spAutoFit/>
          </a:bodyPr>
          <a:lstStyle/>
          <a:p>
            <a:r>
              <a:rPr lang="tr-TR" b="1" dirty="0" smtClean="0"/>
              <a:t>E-mail Sunucu Kurulumu				</a:t>
            </a:r>
            <a:r>
              <a:rPr lang="tr-TR" b="1" dirty="0" smtClean="0"/>
              <a:t>:</a:t>
            </a:r>
            <a:endParaRPr lang="tr-TR" b="1" dirty="0"/>
          </a:p>
        </p:txBody>
      </p:sp>
      <p:sp>
        <p:nvSpPr>
          <p:cNvPr id="23" name="Dikdörtgen 22"/>
          <p:cNvSpPr/>
          <p:nvPr/>
        </p:nvSpPr>
        <p:spPr>
          <a:xfrm>
            <a:off x="2382722" y="5728958"/>
            <a:ext cx="8301600" cy="322024"/>
          </a:xfrm>
          <a:prstGeom prst="rect">
            <a:avLst/>
          </a:prstGeom>
          <a:solidFill>
            <a:srgbClr val="FFC000"/>
          </a:solidFill>
        </p:spPr>
        <p:style>
          <a:lnRef idx="0">
            <a:schemeClr val="accent6"/>
          </a:lnRef>
          <a:fillRef idx="3">
            <a:schemeClr val="accent6"/>
          </a:fillRef>
          <a:effectRef idx="3">
            <a:schemeClr val="accent6"/>
          </a:effectRef>
          <a:fontRef idx="minor">
            <a:schemeClr val="lt1"/>
          </a:fontRef>
        </p:style>
        <p:txBody>
          <a:bodyPr rtlCol="0" anchor="ctr"/>
          <a:lstStyle/>
          <a:p>
            <a:pPr algn="ctr"/>
            <a:endParaRPr lang="tr-TR">
              <a:solidFill>
                <a:schemeClr val="tx1"/>
              </a:solidFill>
            </a:endParaRPr>
          </a:p>
        </p:txBody>
      </p:sp>
      <p:sp>
        <p:nvSpPr>
          <p:cNvPr id="24" name="Metin kutusu 23"/>
          <p:cNvSpPr txBox="1"/>
          <p:nvPr/>
        </p:nvSpPr>
        <p:spPr>
          <a:xfrm>
            <a:off x="2578701" y="5687625"/>
            <a:ext cx="7885982" cy="369332"/>
          </a:xfrm>
          <a:prstGeom prst="rect">
            <a:avLst/>
          </a:prstGeom>
          <a:noFill/>
        </p:spPr>
        <p:txBody>
          <a:bodyPr wrap="square" rtlCol="0">
            <a:spAutoFit/>
          </a:bodyPr>
          <a:lstStyle/>
          <a:p>
            <a:r>
              <a:rPr lang="tr-TR" b="1" dirty="0" smtClean="0"/>
              <a:t>Turnike Geçiş ve Kontrol Sistemleri</a:t>
            </a:r>
            <a:r>
              <a:rPr lang="tr-TR" b="1" dirty="0"/>
              <a:t>	</a:t>
            </a:r>
            <a:r>
              <a:rPr lang="tr-TR" b="1" dirty="0" smtClean="0"/>
              <a:t>		</a:t>
            </a:r>
            <a:r>
              <a:rPr lang="tr-TR" b="1" dirty="0" smtClean="0"/>
              <a:t>:</a:t>
            </a:r>
            <a:endParaRPr lang="tr-TR" b="1" dirty="0"/>
          </a:p>
        </p:txBody>
      </p:sp>
      <p:sp>
        <p:nvSpPr>
          <p:cNvPr id="25" name="Dikdörtgen 24"/>
          <p:cNvSpPr/>
          <p:nvPr/>
        </p:nvSpPr>
        <p:spPr>
          <a:xfrm>
            <a:off x="2382583" y="4991457"/>
            <a:ext cx="8301600" cy="322024"/>
          </a:xfrm>
          <a:prstGeom prst="rect">
            <a:avLst/>
          </a:prstGeom>
          <a:solidFill>
            <a:srgbClr val="FFC000"/>
          </a:solidFill>
        </p:spPr>
        <p:style>
          <a:lnRef idx="0">
            <a:schemeClr val="accent6"/>
          </a:lnRef>
          <a:fillRef idx="3">
            <a:schemeClr val="accent6"/>
          </a:fillRef>
          <a:effectRef idx="3">
            <a:schemeClr val="accent6"/>
          </a:effectRef>
          <a:fontRef idx="minor">
            <a:schemeClr val="lt1"/>
          </a:fontRef>
        </p:style>
        <p:txBody>
          <a:bodyPr rtlCol="0" anchor="ctr"/>
          <a:lstStyle/>
          <a:p>
            <a:pPr algn="ctr"/>
            <a:endParaRPr lang="tr-TR"/>
          </a:p>
        </p:txBody>
      </p:sp>
      <p:sp>
        <p:nvSpPr>
          <p:cNvPr id="26" name="Dikdörtgen 25"/>
          <p:cNvSpPr/>
          <p:nvPr/>
        </p:nvSpPr>
        <p:spPr>
          <a:xfrm>
            <a:off x="2569273" y="4997995"/>
            <a:ext cx="7464191" cy="369332"/>
          </a:xfrm>
          <a:prstGeom prst="rect">
            <a:avLst/>
          </a:prstGeom>
        </p:spPr>
        <p:txBody>
          <a:bodyPr wrap="square">
            <a:spAutoFit/>
          </a:bodyPr>
          <a:lstStyle/>
          <a:p>
            <a:r>
              <a:rPr lang="tr-TR" b="1" dirty="0" smtClean="0"/>
              <a:t>E-Ders EBYS e-İmza Entegrasyonu			</a:t>
            </a:r>
            <a:r>
              <a:rPr lang="tr-TR" b="1" dirty="0" smtClean="0"/>
              <a:t>:</a:t>
            </a:r>
            <a:endParaRPr lang="tr-TR" b="1" dirty="0"/>
          </a:p>
        </p:txBody>
      </p:sp>
      <p:sp>
        <p:nvSpPr>
          <p:cNvPr id="27" name="Dikdörtgen 26"/>
          <p:cNvSpPr/>
          <p:nvPr/>
        </p:nvSpPr>
        <p:spPr>
          <a:xfrm>
            <a:off x="2381097" y="5353106"/>
            <a:ext cx="8301600" cy="322024"/>
          </a:xfrm>
          <a:prstGeom prst="rect">
            <a:avLst/>
          </a:prstGeom>
          <a:solidFill>
            <a:srgbClr val="FFC000"/>
          </a:solidFill>
        </p:spPr>
        <p:style>
          <a:lnRef idx="0">
            <a:schemeClr val="accent6"/>
          </a:lnRef>
          <a:fillRef idx="3">
            <a:schemeClr val="accent6"/>
          </a:fillRef>
          <a:effectRef idx="3">
            <a:schemeClr val="accent6"/>
          </a:effectRef>
          <a:fontRef idx="minor">
            <a:schemeClr val="lt1"/>
          </a:fontRef>
        </p:style>
        <p:txBody>
          <a:bodyPr rtlCol="0" anchor="ctr"/>
          <a:lstStyle/>
          <a:p>
            <a:pPr algn="ctr"/>
            <a:endParaRPr lang="tr-TR"/>
          </a:p>
        </p:txBody>
      </p:sp>
      <p:sp>
        <p:nvSpPr>
          <p:cNvPr id="28" name="Dikdörtgen 27"/>
          <p:cNvSpPr/>
          <p:nvPr/>
        </p:nvSpPr>
        <p:spPr>
          <a:xfrm>
            <a:off x="2567787" y="5340293"/>
            <a:ext cx="7465677" cy="377886"/>
          </a:xfrm>
          <a:prstGeom prst="rect">
            <a:avLst/>
          </a:prstGeom>
        </p:spPr>
        <p:txBody>
          <a:bodyPr wrap="square">
            <a:spAutoFit/>
          </a:bodyPr>
          <a:lstStyle/>
          <a:p>
            <a:r>
              <a:rPr lang="tr-TR" b="1" dirty="0" smtClean="0"/>
              <a:t>E-Devlet EBYS-E-Ders-Portal Entegrasyonu		</a:t>
            </a:r>
            <a:r>
              <a:rPr lang="tr-TR" b="1" dirty="0" smtClean="0"/>
              <a:t>:</a:t>
            </a:r>
            <a:endParaRPr lang="tr-TR" b="1" dirty="0"/>
          </a:p>
        </p:txBody>
      </p:sp>
    </p:spTree>
    <p:extLst>
      <p:ext uri="{BB962C8B-B14F-4D97-AF65-F5344CB8AC3E}">
        <p14:creationId xmlns:p14="http://schemas.microsoft.com/office/powerpoint/2010/main" val="34972712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left)">
                                      <p:cBhvr>
                                        <p:cTn id="12" dur="500"/>
                                        <p:tgtEl>
                                          <p:spTgt spid="4"/>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left)">
                                      <p:cBhvr>
                                        <p:cTn id="15" dur="500"/>
                                        <p:tgtEl>
                                          <p:spTgt spid="3"/>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wipe(left)">
                                      <p:cBhvr>
                                        <p:cTn id="20" dur="500"/>
                                        <p:tgtEl>
                                          <p:spTgt spid="6"/>
                                        </p:tgtEl>
                                      </p:cBhvr>
                                    </p:animEffect>
                                  </p:childTnLst>
                                </p:cTn>
                              </p:par>
                              <p:par>
                                <p:cTn id="21" presetID="22" presetClass="entr" presetSubtype="8" fill="hold" grpId="0"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left)">
                                      <p:cBhvr>
                                        <p:cTn id="23" dur="500"/>
                                        <p:tgtEl>
                                          <p:spTgt spid="5"/>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wipe(left)">
                                      <p:cBhvr>
                                        <p:cTn id="28" dur="500"/>
                                        <p:tgtEl>
                                          <p:spTgt spid="8"/>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wipe(left)">
                                      <p:cBhvr>
                                        <p:cTn id="31" dur="500"/>
                                        <p:tgtEl>
                                          <p:spTgt spid="7"/>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8" fill="hold" grpId="0" nodeType="click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wipe(left)">
                                      <p:cBhvr>
                                        <p:cTn id="36" dur="500"/>
                                        <p:tgtEl>
                                          <p:spTgt spid="10"/>
                                        </p:tgtEl>
                                      </p:cBhvr>
                                    </p:animEffect>
                                  </p:childTnLst>
                                </p:cTn>
                              </p:par>
                              <p:par>
                                <p:cTn id="37" presetID="22" presetClass="entr" presetSubtype="8" fill="hold" grpId="0" nodeType="withEffect">
                                  <p:stCondLst>
                                    <p:cond delay="0"/>
                                  </p:stCondLst>
                                  <p:childTnLst>
                                    <p:set>
                                      <p:cBhvr>
                                        <p:cTn id="38" dur="1" fill="hold">
                                          <p:stCondLst>
                                            <p:cond delay="0"/>
                                          </p:stCondLst>
                                        </p:cTn>
                                        <p:tgtEl>
                                          <p:spTgt spid="9"/>
                                        </p:tgtEl>
                                        <p:attrNameLst>
                                          <p:attrName>style.visibility</p:attrName>
                                        </p:attrNameLst>
                                      </p:cBhvr>
                                      <p:to>
                                        <p:strVal val="visible"/>
                                      </p:to>
                                    </p:set>
                                    <p:animEffect transition="in" filter="wipe(left)">
                                      <p:cBhvr>
                                        <p:cTn id="39" dur="500"/>
                                        <p:tgtEl>
                                          <p:spTgt spid="9"/>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8" fill="hold" grpId="0" nodeType="click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wipe(left)">
                                      <p:cBhvr>
                                        <p:cTn id="44" dur="500"/>
                                        <p:tgtEl>
                                          <p:spTgt spid="12"/>
                                        </p:tgtEl>
                                      </p:cBhvr>
                                    </p:animEffect>
                                  </p:childTnLst>
                                </p:cTn>
                              </p:par>
                              <p:par>
                                <p:cTn id="45" presetID="22" presetClass="entr" presetSubtype="8" fill="hold" grpId="0" nodeType="with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wipe(left)">
                                      <p:cBhvr>
                                        <p:cTn id="47" dur="500"/>
                                        <p:tgtEl>
                                          <p:spTgt spid="11"/>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grpId="0" nodeType="clickEffect">
                                  <p:stCondLst>
                                    <p:cond delay="0"/>
                                  </p:stCondLst>
                                  <p:childTnLst>
                                    <p:set>
                                      <p:cBhvr>
                                        <p:cTn id="51" dur="1" fill="hold">
                                          <p:stCondLst>
                                            <p:cond delay="0"/>
                                          </p:stCondLst>
                                        </p:cTn>
                                        <p:tgtEl>
                                          <p:spTgt spid="14"/>
                                        </p:tgtEl>
                                        <p:attrNameLst>
                                          <p:attrName>style.visibility</p:attrName>
                                        </p:attrNameLst>
                                      </p:cBhvr>
                                      <p:to>
                                        <p:strVal val="visible"/>
                                      </p:to>
                                    </p:set>
                                    <p:animEffect transition="in" filter="wipe(left)">
                                      <p:cBhvr>
                                        <p:cTn id="52" dur="500"/>
                                        <p:tgtEl>
                                          <p:spTgt spid="14"/>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13"/>
                                        </p:tgtEl>
                                        <p:attrNameLst>
                                          <p:attrName>style.visibility</p:attrName>
                                        </p:attrNameLst>
                                      </p:cBhvr>
                                      <p:to>
                                        <p:strVal val="visible"/>
                                      </p:to>
                                    </p:set>
                                    <p:animEffect transition="in" filter="wipe(left)">
                                      <p:cBhvr>
                                        <p:cTn id="55" dur="500"/>
                                        <p:tgtEl>
                                          <p:spTgt spid="13"/>
                                        </p:tgtEl>
                                      </p:cBhvr>
                                    </p:animEffect>
                                  </p:childTnLst>
                                </p:cTn>
                              </p:par>
                            </p:childTnLst>
                          </p:cTn>
                        </p:par>
                      </p:childTnLst>
                    </p:cTn>
                  </p:par>
                  <p:par>
                    <p:cTn id="56" fill="hold">
                      <p:stCondLst>
                        <p:cond delay="indefinite"/>
                      </p:stCondLst>
                      <p:childTnLst>
                        <p:par>
                          <p:cTn id="57" fill="hold">
                            <p:stCondLst>
                              <p:cond delay="0"/>
                            </p:stCondLst>
                            <p:childTnLst>
                              <p:par>
                                <p:cTn id="58" presetID="22" presetClass="entr" presetSubtype="8" fill="hold" grpId="0" nodeType="clickEffect">
                                  <p:stCondLst>
                                    <p:cond delay="0"/>
                                  </p:stCondLst>
                                  <p:childTnLst>
                                    <p:set>
                                      <p:cBhvr>
                                        <p:cTn id="59" dur="1" fill="hold">
                                          <p:stCondLst>
                                            <p:cond delay="0"/>
                                          </p:stCondLst>
                                        </p:cTn>
                                        <p:tgtEl>
                                          <p:spTgt spid="16"/>
                                        </p:tgtEl>
                                        <p:attrNameLst>
                                          <p:attrName>style.visibility</p:attrName>
                                        </p:attrNameLst>
                                      </p:cBhvr>
                                      <p:to>
                                        <p:strVal val="visible"/>
                                      </p:to>
                                    </p:set>
                                    <p:animEffect transition="in" filter="wipe(left)">
                                      <p:cBhvr>
                                        <p:cTn id="60" dur="500"/>
                                        <p:tgtEl>
                                          <p:spTgt spid="16"/>
                                        </p:tgtEl>
                                      </p:cBhvr>
                                    </p:animEffect>
                                  </p:childTnLst>
                                </p:cTn>
                              </p:par>
                              <p:par>
                                <p:cTn id="61" presetID="22" presetClass="entr" presetSubtype="8" fill="hold" grpId="0" nodeType="withEffect">
                                  <p:stCondLst>
                                    <p:cond delay="0"/>
                                  </p:stCondLst>
                                  <p:childTnLst>
                                    <p:set>
                                      <p:cBhvr>
                                        <p:cTn id="62" dur="1" fill="hold">
                                          <p:stCondLst>
                                            <p:cond delay="0"/>
                                          </p:stCondLst>
                                        </p:cTn>
                                        <p:tgtEl>
                                          <p:spTgt spid="15"/>
                                        </p:tgtEl>
                                        <p:attrNameLst>
                                          <p:attrName>style.visibility</p:attrName>
                                        </p:attrNameLst>
                                      </p:cBhvr>
                                      <p:to>
                                        <p:strVal val="visible"/>
                                      </p:to>
                                    </p:set>
                                    <p:animEffect transition="in" filter="wipe(left)">
                                      <p:cBhvr>
                                        <p:cTn id="63" dur="500"/>
                                        <p:tgtEl>
                                          <p:spTgt spid="15"/>
                                        </p:tgtEl>
                                      </p:cBhvr>
                                    </p:animEffect>
                                  </p:childTnLst>
                                </p:cTn>
                              </p:par>
                            </p:childTnLst>
                          </p:cTn>
                        </p:par>
                      </p:childTnLst>
                    </p:cTn>
                  </p:par>
                  <p:par>
                    <p:cTn id="64" fill="hold">
                      <p:stCondLst>
                        <p:cond delay="indefinite"/>
                      </p:stCondLst>
                      <p:childTnLst>
                        <p:par>
                          <p:cTn id="65" fill="hold">
                            <p:stCondLst>
                              <p:cond delay="0"/>
                            </p:stCondLst>
                            <p:childTnLst>
                              <p:par>
                                <p:cTn id="66" presetID="22" presetClass="entr" presetSubtype="8" fill="hold" grpId="0" nodeType="clickEffect">
                                  <p:stCondLst>
                                    <p:cond delay="0"/>
                                  </p:stCondLst>
                                  <p:childTnLst>
                                    <p:set>
                                      <p:cBhvr>
                                        <p:cTn id="67" dur="1" fill="hold">
                                          <p:stCondLst>
                                            <p:cond delay="0"/>
                                          </p:stCondLst>
                                        </p:cTn>
                                        <p:tgtEl>
                                          <p:spTgt spid="18"/>
                                        </p:tgtEl>
                                        <p:attrNameLst>
                                          <p:attrName>style.visibility</p:attrName>
                                        </p:attrNameLst>
                                      </p:cBhvr>
                                      <p:to>
                                        <p:strVal val="visible"/>
                                      </p:to>
                                    </p:set>
                                    <p:animEffect transition="in" filter="wipe(left)">
                                      <p:cBhvr>
                                        <p:cTn id="68" dur="500"/>
                                        <p:tgtEl>
                                          <p:spTgt spid="18"/>
                                        </p:tgtEl>
                                      </p:cBhvr>
                                    </p:animEffect>
                                  </p:childTnLst>
                                </p:cTn>
                              </p:par>
                              <p:par>
                                <p:cTn id="69" presetID="22" presetClass="entr" presetSubtype="8" fill="hold" grpId="0" nodeType="withEffect">
                                  <p:stCondLst>
                                    <p:cond delay="0"/>
                                  </p:stCondLst>
                                  <p:childTnLst>
                                    <p:set>
                                      <p:cBhvr>
                                        <p:cTn id="70" dur="1" fill="hold">
                                          <p:stCondLst>
                                            <p:cond delay="0"/>
                                          </p:stCondLst>
                                        </p:cTn>
                                        <p:tgtEl>
                                          <p:spTgt spid="17"/>
                                        </p:tgtEl>
                                        <p:attrNameLst>
                                          <p:attrName>style.visibility</p:attrName>
                                        </p:attrNameLst>
                                      </p:cBhvr>
                                      <p:to>
                                        <p:strVal val="visible"/>
                                      </p:to>
                                    </p:set>
                                    <p:animEffect transition="in" filter="wipe(left)">
                                      <p:cBhvr>
                                        <p:cTn id="71" dur="500"/>
                                        <p:tgtEl>
                                          <p:spTgt spid="17"/>
                                        </p:tgtEl>
                                      </p:cBhvr>
                                    </p:animEffect>
                                  </p:childTnLst>
                                </p:cTn>
                              </p:par>
                            </p:childTnLst>
                          </p:cTn>
                        </p:par>
                      </p:childTnLst>
                    </p:cTn>
                  </p:par>
                  <p:par>
                    <p:cTn id="72" fill="hold">
                      <p:stCondLst>
                        <p:cond delay="indefinite"/>
                      </p:stCondLst>
                      <p:childTnLst>
                        <p:par>
                          <p:cTn id="73" fill="hold">
                            <p:stCondLst>
                              <p:cond delay="0"/>
                            </p:stCondLst>
                            <p:childTnLst>
                              <p:par>
                                <p:cTn id="74" presetID="22" presetClass="entr" presetSubtype="8" fill="hold" grpId="0" nodeType="clickEffect">
                                  <p:stCondLst>
                                    <p:cond delay="0"/>
                                  </p:stCondLst>
                                  <p:childTnLst>
                                    <p:set>
                                      <p:cBhvr>
                                        <p:cTn id="75" dur="1" fill="hold">
                                          <p:stCondLst>
                                            <p:cond delay="0"/>
                                          </p:stCondLst>
                                        </p:cTn>
                                        <p:tgtEl>
                                          <p:spTgt spid="20"/>
                                        </p:tgtEl>
                                        <p:attrNameLst>
                                          <p:attrName>style.visibility</p:attrName>
                                        </p:attrNameLst>
                                      </p:cBhvr>
                                      <p:to>
                                        <p:strVal val="visible"/>
                                      </p:to>
                                    </p:set>
                                    <p:animEffect transition="in" filter="wipe(left)">
                                      <p:cBhvr>
                                        <p:cTn id="76" dur="500"/>
                                        <p:tgtEl>
                                          <p:spTgt spid="20"/>
                                        </p:tgtEl>
                                      </p:cBhvr>
                                    </p:animEffect>
                                  </p:childTnLst>
                                </p:cTn>
                              </p:par>
                              <p:par>
                                <p:cTn id="77" presetID="22" presetClass="entr" presetSubtype="8" fill="hold" grpId="0" nodeType="withEffect">
                                  <p:stCondLst>
                                    <p:cond delay="0"/>
                                  </p:stCondLst>
                                  <p:childTnLst>
                                    <p:set>
                                      <p:cBhvr>
                                        <p:cTn id="78" dur="1" fill="hold">
                                          <p:stCondLst>
                                            <p:cond delay="0"/>
                                          </p:stCondLst>
                                        </p:cTn>
                                        <p:tgtEl>
                                          <p:spTgt spid="19"/>
                                        </p:tgtEl>
                                        <p:attrNameLst>
                                          <p:attrName>style.visibility</p:attrName>
                                        </p:attrNameLst>
                                      </p:cBhvr>
                                      <p:to>
                                        <p:strVal val="visible"/>
                                      </p:to>
                                    </p:set>
                                    <p:animEffect transition="in" filter="wipe(left)">
                                      <p:cBhvr>
                                        <p:cTn id="79" dur="500"/>
                                        <p:tgtEl>
                                          <p:spTgt spid="19"/>
                                        </p:tgtEl>
                                      </p:cBhvr>
                                    </p:animEffect>
                                  </p:childTnLst>
                                </p:cTn>
                              </p:par>
                            </p:childTnLst>
                          </p:cTn>
                        </p:par>
                      </p:childTnLst>
                    </p:cTn>
                  </p:par>
                  <p:par>
                    <p:cTn id="80" fill="hold">
                      <p:stCondLst>
                        <p:cond delay="indefinite"/>
                      </p:stCondLst>
                      <p:childTnLst>
                        <p:par>
                          <p:cTn id="81" fill="hold">
                            <p:stCondLst>
                              <p:cond delay="0"/>
                            </p:stCondLst>
                            <p:childTnLst>
                              <p:par>
                                <p:cTn id="82" presetID="22" presetClass="entr" presetSubtype="8" fill="hold" grpId="0" nodeType="clickEffect">
                                  <p:stCondLst>
                                    <p:cond delay="0"/>
                                  </p:stCondLst>
                                  <p:childTnLst>
                                    <p:set>
                                      <p:cBhvr>
                                        <p:cTn id="83" dur="1" fill="hold">
                                          <p:stCondLst>
                                            <p:cond delay="0"/>
                                          </p:stCondLst>
                                        </p:cTn>
                                        <p:tgtEl>
                                          <p:spTgt spid="22"/>
                                        </p:tgtEl>
                                        <p:attrNameLst>
                                          <p:attrName>style.visibility</p:attrName>
                                        </p:attrNameLst>
                                      </p:cBhvr>
                                      <p:to>
                                        <p:strVal val="visible"/>
                                      </p:to>
                                    </p:set>
                                    <p:animEffect transition="in" filter="wipe(left)">
                                      <p:cBhvr>
                                        <p:cTn id="84" dur="500"/>
                                        <p:tgtEl>
                                          <p:spTgt spid="22"/>
                                        </p:tgtEl>
                                      </p:cBhvr>
                                    </p:animEffect>
                                  </p:childTnLst>
                                </p:cTn>
                              </p:par>
                              <p:par>
                                <p:cTn id="85" presetID="22" presetClass="entr" presetSubtype="8" fill="hold" grpId="0" nodeType="withEffect">
                                  <p:stCondLst>
                                    <p:cond delay="0"/>
                                  </p:stCondLst>
                                  <p:childTnLst>
                                    <p:set>
                                      <p:cBhvr>
                                        <p:cTn id="86" dur="1" fill="hold">
                                          <p:stCondLst>
                                            <p:cond delay="0"/>
                                          </p:stCondLst>
                                        </p:cTn>
                                        <p:tgtEl>
                                          <p:spTgt spid="21"/>
                                        </p:tgtEl>
                                        <p:attrNameLst>
                                          <p:attrName>style.visibility</p:attrName>
                                        </p:attrNameLst>
                                      </p:cBhvr>
                                      <p:to>
                                        <p:strVal val="visible"/>
                                      </p:to>
                                    </p:set>
                                    <p:animEffect transition="in" filter="wipe(left)">
                                      <p:cBhvr>
                                        <p:cTn id="87" dur="500"/>
                                        <p:tgtEl>
                                          <p:spTgt spid="21"/>
                                        </p:tgtEl>
                                      </p:cBhvr>
                                    </p:animEffect>
                                  </p:childTnLst>
                                </p:cTn>
                              </p:par>
                            </p:childTnLst>
                          </p:cTn>
                        </p:par>
                      </p:childTnLst>
                    </p:cTn>
                  </p:par>
                  <p:par>
                    <p:cTn id="88" fill="hold">
                      <p:stCondLst>
                        <p:cond delay="indefinite"/>
                      </p:stCondLst>
                      <p:childTnLst>
                        <p:par>
                          <p:cTn id="89" fill="hold">
                            <p:stCondLst>
                              <p:cond delay="0"/>
                            </p:stCondLst>
                            <p:childTnLst>
                              <p:par>
                                <p:cTn id="90" presetID="22" presetClass="entr" presetSubtype="8" fill="hold" grpId="0" nodeType="clickEffect">
                                  <p:stCondLst>
                                    <p:cond delay="0"/>
                                  </p:stCondLst>
                                  <p:childTnLst>
                                    <p:set>
                                      <p:cBhvr>
                                        <p:cTn id="91" dur="1" fill="hold">
                                          <p:stCondLst>
                                            <p:cond delay="0"/>
                                          </p:stCondLst>
                                        </p:cTn>
                                        <p:tgtEl>
                                          <p:spTgt spid="26"/>
                                        </p:tgtEl>
                                        <p:attrNameLst>
                                          <p:attrName>style.visibility</p:attrName>
                                        </p:attrNameLst>
                                      </p:cBhvr>
                                      <p:to>
                                        <p:strVal val="visible"/>
                                      </p:to>
                                    </p:set>
                                    <p:animEffect transition="in" filter="wipe(left)">
                                      <p:cBhvr>
                                        <p:cTn id="92" dur="500"/>
                                        <p:tgtEl>
                                          <p:spTgt spid="26"/>
                                        </p:tgtEl>
                                      </p:cBhvr>
                                    </p:animEffect>
                                  </p:childTnLst>
                                </p:cTn>
                              </p:par>
                              <p:par>
                                <p:cTn id="93" presetID="22" presetClass="entr" presetSubtype="8" fill="hold" grpId="0" nodeType="withEffect">
                                  <p:stCondLst>
                                    <p:cond delay="0"/>
                                  </p:stCondLst>
                                  <p:childTnLst>
                                    <p:set>
                                      <p:cBhvr>
                                        <p:cTn id="94" dur="1" fill="hold">
                                          <p:stCondLst>
                                            <p:cond delay="0"/>
                                          </p:stCondLst>
                                        </p:cTn>
                                        <p:tgtEl>
                                          <p:spTgt spid="25"/>
                                        </p:tgtEl>
                                        <p:attrNameLst>
                                          <p:attrName>style.visibility</p:attrName>
                                        </p:attrNameLst>
                                      </p:cBhvr>
                                      <p:to>
                                        <p:strVal val="visible"/>
                                      </p:to>
                                    </p:set>
                                    <p:animEffect transition="in" filter="wipe(left)">
                                      <p:cBhvr>
                                        <p:cTn id="95" dur="500"/>
                                        <p:tgtEl>
                                          <p:spTgt spid="25"/>
                                        </p:tgtEl>
                                      </p:cBhvr>
                                    </p:animEffect>
                                  </p:childTnLst>
                                </p:cTn>
                              </p:par>
                            </p:childTnLst>
                          </p:cTn>
                        </p:par>
                      </p:childTnLst>
                    </p:cTn>
                  </p:par>
                  <p:par>
                    <p:cTn id="96" fill="hold">
                      <p:stCondLst>
                        <p:cond delay="indefinite"/>
                      </p:stCondLst>
                      <p:childTnLst>
                        <p:par>
                          <p:cTn id="97" fill="hold">
                            <p:stCondLst>
                              <p:cond delay="0"/>
                            </p:stCondLst>
                            <p:childTnLst>
                              <p:par>
                                <p:cTn id="98" presetID="22" presetClass="entr" presetSubtype="8" fill="hold" grpId="0" nodeType="clickEffect">
                                  <p:stCondLst>
                                    <p:cond delay="0"/>
                                  </p:stCondLst>
                                  <p:childTnLst>
                                    <p:set>
                                      <p:cBhvr>
                                        <p:cTn id="99" dur="1" fill="hold">
                                          <p:stCondLst>
                                            <p:cond delay="0"/>
                                          </p:stCondLst>
                                        </p:cTn>
                                        <p:tgtEl>
                                          <p:spTgt spid="28"/>
                                        </p:tgtEl>
                                        <p:attrNameLst>
                                          <p:attrName>style.visibility</p:attrName>
                                        </p:attrNameLst>
                                      </p:cBhvr>
                                      <p:to>
                                        <p:strVal val="visible"/>
                                      </p:to>
                                    </p:set>
                                    <p:animEffect transition="in" filter="wipe(left)">
                                      <p:cBhvr>
                                        <p:cTn id="100" dur="500"/>
                                        <p:tgtEl>
                                          <p:spTgt spid="28"/>
                                        </p:tgtEl>
                                      </p:cBhvr>
                                    </p:animEffect>
                                  </p:childTnLst>
                                </p:cTn>
                              </p:par>
                              <p:par>
                                <p:cTn id="101" presetID="22" presetClass="entr" presetSubtype="8" fill="hold" grpId="0" nodeType="withEffect">
                                  <p:stCondLst>
                                    <p:cond delay="0"/>
                                  </p:stCondLst>
                                  <p:childTnLst>
                                    <p:set>
                                      <p:cBhvr>
                                        <p:cTn id="102" dur="1" fill="hold">
                                          <p:stCondLst>
                                            <p:cond delay="0"/>
                                          </p:stCondLst>
                                        </p:cTn>
                                        <p:tgtEl>
                                          <p:spTgt spid="27"/>
                                        </p:tgtEl>
                                        <p:attrNameLst>
                                          <p:attrName>style.visibility</p:attrName>
                                        </p:attrNameLst>
                                      </p:cBhvr>
                                      <p:to>
                                        <p:strVal val="visible"/>
                                      </p:to>
                                    </p:set>
                                    <p:animEffect transition="in" filter="wipe(left)">
                                      <p:cBhvr>
                                        <p:cTn id="103" dur="500"/>
                                        <p:tgtEl>
                                          <p:spTgt spid="27"/>
                                        </p:tgtEl>
                                      </p:cBhvr>
                                    </p:animEffect>
                                  </p:childTnLst>
                                </p:cTn>
                              </p:par>
                            </p:childTnLst>
                          </p:cTn>
                        </p:par>
                      </p:childTnLst>
                    </p:cTn>
                  </p:par>
                  <p:par>
                    <p:cTn id="104" fill="hold">
                      <p:stCondLst>
                        <p:cond delay="indefinite"/>
                      </p:stCondLst>
                      <p:childTnLst>
                        <p:par>
                          <p:cTn id="105" fill="hold">
                            <p:stCondLst>
                              <p:cond delay="0"/>
                            </p:stCondLst>
                            <p:childTnLst>
                              <p:par>
                                <p:cTn id="106" presetID="22" presetClass="entr" presetSubtype="8" fill="hold" grpId="0" nodeType="clickEffect">
                                  <p:stCondLst>
                                    <p:cond delay="0"/>
                                  </p:stCondLst>
                                  <p:childTnLst>
                                    <p:set>
                                      <p:cBhvr>
                                        <p:cTn id="107" dur="1" fill="hold">
                                          <p:stCondLst>
                                            <p:cond delay="0"/>
                                          </p:stCondLst>
                                        </p:cTn>
                                        <p:tgtEl>
                                          <p:spTgt spid="23"/>
                                        </p:tgtEl>
                                        <p:attrNameLst>
                                          <p:attrName>style.visibility</p:attrName>
                                        </p:attrNameLst>
                                      </p:cBhvr>
                                      <p:to>
                                        <p:strVal val="visible"/>
                                      </p:to>
                                    </p:set>
                                    <p:animEffect transition="in" filter="wipe(left)">
                                      <p:cBhvr>
                                        <p:cTn id="108" dur="500"/>
                                        <p:tgtEl>
                                          <p:spTgt spid="23"/>
                                        </p:tgtEl>
                                      </p:cBhvr>
                                    </p:animEffect>
                                  </p:childTnLst>
                                </p:cTn>
                              </p:par>
                              <p:par>
                                <p:cTn id="109" presetID="22" presetClass="entr" presetSubtype="8" fill="hold" grpId="0" nodeType="withEffect">
                                  <p:stCondLst>
                                    <p:cond delay="0"/>
                                  </p:stCondLst>
                                  <p:childTnLst>
                                    <p:set>
                                      <p:cBhvr>
                                        <p:cTn id="110" dur="1" fill="hold">
                                          <p:stCondLst>
                                            <p:cond delay="0"/>
                                          </p:stCondLst>
                                        </p:cTn>
                                        <p:tgtEl>
                                          <p:spTgt spid="24"/>
                                        </p:tgtEl>
                                        <p:attrNameLst>
                                          <p:attrName>style.visibility</p:attrName>
                                        </p:attrNameLst>
                                      </p:cBhvr>
                                      <p:to>
                                        <p:strVal val="visible"/>
                                      </p:to>
                                    </p:set>
                                    <p:animEffect transition="in" filter="wipe(left)">
                                      <p:cBhvr>
                                        <p:cTn id="111"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p:bldP spid="5" grpId="0" animBg="1"/>
      <p:bldP spid="6" grpId="0"/>
      <p:bldP spid="7" grpId="0" animBg="1"/>
      <p:bldP spid="8" grpId="0"/>
      <p:bldP spid="9" grpId="0" animBg="1"/>
      <p:bldP spid="10" grpId="0"/>
      <p:bldP spid="11" grpId="0" animBg="1"/>
      <p:bldP spid="12" grpId="0"/>
      <p:bldP spid="13" grpId="0" animBg="1"/>
      <p:bldP spid="14" grpId="0"/>
      <p:bldP spid="15" grpId="0" animBg="1"/>
      <p:bldP spid="16" grpId="0"/>
      <p:bldP spid="17" grpId="0" animBg="1"/>
      <p:bldP spid="18" grpId="0"/>
      <p:bldP spid="19" grpId="0" animBg="1"/>
      <p:bldP spid="20" grpId="0"/>
      <p:bldP spid="21" grpId="0" animBg="1"/>
      <p:bldP spid="22" grpId="0"/>
      <p:bldP spid="23" grpId="0" animBg="1"/>
      <p:bldP spid="24" grpId="0"/>
      <p:bldP spid="25" grpId="0" animBg="1"/>
      <p:bldP spid="26" grpId="0"/>
      <p:bldP spid="27" grpId="0" animBg="1"/>
      <p:bldP spid="2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etin kutusu 3"/>
          <p:cNvSpPr txBox="1"/>
          <p:nvPr/>
        </p:nvSpPr>
        <p:spPr>
          <a:xfrm>
            <a:off x="1785203" y="597396"/>
            <a:ext cx="676448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2400" b="1" noProof="0" dirty="0" smtClean="0">
                <a:solidFill>
                  <a:prstClr val="black"/>
                </a:solidFill>
                <a:latin typeface="Calibri"/>
              </a:rPr>
              <a:t>SORUNLARIMIZ</a:t>
            </a:r>
            <a:endParaRPr kumimoji="0" lang="tr-TR" sz="2400" b="1" i="0" u="none" strike="noStrike" kern="1200" cap="none" spc="0" normalizeH="0" baseline="0" noProof="0" dirty="0">
              <a:ln>
                <a:noFill/>
              </a:ln>
              <a:solidFill>
                <a:prstClr val="black"/>
              </a:solidFill>
              <a:effectLst/>
              <a:uLnTx/>
              <a:uFillTx/>
              <a:latin typeface="Calibri"/>
              <a:ea typeface="+mn-ea"/>
              <a:cs typeface="+mn-cs"/>
            </a:endParaRPr>
          </a:p>
        </p:txBody>
      </p:sp>
      <p:sp>
        <p:nvSpPr>
          <p:cNvPr id="5" name="Metin kutusu 4"/>
          <p:cNvSpPr txBox="1"/>
          <p:nvPr/>
        </p:nvSpPr>
        <p:spPr>
          <a:xfrm>
            <a:off x="802191" y="4405656"/>
            <a:ext cx="11144250" cy="400110"/>
          </a:xfrm>
          <a:prstGeom prst="rect">
            <a:avLst/>
          </a:prstGeom>
          <a:noFill/>
        </p:spPr>
        <p:txBody>
          <a:bodyPr wrap="square" rtlCol="0">
            <a:spAutoFit/>
          </a:bodyPr>
          <a:lstStyle/>
          <a:p>
            <a:pPr marL="285750" indent="-285750">
              <a:buFont typeface="Wingdings" panose="05000000000000000000" pitchFamily="2" charset="2"/>
              <a:buChar char="Ø"/>
            </a:pPr>
            <a:endParaRPr lang="tr-TR" sz="2000" dirty="0"/>
          </a:p>
        </p:txBody>
      </p:sp>
      <p:sp>
        <p:nvSpPr>
          <p:cNvPr id="7" name="Dikdörtgen 6"/>
          <p:cNvSpPr/>
          <p:nvPr/>
        </p:nvSpPr>
        <p:spPr>
          <a:xfrm>
            <a:off x="802192" y="1606265"/>
            <a:ext cx="5969711" cy="400110"/>
          </a:xfrm>
          <a:prstGeom prst="rect">
            <a:avLst/>
          </a:prstGeom>
        </p:spPr>
        <p:txBody>
          <a:bodyPr wrap="none">
            <a:spAutoFit/>
          </a:bodyPr>
          <a:lstStyle/>
          <a:p>
            <a:pPr marL="285750" indent="-285750">
              <a:buFont typeface="Wingdings" panose="05000000000000000000" pitchFamily="2" charset="2"/>
              <a:buChar char="Ø"/>
            </a:pPr>
            <a:r>
              <a:rPr lang="tr-TR" sz="2000" b="1" dirty="0"/>
              <a:t>Siber güvenlik alanında yetişmiş personel </a:t>
            </a:r>
            <a:r>
              <a:rPr lang="tr-TR" sz="2000" b="1" dirty="0" smtClean="0"/>
              <a:t>istihdamı.</a:t>
            </a:r>
            <a:endParaRPr lang="tr-TR" sz="2000" b="1" dirty="0"/>
          </a:p>
        </p:txBody>
      </p:sp>
      <p:sp>
        <p:nvSpPr>
          <p:cNvPr id="8" name="Dikdörtgen 7"/>
          <p:cNvSpPr/>
          <p:nvPr/>
        </p:nvSpPr>
        <p:spPr>
          <a:xfrm>
            <a:off x="802191" y="2677793"/>
            <a:ext cx="11144249" cy="707886"/>
          </a:xfrm>
          <a:prstGeom prst="rect">
            <a:avLst/>
          </a:prstGeom>
        </p:spPr>
        <p:txBody>
          <a:bodyPr wrap="square">
            <a:spAutoFit/>
          </a:bodyPr>
          <a:lstStyle/>
          <a:p>
            <a:pPr marL="285750" indent="-285750" algn="just">
              <a:buFont typeface="Wingdings" panose="05000000000000000000" pitchFamily="2" charset="2"/>
              <a:buChar char="Ø"/>
            </a:pPr>
            <a:r>
              <a:rPr lang="tr-TR" sz="2000" b="1" dirty="0"/>
              <a:t>Personellerimizin hızla gelişen teknolojik gelişmeleri takip edebilmesi ve güncel bilgi donanımı için belli periyodlarla kurum dışı </a:t>
            </a:r>
            <a:r>
              <a:rPr lang="tr-TR" sz="2000" b="1" dirty="0" smtClean="0"/>
              <a:t>eğitim </a:t>
            </a:r>
            <a:r>
              <a:rPr lang="tr-TR" sz="2000" b="1" dirty="0"/>
              <a:t>gereksinimi.</a:t>
            </a:r>
          </a:p>
        </p:txBody>
      </p:sp>
      <p:sp>
        <p:nvSpPr>
          <p:cNvPr id="9" name="Dikdörtgen 8"/>
          <p:cNvSpPr/>
          <p:nvPr/>
        </p:nvSpPr>
        <p:spPr>
          <a:xfrm>
            <a:off x="802192" y="1242960"/>
            <a:ext cx="10079491" cy="400110"/>
          </a:xfrm>
          <a:prstGeom prst="rect">
            <a:avLst/>
          </a:prstGeom>
        </p:spPr>
        <p:txBody>
          <a:bodyPr wrap="none">
            <a:spAutoFit/>
          </a:bodyPr>
          <a:lstStyle/>
          <a:p>
            <a:pPr marL="285750" indent="-285750">
              <a:buFont typeface="Wingdings" panose="05000000000000000000" pitchFamily="2" charset="2"/>
              <a:buChar char="Ø"/>
            </a:pPr>
            <a:r>
              <a:rPr lang="tr-TR" sz="2000" b="1" dirty="0"/>
              <a:t>M</a:t>
            </a:r>
            <a:r>
              <a:rPr lang="tr-TR" sz="2000" b="1" dirty="0" smtClean="0"/>
              <a:t>evcut personellerin özlük haklarının </a:t>
            </a:r>
            <a:r>
              <a:rPr lang="tr-TR" sz="2000" b="1" dirty="0"/>
              <a:t>iyileştirilmesi ve </a:t>
            </a:r>
            <a:r>
              <a:rPr lang="tr-TR" sz="2000" b="1" dirty="0" smtClean="0"/>
              <a:t>personel yetersizliği (Yazılım Müh.) </a:t>
            </a:r>
            <a:endParaRPr lang="tr-TR" sz="2000" dirty="0"/>
          </a:p>
        </p:txBody>
      </p:sp>
      <p:sp>
        <p:nvSpPr>
          <p:cNvPr id="10" name="Dikdörtgen 9"/>
          <p:cNvSpPr/>
          <p:nvPr/>
        </p:nvSpPr>
        <p:spPr>
          <a:xfrm>
            <a:off x="802190" y="4530493"/>
            <a:ext cx="11144250" cy="1015663"/>
          </a:xfrm>
          <a:prstGeom prst="rect">
            <a:avLst/>
          </a:prstGeom>
        </p:spPr>
        <p:txBody>
          <a:bodyPr wrap="square">
            <a:spAutoFit/>
          </a:bodyPr>
          <a:lstStyle/>
          <a:p>
            <a:pPr marL="285750" indent="-285750" algn="just">
              <a:buFont typeface="Wingdings" panose="05000000000000000000" pitchFamily="2" charset="2"/>
              <a:buChar char="Ø"/>
            </a:pPr>
            <a:r>
              <a:rPr lang="tr-TR" sz="2000" b="1" dirty="0" smtClean="0"/>
              <a:t>Merkezi Laboratuvar, Konukevinde </a:t>
            </a:r>
            <a:r>
              <a:rPr lang="tr-TR" sz="2000" b="1" dirty="0"/>
              <a:t>hizmet veren ve ekonomik ömürlerini tamamlamış analog güvenlik kamera ve analog kayıt cihazlarının değişimi gerekmektedir. Bu kameralar ile olay tespiti yapmak mümkün olamamaktadır.</a:t>
            </a:r>
          </a:p>
        </p:txBody>
      </p:sp>
      <p:sp>
        <p:nvSpPr>
          <p:cNvPr id="11" name="Dikdörtgen 10"/>
          <p:cNvSpPr/>
          <p:nvPr/>
        </p:nvSpPr>
        <p:spPr>
          <a:xfrm>
            <a:off x="802191" y="4130099"/>
            <a:ext cx="11144250" cy="400110"/>
          </a:xfrm>
          <a:prstGeom prst="rect">
            <a:avLst/>
          </a:prstGeom>
        </p:spPr>
        <p:txBody>
          <a:bodyPr wrap="square">
            <a:spAutoFit/>
          </a:bodyPr>
          <a:lstStyle/>
          <a:p>
            <a:pPr marL="285750" indent="-285750" algn="just">
              <a:buFont typeface="Wingdings" panose="05000000000000000000" pitchFamily="2" charset="2"/>
              <a:buChar char="Ø"/>
            </a:pPr>
            <a:r>
              <a:rPr lang="tr-TR" sz="2000" b="1" dirty="0" smtClean="0"/>
              <a:t>Bütçe Yetersizliği (Özellikle 3.2 ve 3.7 ödeme kalemlerinde)</a:t>
            </a:r>
            <a:endParaRPr lang="tr-TR" sz="2000" dirty="0"/>
          </a:p>
        </p:txBody>
      </p:sp>
      <p:sp>
        <p:nvSpPr>
          <p:cNvPr id="13" name="Dikdörtgen 12"/>
          <p:cNvSpPr/>
          <p:nvPr/>
        </p:nvSpPr>
        <p:spPr>
          <a:xfrm>
            <a:off x="777251" y="3422213"/>
            <a:ext cx="11144250" cy="707886"/>
          </a:xfrm>
          <a:prstGeom prst="rect">
            <a:avLst/>
          </a:prstGeom>
        </p:spPr>
        <p:txBody>
          <a:bodyPr wrap="square">
            <a:spAutoFit/>
          </a:bodyPr>
          <a:lstStyle/>
          <a:p>
            <a:pPr marL="285750" indent="-285750" algn="just">
              <a:buFont typeface="Wingdings" panose="05000000000000000000" pitchFamily="2" charset="2"/>
              <a:buChar char="Ø"/>
            </a:pPr>
            <a:r>
              <a:rPr lang="tr-TR" sz="2000" b="1" dirty="0" smtClean="0"/>
              <a:t>Güvenlik kamera sistemlerinde olay kayıtlarının tespiti ve çıkarılması işlemlerinin Daire Başkanlığımız bünyesinden alınması ile bu yetkinin güvenlik birimlerine devredilmesi.</a:t>
            </a:r>
            <a:endParaRPr lang="tr-TR" sz="2000" b="1" dirty="0"/>
          </a:p>
        </p:txBody>
      </p:sp>
      <p:sp>
        <p:nvSpPr>
          <p:cNvPr id="14" name="Dikdörtgen 13"/>
          <p:cNvSpPr/>
          <p:nvPr/>
        </p:nvSpPr>
        <p:spPr>
          <a:xfrm>
            <a:off x="802191" y="2033572"/>
            <a:ext cx="11144250" cy="707886"/>
          </a:xfrm>
          <a:prstGeom prst="rect">
            <a:avLst/>
          </a:prstGeom>
        </p:spPr>
        <p:txBody>
          <a:bodyPr wrap="square">
            <a:spAutoFit/>
          </a:bodyPr>
          <a:lstStyle/>
          <a:p>
            <a:pPr marL="285750" indent="-285750" algn="just">
              <a:buFont typeface="Wingdings" panose="05000000000000000000" pitchFamily="2" charset="2"/>
              <a:buChar char="Ø"/>
            </a:pPr>
            <a:r>
              <a:rPr lang="tr-TR" sz="2000" b="1" dirty="0" smtClean="0"/>
              <a:t>Bir çok binalarda UPS ( Kesintisiz Güç Kaynağı ) olmaması. (Mühendislik Fak. C-Blok, Eruh MYO, Kurtalan MYO, Yemekhane, TBMYO, SHMYO)</a:t>
            </a:r>
            <a:endParaRPr lang="tr-TR" sz="2000" b="1" dirty="0"/>
          </a:p>
        </p:txBody>
      </p:sp>
      <p:sp>
        <p:nvSpPr>
          <p:cNvPr id="12" name="Dikdörtgen 11"/>
          <p:cNvSpPr/>
          <p:nvPr/>
        </p:nvSpPr>
        <p:spPr>
          <a:xfrm>
            <a:off x="802190" y="5518740"/>
            <a:ext cx="11144250" cy="707886"/>
          </a:xfrm>
          <a:prstGeom prst="rect">
            <a:avLst/>
          </a:prstGeom>
        </p:spPr>
        <p:txBody>
          <a:bodyPr wrap="square">
            <a:spAutoFit/>
          </a:bodyPr>
          <a:lstStyle/>
          <a:p>
            <a:pPr marL="285750" indent="-285750" algn="just">
              <a:buFont typeface="Wingdings" panose="05000000000000000000" pitchFamily="2" charset="2"/>
              <a:buChar char="Ø"/>
            </a:pPr>
            <a:r>
              <a:rPr lang="tr-TR" sz="2000" b="1" dirty="0" smtClean="0"/>
              <a:t>Merkez kampüs kamera izleme odasında sabit güvenlik personeli olmaması kamera yönetiminde güvenlik zafiyeti oluşturmaktadır</a:t>
            </a:r>
            <a:r>
              <a:rPr lang="tr-TR" sz="2000" dirty="0" smtClean="0"/>
              <a:t>.</a:t>
            </a:r>
            <a:endParaRPr lang="tr-TR" sz="2000" dirty="0"/>
          </a:p>
        </p:txBody>
      </p:sp>
    </p:spTree>
    <p:extLst>
      <p:ext uri="{BB962C8B-B14F-4D97-AF65-F5344CB8AC3E}">
        <p14:creationId xmlns:p14="http://schemas.microsoft.com/office/powerpoint/2010/main" val="18644578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down)">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down)">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wipe(down)">
                                      <p:cBhvr>
                                        <p:cTn id="22" dur="500"/>
                                        <p:tgtEl>
                                          <p:spTgt spid="14"/>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wipe(down)">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wipe(down)">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wipe(down)">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wipe(down)">
                                      <p:cBhvr>
                                        <p:cTn id="42" dur="500"/>
                                        <p:tgtEl>
                                          <p:spTgt spid="10"/>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nodePh="1">
                                  <p:stCondLst>
                                    <p:cond delay="0"/>
                                  </p:stCondLst>
                                  <p:endCondLst>
                                    <p:cond evt="begin" delay="0">
                                      <p:tn val="45"/>
                                    </p:cond>
                                  </p:endCondLst>
                                  <p:childTnLst>
                                    <p:set>
                                      <p:cBhvr>
                                        <p:cTn id="46" dur="1" fill="hold">
                                          <p:stCondLst>
                                            <p:cond delay="0"/>
                                          </p:stCondLst>
                                        </p:cTn>
                                        <p:tgtEl>
                                          <p:spTgt spid="5"/>
                                        </p:tgtEl>
                                        <p:attrNameLst>
                                          <p:attrName>style.visibility</p:attrName>
                                        </p:attrNameLst>
                                      </p:cBhvr>
                                      <p:to>
                                        <p:strVal val="visible"/>
                                      </p:to>
                                    </p:set>
                                    <p:animEffect transition="in" filter="wipe(down)">
                                      <p:cBhvr>
                                        <p:cTn id="47" dur="500"/>
                                        <p:tgtEl>
                                          <p:spTgt spid="5"/>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grpId="0" nodeType="click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wipe(down)">
                                      <p:cBhvr>
                                        <p:cTn id="5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7" grpId="0"/>
      <p:bldP spid="8" grpId="0"/>
      <p:bldP spid="9" grpId="0"/>
      <p:bldP spid="10" grpId="0"/>
      <p:bldP spid="11" grpId="0"/>
      <p:bldP spid="13" grpId="0"/>
      <p:bldP spid="14" grpId="0"/>
      <p:bldP spid="1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pPr lvl="0">
              <a:defRPr/>
            </a:pPr>
            <a:r>
              <a:rPr lang="tr-TR" sz="2400" b="1" dirty="0" smtClean="0">
                <a:solidFill>
                  <a:prstClr val="black"/>
                </a:solidFill>
              </a:rPr>
              <a:t>SORUNLARIMIZ</a:t>
            </a:r>
            <a:endParaRPr kumimoji="0" lang="tr-TR" sz="2400" b="1" i="0" u="none" strike="noStrike" kern="1200" cap="none" spc="0" normalizeH="0" baseline="0" noProof="0" dirty="0">
              <a:ln>
                <a:noFill/>
              </a:ln>
              <a:solidFill>
                <a:prstClr val="black"/>
              </a:solidFill>
              <a:effectLst/>
              <a:uLnTx/>
              <a:uFillTx/>
              <a:latin typeface="Calibri"/>
              <a:ea typeface="+mn-ea"/>
              <a:cs typeface="+mn-cs"/>
            </a:endParaRPr>
          </a:p>
        </p:txBody>
      </p:sp>
      <p:sp>
        <p:nvSpPr>
          <p:cNvPr id="3" name="Metin kutusu 2"/>
          <p:cNvSpPr txBox="1"/>
          <p:nvPr/>
        </p:nvSpPr>
        <p:spPr>
          <a:xfrm>
            <a:off x="1672343" y="1197658"/>
            <a:ext cx="6405130"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2400" b="1" dirty="0" smtClean="0">
                <a:solidFill>
                  <a:schemeClr val="accent2">
                    <a:lumMod val="75000"/>
                  </a:schemeClr>
                </a:solidFill>
                <a:latin typeface="Calibri"/>
              </a:rPr>
              <a:t>Üniversite Bünyesinde </a:t>
            </a:r>
            <a:r>
              <a:rPr lang="tr-TR" sz="2400" b="1" dirty="0">
                <a:solidFill>
                  <a:schemeClr val="accent2">
                    <a:lumMod val="75000"/>
                  </a:schemeClr>
                </a:solidFill>
                <a:latin typeface="Calibri"/>
              </a:rPr>
              <a:t>Y</a:t>
            </a:r>
            <a:r>
              <a:rPr lang="tr-TR" sz="2400" b="1" dirty="0" smtClean="0">
                <a:solidFill>
                  <a:schemeClr val="accent2">
                    <a:lumMod val="75000"/>
                  </a:schemeClr>
                </a:solidFill>
                <a:latin typeface="Calibri"/>
              </a:rPr>
              <a:t>apılan Yeni Binalar</a:t>
            </a:r>
            <a:endParaRPr kumimoji="0" lang="tr-TR" sz="2400" b="1" i="0" u="none" strike="noStrike" kern="1200" cap="none" spc="0" normalizeH="0" baseline="0" noProof="0" dirty="0">
              <a:ln>
                <a:noFill/>
              </a:ln>
              <a:solidFill>
                <a:schemeClr val="accent2">
                  <a:lumMod val="75000"/>
                </a:schemeClr>
              </a:solidFill>
              <a:effectLst/>
              <a:uLnTx/>
              <a:uFillTx/>
              <a:latin typeface="Calibri"/>
            </a:endParaRPr>
          </a:p>
        </p:txBody>
      </p:sp>
      <p:sp>
        <p:nvSpPr>
          <p:cNvPr id="4" name="Dikdörtgen 3"/>
          <p:cNvSpPr/>
          <p:nvPr/>
        </p:nvSpPr>
        <p:spPr>
          <a:xfrm>
            <a:off x="696431" y="1679530"/>
            <a:ext cx="10656783" cy="1409617"/>
          </a:xfrm>
          <a:prstGeom prst="rect">
            <a:avLst/>
          </a:prstGeom>
        </p:spPr>
        <p:txBody>
          <a:bodyPr wrap="square">
            <a:spAutoFit/>
          </a:bodyPr>
          <a:lstStyle/>
          <a:p>
            <a:pPr algn="just">
              <a:lnSpc>
                <a:spcPct val="107000"/>
              </a:lnSpc>
              <a:spcAft>
                <a:spcPts val="800"/>
              </a:spcAft>
            </a:pPr>
            <a:r>
              <a:rPr lang="tr-TR" sz="2000" b="1" dirty="0" smtClean="0">
                <a:latin typeface="Calibri" panose="020F0502020204030204" pitchFamily="34" charset="0"/>
                <a:ea typeface="Calibri" panose="020F0502020204030204" pitchFamily="34" charset="0"/>
                <a:cs typeface="Times New Roman" panose="02020603050405020304" pitchFamily="18" charset="0"/>
              </a:rPr>
              <a:t>Üniversitemiz bünyesinde yeni bina planlanırken proje aşamasında Daire Başkanlığı’mız sürece dahil edilmemekteydi</a:t>
            </a:r>
            <a:r>
              <a:rPr lang="tr-TR" sz="2000" b="1" dirty="0">
                <a:latin typeface="Calibri" panose="020F0502020204030204" pitchFamily="34" charset="0"/>
                <a:ea typeface="Calibri" panose="020F0502020204030204" pitchFamily="34" charset="0"/>
                <a:cs typeface="Times New Roman" panose="02020603050405020304" pitchFamily="18" charset="0"/>
              </a:rPr>
              <a:t>. Bu da işletmede çok ciddi hata ve maliyetlere sebep olmaktaydı. 2019 </a:t>
            </a:r>
            <a:r>
              <a:rPr lang="tr-TR" sz="2000" b="1" dirty="0" smtClean="0">
                <a:latin typeface="Calibri" panose="020F0502020204030204" pitchFamily="34" charset="0"/>
                <a:ea typeface="Calibri" panose="020F0502020204030204" pitchFamily="34" charset="0"/>
                <a:cs typeface="Times New Roman" panose="02020603050405020304" pitchFamily="18" charset="0"/>
              </a:rPr>
              <a:t>yılı itibariyle Makam oluru ile proje çizim ve yapım aşamasına Başkanlığımızın dahil edilmesi hususunda olur alınmıştır. </a:t>
            </a:r>
          </a:p>
        </p:txBody>
      </p:sp>
      <p:sp>
        <p:nvSpPr>
          <p:cNvPr id="13" name="Dikdörtgen 12"/>
          <p:cNvSpPr/>
          <p:nvPr/>
        </p:nvSpPr>
        <p:spPr>
          <a:xfrm>
            <a:off x="696431" y="3160123"/>
            <a:ext cx="7200660" cy="2382960"/>
          </a:xfrm>
          <a:prstGeom prst="rect">
            <a:avLst/>
          </a:prstGeom>
        </p:spPr>
        <p:txBody>
          <a:bodyPr wrap="square">
            <a:spAutoFit/>
          </a:bodyPr>
          <a:lstStyle/>
          <a:p>
            <a:pPr algn="just">
              <a:lnSpc>
                <a:spcPct val="107000"/>
              </a:lnSpc>
              <a:spcAft>
                <a:spcPts val="800"/>
              </a:spcAft>
            </a:pPr>
            <a:r>
              <a:rPr lang="tr-TR" sz="2000" b="1" dirty="0" smtClean="0">
                <a:latin typeface="Calibri" panose="020F0502020204030204" pitchFamily="34" charset="0"/>
                <a:ea typeface="Calibri" panose="020F0502020204030204" pitchFamily="34" charset="0"/>
                <a:cs typeface="Times New Roman" panose="02020603050405020304" pitchFamily="18" charset="0"/>
              </a:rPr>
              <a:t>Bu sayede Yapı İşleri Teknik Daire Başkanlığının hizmet alanları dışında bulunan F/O Kablo Alt yapı, Kablolu ve Kablosuz Network Sistem ve Cihazları, Network kablo ve kablolama sistemleri ile  Güvenlik Kamera sistemleri konusundaki uzman personelin Daire Başkanlığımız tarafından görevlendirilmesi suretiyle planlama ve yapım işlerine dahil edilmesi sonradan oluşacak aksaklıkların önlenmesi adına son derece önemlidir.</a:t>
            </a:r>
          </a:p>
        </p:txBody>
      </p:sp>
      <p:sp>
        <p:nvSpPr>
          <p:cNvPr id="6" name="Dikdörtgen 5"/>
          <p:cNvSpPr/>
          <p:nvPr/>
        </p:nvSpPr>
        <p:spPr>
          <a:xfrm>
            <a:off x="8670177" y="3279435"/>
            <a:ext cx="2743199" cy="2267287"/>
          </a:xfrm>
          <a:prstGeom prst="rect">
            <a:avLst/>
          </a:prstGeom>
        </p:spPr>
        <p:txBody>
          <a:bodyPr wrap="square">
            <a:spAutoFit/>
          </a:bodyPr>
          <a:lstStyle/>
          <a:p>
            <a:pPr marL="285750" indent="-285750" algn="just">
              <a:spcAft>
                <a:spcPts val="800"/>
              </a:spcAft>
              <a:buFont typeface="Wingdings" panose="05000000000000000000" pitchFamily="2" charset="2"/>
              <a:buChar char="q"/>
            </a:pPr>
            <a:r>
              <a:rPr lang="tr-TR" b="1" dirty="0" smtClean="0">
                <a:latin typeface="Calibri" panose="020F0502020204030204" pitchFamily="34" charset="0"/>
                <a:ea typeface="Calibri" panose="020F0502020204030204" pitchFamily="34" charset="0"/>
                <a:cs typeface="Times New Roman" panose="02020603050405020304" pitchFamily="18" charset="0"/>
              </a:rPr>
              <a:t>Hayvan Hastanesi</a:t>
            </a:r>
          </a:p>
          <a:p>
            <a:pPr marL="285750" indent="-285750" algn="just">
              <a:spcAft>
                <a:spcPts val="800"/>
              </a:spcAft>
              <a:buFont typeface="Wingdings" panose="05000000000000000000" pitchFamily="2" charset="2"/>
              <a:buChar char="q"/>
            </a:pPr>
            <a:r>
              <a:rPr lang="tr-TR" b="1" dirty="0" smtClean="0">
                <a:latin typeface="Calibri" panose="020F0502020204030204" pitchFamily="34" charset="0"/>
                <a:ea typeface="Calibri" panose="020F0502020204030204" pitchFamily="34" charset="0"/>
                <a:cs typeface="Times New Roman" panose="02020603050405020304" pitchFamily="18" charset="0"/>
              </a:rPr>
              <a:t>Sosyal Bilimler MYO</a:t>
            </a:r>
          </a:p>
          <a:p>
            <a:pPr marL="285750" indent="-285750" algn="just">
              <a:spcAft>
                <a:spcPts val="800"/>
              </a:spcAft>
              <a:buFont typeface="Wingdings" panose="05000000000000000000" pitchFamily="2" charset="2"/>
              <a:buChar char="q"/>
            </a:pPr>
            <a:r>
              <a:rPr lang="tr-TR" b="1" dirty="0" smtClean="0">
                <a:latin typeface="Calibri" panose="020F0502020204030204" pitchFamily="34" charset="0"/>
                <a:ea typeface="Calibri" panose="020F0502020204030204" pitchFamily="34" charset="0"/>
                <a:cs typeface="Times New Roman" panose="02020603050405020304" pitchFamily="18" charset="0"/>
              </a:rPr>
              <a:t>Sağlık MYO</a:t>
            </a:r>
          </a:p>
          <a:p>
            <a:pPr marL="285750" indent="-285750" algn="just">
              <a:spcAft>
                <a:spcPts val="800"/>
              </a:spcAft>
              <a:buFont typeface="Wingdings" panose="05000000000000000000" pitchFamily="2" charset="2"/>
              <a:buChar char="q"/>
            </a:pPr>
            <a:r>
              <a:rPr lang="tr-TR" b="1" dirty="0" smtClean="0">
                <a:latin typeface="Calibri" panose="020F0502020204030204" pitchFamily="34" charset="0"/>
                <a:ea typeface="Calibri" panose="020F0502020204030204" pitchFamily="34" charset="0"/>
                <a:cs typeface="Times New Roman" panose="02020603050405020304" pitchFamily="18" charset="0"/>
              </a:rPr>
              <a:t>Morfoloji Binası</a:t>
            </a:r>
          </a:p>
          <a:p>
            <a:pPr marL="285750" indent="-285750" algn="just">
              <a:spcAft>
                <a:spcPts val="800"/>
              </a:spcAft>
              <a:buFont typeface="Wingdings" panose="05000000000000000000" pitchFamily="2" charset="2"/>
              <a:buChar char="q"/>
            </a:pPr>
            <a:r>
              <a:rPr lang="tr-TR" b="1" dirty="0" smtClean="0">
                <a:latin typeface="Calibri" panose="020F0502020204030204" pitchFamily="34" charset="0"/>
                <a:ea typeface="Calibri" panose="020F0502020204030204" pitchFamily="34" charset="0"/>
                <a:cs typeface="Times New Roman" panose="02020603050405020304" pitchFamily="18" charset="0"/>
              </a:rPr>
              <a:t>100  Adet Lojman</a:t>
            </a:r>
          </a:p>
          <a:p>
            <a:pPr marL="285750" indent="-285750" algn="just">
              <a:spcAft>
                <a:spcPts val="800"/>
              </a:spcAft>
              <a:buFont typeface="Wingdings" panose="05000000000000000000" pitchFamily="2" charset="2"/>
              <a:buChar char="q"/>
            </a:pPr>
            <a:r>
              <a:rPr lang="tr-TR" b="1" dirty="0" smtClean="0">
                <a:latin typeface="Calibri" panose="020F0502020204030204" pitchFamily="34" charset="0"/>
                <a:ea typeface="Calibri" panose="020F0502020204030204" pitchFamily="34" charset="0"/>
                <a:cs typeface="Times New Roman" panose="02020603050405020304" pitchFamily="18" charset="0"/>
              </a:rPr>
              <a:t>Sperma </a:t>
            </a:r>
            <a:r>
              <a:rPr lang="tr-TR" b="1" dirty="0" err="1" smtClean="0">
                <a:latin typeface="Calibri" panose="020F0502020204030204" pitchFamily="34" charset="0"/>
                <a:ea typeface="Calibri" panose="020F0502020204030204" pitchFamily="34" charset="0"/>
                <a:cs typeface="Times New Roman" panose="02020603050405020304" pitchFamily="18" charset="0"/>
              </a:rPr>
              <a:t>Payteleme</a:t>
            </a:r>
            <a:endParaRPr lang="tr-TR" b="1" dirty="0" smtClean="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519405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2400" b="1" i="0" u="none" strike="noStrike" kern="1200" cap="none" spc="0" normalizeH="0" baseline="0" noProof="0" dirty="0" smtClean="0">
                <a:ln>
                  <a:noFill/>
                </a:ln>
                <a:solidFill>
                  <a:prstClr val="black"/>
                </a:solidFill>
                <a:effectLst/>
                <a:uLnTx/>
                <a:uFillTx/>
                <a:latin typeface="Calibri"/>
                <a:ea typeface="+mn-ea"/>
                <a:cs typeface="+mn-cs"/>
              </a:rPr>
              <a:t>ÖNERİMİZ</a:t>
            </a:r>
            <a:endParaRPr kumimoji="0" lang="tr-TR" sz="2400" b="1" i="0" u="none" strike="noStrike" kern="1200" cap="none" spc="0" normalizeH="0" baseline="0" noProof="0" dirty="0">
              <a:ln>
                <a:noFill/>
              </a:ln>
              <a:solidFill>
                <a:prstClr val="black"/>
              </a:solidFill>
              <a:effectLst/>
              <a:uLnTx/>
              <a:uFillTx/>
              <a:latin typeface="Calibri"/>
              <a:ea typeface="+mn-ea"/>
              <a:cs typeface="+mn-cs"/>
            </a:endParaRPr>
          </a:p>
        </p:txBody>
      </p:sp>
      <p:sp>
        <p:nvSpPr>
          <p:cNvPr id="3" name="Metin kutusu 2"/>
          <p:cNvSpPr txBox="1"/>
          <p:nvPr/>
        </p:nvSpPr>
        <p:spPr>
          <a:xfrm>
            <a:off x="1608402" y="1249210"/>
            <a:ext cx="8437965" cy="461665"/>
          </a:xfrm>
          <a:prstGeom prst="rect">
            <a:avLst/>
          </a:prstGeom>
          <a:noFill/>
        </p:spPr>
        <p:txBody>
          <a:bodyPr wrap="square" rtlCol="0">
            <a:spAutoFit/>
          </a:bodyPr>
          <a:lstStyle/>
          <a:p>
            <a:pPr lvl="0">
              <a:defRPr/>
            </a:pPr>
            <a:r>
              <a:rPr kumimoji="0" lang="tr-TR" sz="2400" b="1" i="0" u="none" strike="noStrike" kern="1200" cap="none" spc="0" normalizeH="0" baseline="0" noProof="0" dirty="0" smtClean="0">
                <a:ln>
                  <a:noFill/>
                </a:ln>
                <a:solidFill>
                  <a:schemeClr val="accent2">
                    <a:lumMod val="75000"/>
                  </a:schemeClr>
                </a:solidFill>
                <a:effectLst/>
                <a:uLnTx/>
                <a:uFillTx/>
                <a:latin typeface="Calibri"/>
              </a:rPr>
              <a:t>Bilgisayar</a:t>
            </a:r>
            <a:r>
              <a:rPr lang="tr-TR" sz="2400" b="1" dirty="0">
                <a:solidFill>
                  <a:schemeClr val="accent2">
                    <a:lumMod val="75000"/>
                  </a:schemeClr>
                </a:solidFill>
              </a:rPr>
              <a:t> </a:t>
            </a:r>
            <a:r>
              <a:rPr lang="tr-TR" sz="2400" b="1" dirty="0" smtClean="0">
                <a:solidFill>
                  <a:schemeClr val="accent2">
                    <a:lumMod val="75000"/>
                  </a:schemeClr>
                </a:solidFill>
              </a:rPr>
              <a:t>Bilimleri Araştırma ve Uygulama Merkezi </a:t>
            </a:r>
            <a:r>
              <a:rPr kumimoji="0" lang="tr-TR" sz="2400" b="1" i="0" u="none" strike="noStrike" kern="1200" cap="none" spc="0" normalizeH="0" noProof="0" dirty="0" smtClean="0">
                <a:ln>
                  <a:noFill/>
                </a:ln>
                <a:solidFill>
                  <a:schemeClr val="accent2">
                    <a:lumMod val="75000"/>
                  </a:schemeClr>
                </a:solidFill>
                <a:effectLst/>
                <a:uLnTx/>
                <a:uFillTx/>
                <a:latin typeface="Calibri"/>
              </a:rPr>
              <a:t>(BBAUM)</a:t>
            </a:r>
            <a:endParaRPr kumimoji="0" lang="tr-TR" sz="2400" b="1" i="0" u="none" strike="noStrike" kern="1200" cap="none" spc="0" normalizeH="0" baseline="0" noProof="0" dirty="0">
              <a:ln>
                <a:noFill/>
              </a:ln>
              <a:solidFill>
                <a:schemeClr val="accent2">
                  <a:lumMod val="75000"/>
                </a:schemeClr>
              </a:solidFill>
              <a:effectLst/>
              <a:uLnTx/>
              <a:uFillTx/>
              <a:latin typeface="Calibri"/>
            </a:endParaRPr>
          </a:p>
        </p:txBody>
      </p:sp>
      <p:sp>
        <p:nvSpPr>
          <p:cNvPr id="4" name="Metin kutusu 3"/>
          <p:cNvSpPr txBox="1"/>
          <p:nvPr/>
        </p:nvSpPr>
        <p:spPr>
          <a:xfrm>
            <a:off x="1094372" y="1874966"/>
            <a:ext cx="9972675" cy="1631216"/>
          </a:xfrm>
          <a:prstGeom prst="rect">
            <a:avLst/>
          </a:prstGeom>
          <a:noFill/>
        </p:spPr>
        <p:txBody>
          <a:bodyPr wrap="square" rtlCol="0">
            <a:spAutoFit/>
          </a:bodyPr>
          <a:lstStyle/>
          <a:p>
            <a:pPr algn="just"/>
            <a:r>
              <a:rPr lang="tr-TR" sz="2000" b="1" dirty="0"/>
              <a:t>Hızla artan öğrenci ve personel sayısı ile birlikte ihtiyaç duyulan yazılım, donanım ve diğer bilişim hizmetleri konusundaki gereksinimleri karşılayarak bunların devamlılığını sağlamak, bilgisayar sayısı, ağ ve internet altyapısını geliştirecek faaliyetlerde bulunmak, bu işler için uzmanlaşmış kadroları </a:t>
            </a:r>
            <a:r>
              <a:rPr lang="tr-TR" sz="2000" b="1" dirty="0" smtClean="0"/>
              <a:t>yetiştirmek ve oluşturmak amacıyla Bilgisayar Bilimleri Araştırma ve Uygulama Merkezinin kurulması önem arz etmektedir.</a:t>
            </a:r>
            <a:endParaRPr lang="tr-TR" sz="2000" b="1" dirty="0"/>
          </a:p>
        </p:txBody>
      </p:sp>
    </p:spTree>
    <p:extLst>
      <p:ext uri="{BB962C8B-B14F-4D97-AF65-F5344CB8AC3E}">
        <p14:creationId xmlns:p14="http://schemas.microsoft.com/office/powerpoint/2010/main" val="1156828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04683" y="2295139"/>
            <a:ext cx="5735786" cy="2059813"/>
          </a:xfrm>
          <a:prstGeom prst="rect">
            <a:avLst/>
          </a:prstGeom>
        </p:spPr>
      </p:pic>
      <p:sp>
        <p:nvSpPr>
          <p:cNvPr id="3" name="Metin kutusu 2"/>
          <p:cNvSpPr txBox="1"/>
          <p:nvPr/>
        </p:nvSpPr>
        <p:spPr>
          <a:xfrm>
            <a:off x="1776846" y="623454"/>
            <a:ext cx="676448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2400" b="1" noProof="0" dirty="0" smtClean="0">
                <a:solidFill>
                  <a:prstClr val="black"/>
                </a:solidFill>
                <a:latin typeface="Calibri"/>
              </a:rPr>
              <a:t>TEŞEKKÜRLER</a:t>
            </a:r>
            <a:endParaRPr kumimoji="0" lang="tr-TR" sz="2400" b="1" i="0" u="none" strike="noStrike" kern="1200" cap="none" spc="0" normalizeH="0" baseline="0" noProof="0" dirty="0">
              <a:ln>
                <a:noFill/>
              </a:ln>
              <a:solidFill>
                <a:prstClr val="black"/>
              </a:solidFill>
              <a:effectLst/>
              <a:uLnTx/>
              <a:uFillTx/>
              <a:latin typeface="Calibri"/>
              <a:ea typeface="+mn-ea"/>
              <a:cs typeface="+mn-cs"/>
            </a:endParaRPr>
          </a:p>
        </p:txBody>
      </p:sp>
      <p:sp>
        <p:nvSpPr>
          <p:cNvPr id="5" name="Dikdörtgen 4"/>
          <p:cNvSpPr/>
          <p:nvPr/>
        </p:nvSpPr>
        <p:spPr>
          <a:xfrm>
            <a:off x="4314167" y="4775954"/>
            <a:ext cx="3313799" cy="461665"/>
          </a:xfrm>
          <a:prstGeom prst="rect">
            <a:avLst/>
          </a:prstGeom>
        </p:spPr>
        <p:txBody>
          <a:bodyPr wrap="square">
            <a:spAutoFit/>
          </a:bodyPr>
          <a:lstStyle/>
          <a:p>
            <a:r>
              <a:rPr lang="tr-TR" sz="2400" b="1" dirty="0">
                <a:latin typeface="Bebas Neue" panose="020B0606020202050201" pitchFamily="34" charset="-94"/>
              </a:rPr>
              <a:t>BİLGİ İŞLEM DAİRE BAŞKANLIĞI</a:t>
            </a:r>
          </a:p>
        </p:txBody>
      </p:sp>
      <p:sp>
        <p:nvSpPr>
          <p:cNvPr id="6" name="Dikdörtgen 5"/>
          <p:cNvSpPr/>
          <p:nvPr/>
        </p:nvSpPr>
        <p:spPr>
          <a:xfrm>
            <a:off x="5588680" y="5196956"/>
            <a:ext cx="764771" cy="461665"/>
          </a:xfrm>
          <a:prstGeom prst="rect">
            <a:avLst/>
          </a:prstGeom>
        </p:spPr>
        <p:txBody>
          <a:bodyPr wrap="square">
            <a:spAutoFit/>
          </a:bodyPr>
          <a:lstStyle/>
          <a:p>
            <a:r>
              <a:rPr lang="tr-TR" sz="2400" b="1" dirty="0" smtClean="0">
                <a:latin typeface="Bebas Neue" panose="020B0606020202050201" pitchFamily="34" charset="-94"/>
              </a:rPr>
              <a:t>2020</a:t>
            </a:r>
            <a:endParaRPr lang="tr-TR" sz="2400" b="1" dirty="0">
              <a:latin typeface="Bebas Neue" panose="020B0606020202050201" pitchFamily="34" charset="-94"/>
            </a:endParaRPr>
          </a:p>
        </p:txBody>
      </p:sp>
    </p:spTree>
    <p:extLst>
      <p:ext uri="{BB962C8B-B14F-4D97-AF65-F5344CB8AC3E}">
        <p14:creationId xmlns:p14="http://schemas.microsoft.com/office/powerpoint/2010/main" val="2970953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2000" fill="hold"/>
                                        <p:tgtEl>
                                          <p:spTgt spid="4"/>
                                        </p:tgtEl>
                                        <p:attrNameLst>
                                          <p:attrName>ppt_w</p:attrName>
                                        </p:attrNameLst>
                                      </p:cBhvr>
                                      <p:tavLst>
                                        <p:tav tm="0">
                                          <p:val>
                                            <p:fltVal val="0"/>
                                          </p:val>
                                        </p:tav>
                                        <p:tav tm="100000">
                                          <p:val>
                                            <p:strVal val="#ppt_w"/>
                                          </p:val>
                                        </p:tav>
                                      </p:tavLst>
                                    </p:anim>
                                    <p:anim calcmode="lin" valueType="num">
                                      <p:cBhvr>
                                        <p:cTn id="12" dur="2000" fill="hold"/>
                                        <p:tgtEl>
                                          <p:spTgt spid="4"/>
                                        </p:tgtEl>
                                        <p:attrNameLst>
                                          <p:attrName>ppt_h</p:attrName>
                                        </p:attrNameLst>
                                      </p:cBhvr>
                                      <p:tavLst>
                                        <p:tav tm="0">
                                          <p:val>
                                            <p:fltVal val="0"/>
                                          </p:val>
                                        </p:tav>
                                        <p:tav tm="100000">
                                          <p:val>
                                            <p:strVal val="#ppt_h"/>
                                          </p:val>
                                        </p:tav>
                                      </p:tavLst>
                                    </p:anim>
                                    <p:animEffect transition="in" filter="fade">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theme/theme1.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range">
      <a:dk1>
        <a:sysClr val="windowText" lastClr="000000"/>
      </a:dk1>
      <a:lt1>
        <a:sysClr val="window" lastClr="FFFFFF"/>
      </a:lt1>
      <a:dk2>
        <a:srgbClr val="441C10"/>
      </a:dk2>
      <a:lt2>
        <a:srgbClr val="DBEFF9"/>
      </a:lt2>
      <a:accent1>
        <a:srgbClr val="F37B03"/>
      </a:accent1>
      <a:accent2>
        <a:srgbClr val="DA730C"/>
      </a:accent2>
      <a:accent3>
        <a:srgbClr val="DE8F00"/>
      </a:accent3>
      <a:accent4>
        <a:srgbClr val="E39913"/>
      </a:accent4>
      <a:accent5>
        <a:srgbClr val="F2B300"/>
      </a:accent5>
      <a:accent6>
        <a:srgbClr val="D06D00"/>
      </a:accent6>
      <a:hlink>
        <a:srgbClr val="F49100"/>
      </a:hlink>
      <a:folHlink>
        <a:srgbClr val="85DFD0"/>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10365</TotalTime>
  <Words>1500</Words>
  <Application>Microsoft Office PowerPoint</Application>
  <PresentationFormat>Geniş ekran</PresentationFormat>
  <Paragraphs>541</Paragraphs>
  <Slides>21</Slides>
  <Notes>1</Notes>
  <HiddenSlides>0</HiddenSlides>
  <MMClips>0</MMClips>
  <ScaleCrop>false</ScaleCrop>
  <HeadingPairs>
    <vt:vector size="6" baseType="variant">
      <vt:variant>
        <vt:lpstr>Kullanılan Yazı Tipleri</vt:lpstr>
      </vt:variant>
      <vt:variant>
        <vt:i4>7</vt:i4>
      </vt:variant>
      <vt:variant>
        <vt:lpstr>Tema</vt:lpstr>
      </vt:variant>
      <vt:variant>
        <vt:i4>2</vt:i4>
      </vt:variant>
      <vt:variant>
        <vt:lpstr>Slayt Başlıkları</vt:lpstr>
      </vt:variant>
      <vt:variant>
        <vt:i4>21</vt:i4>
      </vt:variant>
    </vt:vector>
  </HeadingPairs>
  <TitlesOfParts>
    <vt:vector size="30" baseType="lpstr">
      <vt:lpstr>Arial</vt:lpstr>
      <vt:lpstr>Bebas Neue</vt:lpstr>
      <vt:lpstr>Calibri</vt:lpstr>
      <vt:lpstr>Calibri Light</vt:lpstr>
      <vt:lpstr>Gulim</vt:lpstr>
      <vt:lpstr>Times New Roman</vt:lpstr>
      <vt:lpstr>Wingdings</vt:lpstr>
      <vt:lpstr>Office Teması</vt:lpstr>
      <vt:lpstr>Office Theme</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Omer YATGIN</dc:creator>
  <cp:lastModifiedBy>Edip_Ertas</cp:lastModifiedBy>
  <cp:revision>789</cp:revision>
  <dcterms:created xsi:type="dcterms:W3CDTF">2018-02-07T07:43:50Z</dcterms:created>
  <dcterms:modified xsi:type="dcterms:W3CDTF">2022-02-01T11:35:23Z</dcterms:modified>
</cp:coreProperties>
</file>