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handoutMasterIdLst>
    <p:handoutMasterId r:id="rId42"/>
  </p:handoutMasterIdLst>
  <p:sldIdLst>
    <p:sldId id="256" r:id="rId2"/>
    <p:sldId id="257" r:id="rId3"/>
    <p:sldId id="266" r:id="rId4"/>
    <p:sldId id="265" r:id="rId5"/>
    <p:sldId id="258" r:id="rId6"/>
    <p:sldId id="264" r:id="rId7"/>
    <p:sldId id="261" r:id="rId8"/>
    <p:sldId id="263" r:id="rId9"/>
    <p:sldId id="262" r:id="rId10"/>
    <p:sldId id="259" r:id="rId11"/>
    <p:sldId id="260" r:id="rId12"/>
    <p:sldId id="267" r:id="rId13"/>
    <p:sldId id="269" r:id="rId14"/>
    <p:sldId id="268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5" r:id="rId38"/>
    <p:sldId id="294" r:id="rId39"/>
    <p:sldId id="293" r:id="rId40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tr-TR" smtClean="0"/>
              <a:t>Bilgi İşlem Daire Başkanlığı</a:t>
            </a:r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tr-TR" smtClean="0"/>
              <a:t>Bilgi İşlem Daire Başkanlığı</a:t>
            </a:r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641A4C-4DC6-4853-8F37-5AF9C8792FC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8349045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tr-TR" smtClean="0"/>
              <a:t>Bilgi İşlem Daire Başkanlığı</a:t>
            </a:r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tr-TR" smtClean="0"/>
              <a:t>Bilgi İşlem Daire Başkanlığı</a:t>
            </a:r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193558-556E-4B4A-A5E6-76212BA9876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96922457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 smtClean="0"/>
              <a:t>Asıl alt başlık stilini düzenlemek için tıklayın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E9AEB-E2F1-4D68-B531-328AEF0B55A4}" type="datetime1">
              <a:rPr lang="tr-TR" smtClean="0"/>
              <a:t>5.06.2018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00C04-2EED-4F4F-A11A-D8B93896AEF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7662924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FB92A-67FA-45FD-AC5F-21481764CA1C}" type="datetime1">
              <a:rPr lang="tr-TR" smtClean="0"/>
              <a:t>5.06.2018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00C04-2EED-4F4F-A11A-D8B93896AEF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598295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1CACD8-B42A-464C-A9BF-E77D71A12A2C}" type="datetime1">
              <a:rPr lang="tr-TR" smtClean="0"/>
              <a:t>5.06.2018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00C04-2EED-4F4F-A11A-D8B93896AEF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633491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78477-DCD2-4A49-8878-236C67FFF8E2}" type="datetime1">
              <a:rPr lang="tr-TR" smtClean="0"/>
              <a:t>5.06.2018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00C04-2EED-4F4F-A11A-D8B93896AEF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2886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984F1C-8837-4520-9B78-473501D93AD9}" type="datetime1">
              <a:rPr lang="tr-TR" smtClean="0"/>
              <a:t>5.06.2018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00C04-2EED-4F4F-A11A-D8B93896AEF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213301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6C05F-7169-4920-8947-6357BE49CF18}" type="datetime1">
              <a:rPr lang="tr-TR" smtClean="0"/>
              <a:t>5.06.2018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00C04-2EED-4F4F-A11A-D8B93896AEF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8270088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10D33-3B08-4077-B7D4-49B860C2E567}" type="datetime1">
              <a:rPr lang="tr-TR" smtClean="0"/>
              <a:t>5.06.2018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00C04-2EED-4F4F-A11A-D8B93896AEF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062659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4A0BC-18E6-4B9A-A126-7D79CB4AE476}" type="datetime1">
              <a:rPr lang="tr-TR" smtClean="0"/>
              <a:t>5.06.2018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00C04-2EED-4F4F-A11A-D8B93896AEF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5934581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6FCB9-5335-4A40-B8CA-C2D9D88170A3}" type="datetime1">
              <a:rPr lang="tr-TR" smtClean="0"/>
              <a:t>5.06.2018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00C04-2EED-4F4F-A11A-D8B93896AEF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7927988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3B6-DD6A-4818-9756-D77FDBFF35EC}" type="datetime1">
              <a:rPr lang="tr-TR" smtClean="0"/>
              <a:t>5.06.2018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00C04-2EED-4F4F-A11A-D8B93896AEF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041901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96191-569F-4EE3-87DB-72CDBEBA1C66}" type="datetime1">
              <a:rPr lang="tr-TR" smtClean="0"/>
              <a:t>5.06.2018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00C04-2EED-4F4F-A11A-D8B93896AEF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06633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982861-AB76-4CA8-A51E-0E2CFAE2B013}" type="datetime1">
              <a:rPr lang="tr-TR" smtClean="0"/>
              <a:t>5.06.2018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B00C04-2EED-4F4F-A11A-D8B93896AEF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02926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46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0768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79"/>
            <a:ext cx="12192000" cy="6855221"/>
          </a:xfrm>
        </p:spPr>
      </p:pic>
    </p:spTree>
    <p:extLst>
      <p:ext uri="{BB962C8B-B14F-4D97-AF65-F5344CB8AC3E}">
        <p14:creationId xmlns:p14="http://schemas.microsoft.com/office/powerpoint/2010/main" val="3873990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02" y="0"/>
            <a:ext cx="12195802" cy="6741622"/>
          </a:xfrm>
        </p:spPr>
      </p:pic>
    </p:spTree>
    <p:extLst>
      <p:ext uri="{BB962C8B-B14F-4D97-AF65-F5344CB8AC3E}">
        <p14:creationId xmlns:p14="http://schemas.microsoft.com/office/powerpoint/2010/main" val="3833573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915"/>
            <a:ext cx="12192000" cy="6808520"/>
          </a:xfrm>
        </p:spPr>
      </p:pic>
    </p:spTree>
    <p:extLst>
      <p:ext uri="{BB962C8B-B14F-4D97-AF65-F5344CB8AC3E}">
        <p14:creationId xmlns:p14="http://schemas.microsoft.com/office/powerpoint/2010/main" val="82139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358"/>
            <a:ext cx="12192000" cy="6878358"/>
          </a:xfrm>
        </p:spPr>
      </p:pic>
    </p:spTree>
    <p:extLst>
      <p:ext uri="{BB962C8B-B14F-4D97-AF65-F5344CB8AC3E}">
        <p14:creationId xmlns:p14="http://schemas.microsoft.com/office/powerpoint/2010/main" val="18057947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358"/>
            <a:ext cx="12192000" cy="6878358"/>
          </a:xfrm>
        </p:spPr>
      </p:pic>
    </p:spTree>
    <p:extLst>
      <p:ext uri="{BB962C8B-B14F-4D97-AF65-F5344CB8AC3E}">
        <p14:creationId xmlns:p14="http://schemas.microsoft.com/office/powerpoint/2010/main" val="11341433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79"/>
            <a:ext cx="12192000" cy="6855221"/>
          </a:xfrm>
        </p:spPr>
      </p:pic>
    </p:spTree>
    <p:extLst>
      <p:ext uri="{BB962C8B-B14F-4D97-AF65-F5344CB8AC3E}">
        <p14:creationId xmlns:p14="http://schemas.microsoft.com/office/powerpoint/2010/main" val="39486364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373"/>
            <a:ext cx="12192000" cy="6862373"/>
          </a:xfrm>
        </p:spPr>
      </p:pic>
    </p:spTree>
    <p:extLst>
      <p:ext uri="{BB962C8B-B14F-4D97-AF65-F5344CB8AC3E}">
        <p14:creationId xmlns:p14="http://schemas.microsoft.com/office/powerpoint/2010/main" val="22255205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917"/>
            <a:ext cx="12192000" cy="6848083"/>
          </a:xfrm>
        </p:spPr>
      </p:pic>
    </p:spTree>
    <p:extLst>
      <p:ext uri="{BB962C8B-B14F-4D97-AF65-F5344CB8AC3E}">
        <p14:creationId xmlns:p14="http://schemas.microsoft.com/office/powerpoint/2010/main" val="945799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86"/>
            <a:ext cx="12192000" cy="6842514"/>
          </a:xfrm>
        </p:spPr>
      </p:pic>
    </p:spTree>
    <p:extLst>
      <p:ext uri="{BB962C8B-B14F-4D97-AF65-F5344CB8AC3E}">
        <p14:creationId xmlns:p14="http://schemas.microsoft.com/office/powerpoint/2010/main" val="9256423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373"/>
            <a:ext cx="12192000" cy="6862373"/>
          </a:xfrm>
        </p:spPr>
      </p:pic>
    </p:spTree>
    <p:extLst>
      <p:ext uri="{BB962C8B-B14F-4D97-AF65-F5344CB8AC3E}">
        <p14:creationId xmlns:p14="http://schemas.microsoft.com/office/powerpoint/2010/main" val="34205786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86"/>
            <a:ext cx="12192000" cy="6842514"/>
          </a:xfrm>
        </p:spPr>
      </p:pic>
    </p:spTree>
    <p:extLst>
      <p:ext uri="{BB962C8B-B14F-4D97-AF65-F5344CB8AC3E}">
        <p14:creationId xmlns:p14="http://schemas.microsoft.com/office/powerpoint/2010/main" val="8694131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79"/>
            <a:ext cx="12192000" cy="6855221"/>
          </a:xfrm>
        </p:spPr>
      </p:pic>
    </p:spTree>
    <p:extLst>
      <p:ext uri="{BB962C8B-B14F-4D97-AF65-F5344CB8AC3E}">
        <p14:creationId xmlns:p14="http://schemas.microsoft.com/office/powerpoint/2010/main" val="27436447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84"/>
            <a:ext cx="12192000" cy="6835390"/>
          </a:xfrm>
        </p:spPr>
      </p:pic>
    </p:spTree>
    <p:extLst>
      <p:ext uri="{BB962C8B-B14F-4D97-AF65-F5344CB8AC3E}">
        <p14:creationId xmlns:p14="http://schemas.microsoft.com/office/powerpoint/2010/main" val="18751907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540"/>
            <a:ext cx="12192000" cy="6869540"/>
          </a:xfrm>
        </p:spPr>
      </p:pic>
    </p:spTree>
    <p:extLst>
      <p:ext uri="{BB962C8B-B14F-4D97-AF65-F5344CB8AC3E}">
        <p14:creationId xmlns:p14="http://schemas.microsoft.com/office/powerpoint/2010/main" val="9524616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29569" cy="6858000"/>
          </a:xfrm>
        </p:spPr>
      </p:pic>
    </p:spTree>
    <p:extLst>
      <p:ext uri="{BB962C8B-B14F-4D97-AF65-F5344CB8AC3E}">
        <p14:creationId xmlns:p14="http://schemas.microsoft.com/office/powerpoint/2010/main" val="10701322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19592" cy="6858000"/>
          </a:xfrm>
        </p:spPr>
      </p:pic>
    </p:spTree>
    <p:extLst>
      <p:ext uri="{BB962C8B-B14F-4D97-AF65-F5344CB8AC3E}">
        <p14:creationId xmlns:p14="http://schemas.microsoft.com/office/powerpoint/2010/main" val="18761105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6943" cy="6858000"/>
          </a:xfrm>
        </p:spPr>
      </p:pic>
    </p:spTree>
    <p:extLst>
      <p:ext uri="{BB962C8B-B14F-4D97-AF65-F5344CB8AC3E}">
        <p14:creationId xmlns:p14="http://schemas.microsoft.com/office/powerpoint/2010/main" val="21416862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47"/>
            <a:ext cx="12192000" cy="6849653"/>
          </a:xfrm>
        </p:spPr>
      </p:pic>
    </p:spTree>
    <p:extLst>
      <p:ext uri="{BB962C8B-B14F-4D97-AF65-F5344CB8AC3E}">
        <p14:creationId xmlns:p14="http://schemas.microsoft.com/office/powerpoint/2010/main" val="27153090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19592" cy="6858000"/>
          </a:xfrm>
        </p:spPr>
      </p:pic>
    </p:spTree>
    <p:extLst>
      <p:ext uri="{BB962C8B-B14F-4D97-AF65-F5344CB8AC3E}">
        <p14:creationId xmlns:p14="http://schemas.microsoft.com/office/powerpoint/2010/main" val="329023905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209655" cy="6858000"/>
          </a:xfrm>
        </p:spPr>
      </p:pic>
    </p:spTree>
    <p:extLst>
      <p:ext uri="{BB962C8B-B14F-4D97-AF65-F5344CB8AC3E}">
        <p14:creationId xmlns:p14="http://schemas.microsoft.com/office/powerpoint/2010/main" val="187197547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626" y="0"/>
            <a:ext cx="12232328" cy="6858000"/>
          </a:xfrm>
        </p:spPr>
      </p:pic>
    </p:spTree>
    <p:extLst>
      <p:ext uri="{BB962C8B-B14F-4D97-AF65-F5344CB8AC3E}">
        <p14:creationId xmlns:p14="http://schemas.microsoft.com/office/powerpoint/2010/main" val="81642272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314" y="0"/>
            <a:ext cx="12209655" cy="6858000"/>
          </a:xfrm>
        </p:spPr>
      </p:pic>
    </p:spTree>
    <p:extLst>
      <p:ext uri="{BB962C8B-B14F-4D97-AF65-F5344CB8AC3E}">
        <p14:creationId xmlns:p14="http://schemas.microsoft.com/office/powerpoint/2010/main" val="396369064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71"/>
            <a:ext cx="12192000" cy="6842515"/>
          </a:xfrm>
        </p:spPr>
      </p:pic>
    </p:spTree>
    <p:extLst>
      <p:ext uri="{BB962C8B-B14F-4D97-AF65-F5344CB8AC3E}">
        <p14:creationId xmlns:p14="http://schemas.microsoft.com/office/powerpoint/2010/main" val="340741706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19592" cy="6858000"/>
          </a:xfrm>
        </p:spPr>
      </p:pic>
    </p:spTree>
    <p:extLst>
      <p:ext uri="{BB962C8B-B14F-4D97-AF65-F5344CB8AC3E}">
        <p14:creationId xmlns:p14="http://schemas.microsoft.com/office/powerpoint/2010/main" val="393603828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6943" cy="6858000"/>
          </a:xfrm>
        </p:spPr>
      </p:pic>
    </p:spTree>
    <p:extLst>
      <p:ext uri="{BB962C8B-B14F-4D97-AF65-F5344CB8AC3E}">
        <p14:creationId xmlns:p14="http://schemas.microsoft.com/office/powerpoint/2010/main" val="232038169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209655" cy="6858000"/>
          </a:xfrm>
        </p:spPr>
      </p:pic>
    </p:spTree>
    <p:extLst>
      <p:ext uri="{BB962C8B-B14F-4D97-AF65-F5344CB8AC3E}">
        <p14:creationId xmlns:p14="http://schemas.microsoft.com/office/powerpoint/2010/main" val="190095262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313"/>
            <a:ext cx="12234404" cy="6866313"/>
          </a:xfrm>
        </p:spPr>
      </p:pic>
    </p:spTree>
    <p:extLst>
      <p:ext uri="{BB962C8B-B14F-4D97-AF65-F5344CB8AC3E}">
        <p14:creationId xmlns:p14="http://schemas.microsoft.com/office/powerpoint/2010/main" val="156787838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242327" cy="6858000"/>
          </a:xfrm>
        </p:spPr>
      </p:pic>
    </p:spTree>
    <p:extLst>
      <p:ext uri="{BB962C8B-B14F-4D97-AF65-F5344CB8AC3E}">
        <p14:creationId xmlns:p14="http://schemas.microsoft.com/office/powerpoint/2010/main" val="29817325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19592" cy="6858000"/>
          </a:xfrm>
        </p:spPr>
      </p:pic>
    </p:spTree>
    <p:extLst>
      <p:ext uri="{BB962C8B-B14F-4D97-AF65-F5344CB8AC3E}">
        <p14:creationId xmlns:p14="http://schemas.microsoft.com/office/powerpoint/2010/main" val="119433770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6858" cy="6858000"/>
          </a:xfrm>
        </p:spPr>
      </p:pic>
    </p:spTree>
    <p:extLst>
      <p:ext uri="{BB962C8B-B14F-4D97-AF65-F5344CB8AC3E}">
        <p14:creationId xmlns:p14="http://schemas.microsoft.com/office/powerpoint/2010/main" val="199924892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55085" cy="6858000"/>
          </a:xfrm>
        </p:spPr>
      </p:pic>
    </p:spTree>
    <p:extLst>
      <p:ext uri="{BB962C8B-B14F-4D97-AF65-F5344CB8AC3E}">
        <p14:creationId xmlns:p14="http://schemas.microsoft.com/office/powerpoint/2010/main" val="257281825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4232" cy="6858000"/>
          </a:xfrm>
        </p:spPr>
      </p:pic>
    </p:spTree>
    <p:extLst>
      <p:ext uri="{BB962C8B-B14F-4D97-AF65-F5344CB8AC3E}">
        <p14:creationId xmlns:p14="http://schemas.microsoft.com/office/powerpoint/2010/main" val="383575226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4232" cy="6858000"/>
          </a:xfrm>
        </p:spPr>
      </p:pic>
    </p:spTree>
    <p:extLst>
      <p:ext uri="{BB962C8B-B14F-4D97-AF65-F5344CB8AC3E}">
        <p14:creationId xmlns:p14="http://schemas.microsoft.com/office/powerpoint/2010/main" val="354963031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42089070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4232" cy="6858000"/>
          </a:xfrm>
        </p:spPr>
      </p:pic>
    </p:spTree>
    <p:extLst>
      <p:ext uri="{BB962C8B-B14F-4D97-AF65-F5344CB8AC3E}">
        <p14:creationId xmlns:p14="http://schemas.microsoft.com/office/powerpoint/2010/main" val="207006516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16809" cy="6858000"/>
          </a:xfrm>
        </p:spPr>
      </p:pic>
    </p:spTree>
    <p:extLst>
      <p:ext uri="{BB962C8B-B14F-4D97-AF65-F5344CB8AC3E}">
        <p14:creationId xmlns:p14="http://schemas.microsoft.com/office/powerpoint/2010/main" val="184254823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47"/>
            <a:ext cx="12192000" cy="6849653"/>
          </a:xfrm>
        </p:spPr>
      </p:pic>
    </p:spTree>
    <p:extLst>
      <p:ext uri="{BB962C8B-B14F-4D97-AF65-F5344CB8AC3E}">
        <p14:creationId xmlns:p14="http://schemas.microsoft.com/office/powerpoint/2010/main" val="159807388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79"/>
            <a:ext cx="12192000" cy="6855221"/>
          </a:xfr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86212" y="3740208"/>
            <a:ext cx="4219575" cy="857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1598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0</Words>
  <Application>Microsoft Office PowerPoint</Application>
  <PresentationFormat>Geniş ekran</PresentationFormat>
  <Paragraphs>0</Paragraphs>
  <Slides>39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3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39</vt:i4>
      </vt:variant>
    </vt:vector>
  </HeadingPairs>
  <TitlesOfParts>
    <vt:vector size="43" baseType="lpstr">
      <vt:lpstr>Arial</vt:lpstr>
      <vt:lpstr>Calibri</vt:lpstr>
      <vt:lpstr>Calibri Light</vt:lpstr>
      <vt:lpstr>Office Teması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Bilgi İşlem</dc:creator>
  <cp:lastModifiedBy>Edip Ertaş</cp:lastModifiedBy>
  <cp:revision>6</cp:revision>
  <cp:lastPrinted>2018-01-23T07:06:37Z</cp:lastPrinted>
  <dcterms:created xsi:type="dcterms:W3CDTF">2018-01-23T06:55:19Z</dcterms:created>
  <dcterms:modified xsi:type="dcterms:W3CDTF">2018-06-05T10:34:44Z</dcterms:modified>
</cp:coreProperties>
</file>