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sldIdLst>
    <p:sldId id="432" r:id="rId3"/>
    <p:sldId id="433" r:id="rId4"/>
    <p:sldId id="447" r:id="rId5"/>
    <p:sldId id="465" r:id="rId6"/>
    <p:sldId id="479" r:id="rId7"/>
    <p:sldId id="466" r:id="rId8"/>
    <p:sldId id="385" r:id="rId9"/>
    <p:sldId id="476" r:id="rId10"/>
    <p:sldId id="396" r:id="rId11"/>
    <p:sldId id="413" r:id="rId12"/>
    <p:sldId id="477" r:id="rId13"/>
    <p:sldId id="395" r:id="rId14"/>
    <p:sldId id="405" r:id="rId15"/>
    <p:sldId id="470" r:id="rId16"/>
    <p:sldId id="473" r:id="rId17"/>
    <p:sldId id="474" r:id="rId18"/>
    <p:sldId id="478" r:id="rId19"/>
    <p:sldId id="475" r:id="rId20"/>
    <p:sldId id="480" r:id="rId21"/>
    <p:sldId id="469" r:id="rId22"/>
    <p:sldId id="471" r:id="rId23"/>
    <p:sldId id="394" r:id="rId24"/>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AB3A"/>
    <a:srgbClr val="81A736"/>
    <a:srgbClr val="88AE3D"/>
    <a:srgbClr val="85AC3A"/>
    <a:srgbClr val="80A635"/>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755" autoAdjust="0"/>
    <p:restoredTop sz="94660"/>
  </p:normalViewPr>
  <p:slideViewPr>
    <p:cSldViewPr snapToGrid="0">
      <p:cViewPr varScale="1">
        <p:scale>
          <a:sx n="114" d="100"/>
          <a:sy n="114" d="100"/>
        </p:scale>
        <p:origin x="660" y="108"/>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al__ma_Sayfas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al__ma_Sayfas_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0"/>
    </c:view3D>
    <c:floor>
      <c:thickness val="0"/>
      <c:spPr>
        <a:solidFill>
          <a:schemeClr val="lt1">
            <a:lumMod val="95000"/>
          </a:schemeClr>
        </a:solid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5.57349557808519E-2"/>
          <c:y val="1.539959257770818E-2"/>
          <c:w val="0.91825257897335055"/>
          <c:h val="0.89338215933814669"/>
        </c:manualLayout>
      </c:layout>
      <c:bar3DChart>
        <c:barDir val="bar"/>
        <c:grouping val="clustered"/>
        <c:varyColors val="0"/>
        <c:ser>
          <c:idx val="0"/>
          <c:order val="0"/>
          <c:tx>
            <c:strRef>
              <c:f>Sayfa1!$B$1</c:f>
              <c:strCache>
                <c:ptCount val="1"/>
                <c:pt idx="0">
                  <c:v>2016</c:v>
                </c:pt>
              </c:strCache>
            </c:strRef>
          </c:tx>
          <c:spPr>
            <a:solidFill>
              <a:schemeClr val="accent1">
                <a:alpha val="85000"/>
              </a:schemeClr>
            </a:solidFill>
            <a:ln w="9525" cap="flat" cmpd="sng" algn="ctr">
              <a:solidFill>
                <a:schemeClr val="accent1">
                  <a:lumMod val="75000"/>
                </a:schemeClr>
              </a:solidFill>
              <a:round/>
            </a:ln>
            <a:effectLst/>
            <a:sp3d contourW="9525">
              <a:contourClr>
                <a:schemeClr val="accent1">
                  <a:lumMod val="75000"/>
                </a:schemeClr>
              </a:contourClr>
            </a:sp3d>
          </c:spPr>
          <c:invertIfNegative val="0"/>
          <c:dPt>
            <c:idx val="0"/>
            <c:invertIfNegative val="0"/>
            <c:bubble3D val="0"/>
            <c:spPr>
              <a:solidFill>
                <a:schemeClr val="accent1">
                  <a:alpha val="85000"/>
                </a:schemeClr>
              </a:solidFill>
              <a:ln w="9525" cap="flat" cmpd="sng" algn="ctr">
                <a:solidFill>
                  <a:schemeClr val="accent1">
                    <a:lumMod val="75000"/>
                  </a:schemeClr>
                </a:solidFill>
                <a:round/>
              </a:ln>
              <a:effectLst/>
              <a:sp3d contourW="9525">
                <a:contourClr>
                  <a:schemeClr val="accent1">
                    <a:lumMod val="75000"/>
                  </a:schemeClr>
                </a:contourClr>
              </a:sp3d>
            </c:spPr>
            <c:extLst>
              <c:ext xmlns:c16="http://schemas.microsoft.com/office/drawing/2014/chart" uri="{C3380CC4-5D6E-409C-BE32-E72D297353CC}">
                <c16:uniqueId val="{00000000-5D21-4611-9CB9-01701D49C4AC}"/>
              </c:ext>
            </c:extLst>
          </c:dPt>
          <c:dLbls>
            <c:dLbl>
              <c:idx val="0"/>
              <c:layout>
                <c:manualLayout>
                  <c:x val="5.8785768240762357E-2"/>
                  <c:y val="-6.3524564983635226E-3"/>
                </c:manualLayout>
              </c:layout>
              <c:tx>
                <c:rich>
                  <a:bodyPr rot="0" spcFirstLastPara="1" vertOverflow="ellipsis" vert="horz" wrap="square" lIns="38100" tIns="19050" rIns="38100" bIns="19050" anchor="ctr" anchorCtr="1">
                    <a:noAutofit/>
                  </a:bodyPr>
                  <a:lstStyle/>
                  <a:p>
                    <a:pPr>
                      <a:defRPr sz="1197" b="0" i="0" u="none" strike="noStrike" kern="1200" baseline="0">
                        <a:solidFill>
                          <a:schemeClr val="dk1">
                            <a:lumMod val="75000"/>
                            <a:lumOff val="25000"/>
                          </a:schemeClr>
                        </a:solidFill>
                        <a:latin typeface="+mn-lt"/>
                        <a:ea typeface="+mn-ea"/>
                        <a:cs typeface="+mn-cs"/>
                      </a:defRPr>
                    </a:pPr>
                    <a:fld id="{1A9273E7-752F-4766-BBD6-1885B336D781}" type="VALUE">
                      <a:rPr lang="en-US" sz="1800"/>
                      <a:pPr>
                        <a:defRPr/>
                      </a:pPr>
                      <a:t>[DEĞER]</a:t>
                    </a:fld>
                    <a:endParaRPr lang="tr-TR"/>
                  </a:p>
                </c:rich>
              </c:tx>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dk1">
                          <a:lumMod val="75000"/>
                          <a:lumOff val="25000"/>
                        </a:schemeClr>
                      </a:solidFill>
                      <a:latin typeface="+mn-lt"/>
                      <a:ea typeface="+mn-ea"/>
                      <a:cs typeface="+mn-cs"/>
                    </a:defRPr>
                  </a:pPr>
                  <a:endParaRPr lang="tr-TR"/>
                </a:p>
              </c:txPr>
              <c:showLegendKey val="0"/>
              <c:showVal val="1"/>
              <c:showCatName val="0"/>
              <c:showSerName val="0"/>
              <c:showPercent val="0"/>
              <c:showBubbleSize val="0"/>
              <c:separator> </c:separator>
              <c:extLst>
                <c:ext xmlns:c15="http://schemas.microsoft.com/office/drawing/2012/chart" uri="{CE6537A1-D6FC-4f65-9D91-7224C49458BB}">
                  <c15:layout>
                    <c:manualLayout>
                      <c:w val="0.20950584238849831"/>
                      <c:h val="6.4589812289752108E-2"/>
                    </c:manualLayout>
                  </c15:layout>
                  <c15:dlblFieldTable/>
                  <c15:showDataLabelsRange val="0"/>
                </c:ext>
                <c:ext xmlns:c16="http://schemas.microsoft.com/office/drawing/2014/chart" uri="{C3380CC4-5D6E-409C-BE32-E72D297353CC}">
                  <c16:uniqueId val="{00000000-5D21-4611-9CB9-01701D49C4AC}"/>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tr-TR"/>
              </a:p>
            </c:txPr>
            <c:showLegendKey val="0"/>
            <c:showVal val="1"/>
            <c:showCatName val="0"/>
            <c:showSerName val="1"/>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Sayfa1!$A$2</c:f>
              <c:strCache>
                <c:ptCount val="1"/>
                <c:pt idx="0">
                  <c:v>Teknik Destek Sayısı</c:v>
                </c:pt>
              </c:strCache>
            </c:strRef>
          </c:cat>
          <c:val>
            <c:numRef>
              <c:f>Sayfa1!$B$2</c:f>
              <c:numCache>
                <c:formatCode>General</c:formatCode>
                <c:ptCount val="1"/>
                <c:pt idx="0">
                  <c:v>1502</c:v>
                </c:pt>
              </c:numCache>
            </c:numRef>
          </c:val>
          <c:extLst>
            <c:ext xmlns:c16="http://schemas.microsoft.com/office/drawing/2014/chart" uri="{C3380CC4-5D6E-409C-BE32-E72D297353CC}">
              <c16:uniqueId val="{00000000-BC0E-420B-B2A7-3DB36CD1E38A}"/>
            </c:ext>
          </c:extLst>
        </c:ser>
        <c:ser>
          <c:idx val="1"/>
          <c:order val="1"/>
          <c:tx>
            <c:strRef>
              <c:f>Sayfa1!$C$1</c:f>
              <c:strCache>
                <c:ptCount val="1"/>
                <c:pt idx="0">
                  <c:v>2017</c:v>
                </c:pt>
              </c:strCache>
            </c:strRef>
          </c:tx>
          <c:spPr>
            <a:solidFill>
              <a:schemeClr val="accent2">
                <a:alpha val="85000"/>
              </a:schemeClr>
            </a:solidFill>
            <a:ln w="9525" cap="flat" cmpd="sng" algn="ctr">
              <a:solidFill>
                <a:schemeClr val="accent2">
                  <a:lumMod val="75000"/>
                </a:schemeClr>
              </a:solidFill>
              <a:round/>
            </a:ln>
            <a:effectLst/>
            <a:sp3d contourW="9525">
              <a:contourClr>
                <a:schemeClr val="accent2">
                  <a:lumMod val="75000"/>
                </a:schemeClr>
              </a:contourClr>
            </a:sp3d>
          </c:spPr>
          <c:invertIfNegative val="0"/>
          <c:dLbls>
            <c:dLbl>
              <c:idx val="0"/>
              <c:layout>
                <c:manualLayout>
                  <c:x val="7.067221731645025E-2"/>
                  <c:y val="-5.2632389644792377E-3"/>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4-BC0E-420B-B2A7-3DB36CD1E38A}"/>
                </c:ext>
              </c:extLst>
            </c:dLbl>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dk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Sayfa1!$A$2</c:f>
              <c:strCache>
                <c:ptCount val="1"/>
                <c:pt idx="0">
                  <c:v>Teknik Destek Sayısı</c:v>
                </c:pt>
              </c:strCache>
            </c:strRef>
          </c:cat>
          <c:val>
            <c:numRef>
              <c:f>Sayfa1!$C$2</c:f>
              <c:numCache>
                <c:formatCode>General</c:formatCode>
                <c:ptCount val="1"/>
                <c:pt idx="0">
                  <c:v>1210</c:v>
                </c:pt>
              </c:numCache>
            </c:numRef>
          </c:val>
          <c:extLst>
            <c:ext xmlns:c16="http://schemas.microsoft.com/office/drawing/2014/chart" uri="{C3380CC4-5D6E-409C-BE32-E72D297353CC}">
              <c16:uniqueId val="{00000001-BC0E-420B-B2A7-3DB36CD1E38A}"/>
            </c:ext>
          </c:extLst>
        </c:ser>
        <c:ser>
          <c:idx val="2"/>
          <c:order val="2"/>
          <c:tx>
            <c:strRef>
              <c:f>Sayfa1!$D$1</c:f>
              <c:strCache>
                <c:ptCount val="1"/>
                <c:pt idx="0">
                  <c:v>2018</c:v>
                </c:pt>
              </c:strCache>
            </c:strRef>
          </c:tx>
          <c:spPr>
            <a:solidFill>
              <a:schemeClr val="accent3">
                <a:alpha val="85000"/>
              </a:schemeClr>
            </a:solidFill>
            <a:ln w="9525" cap="flat" cmpd="sng" algn="ctr">
              <a:solidFill>
                <a:schemeClr val="accent3">
                  <a:lumMod val="75000"/>
                </a:schemeClr>
              </a:solidFill>
              <a:round/>
            </a:ln>
            <a:effectLst/>
            <a:sp3d contourW="9525">
              <a:contourClr>
                <a:schemeClr val="accent3">
                  <a:lumMod val="75000"/>
                </a:schemeClr>
              </a:contourClr>
            </a:sp3d>
          </c:spPr>
          <c:invertIfNegative val="0"/>
          <c:dLbls>
            <c:dLbl>
              <c:idx val="0"/>
              <c:layout>
                <c:manualLayout>
                  <c:x val="6.8145136307795715E-2"/>
                  <c:y val="-6.5979566289448548E-3"/>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BC0E-420B-B2A7-3DB36CD1E38A}"/>
                </c:ext>
              </c:extLst>
            </c:dLbl>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dk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Sayfa1!$A$2</c:f>
              <c:strCache>
                <c:ptCount val="1"/>
                <c:pt idx="0">
                  <c:v>Teknik Destek Sayısı</c:v>
                </c:pt>
              </c:strCache>
            </c:strRef>
          </c:cat>
          <c:val>
            <c:numRef>
              <c:f>Sayfa1!$D$2</c:f>
              <c:numCache>
                <c:formatCode>General</c:formatCode>
                <c:ptCount val="1"/>
                <c:pt idx="0">
                  <c:v>1659</c:v>
                </c:pt>
              </c:numCache>
            </c:numRef>
          </c:val>
          <c:extLst>
            <c:ext xmlns:c16="http://schemas.microsoft.com/office/drawing/2014/chart" uri="{C3380CC4-5D6E-409C-BE32-E72D297353CC}">
              <c16:uniqueId val="{00000002-BC0E-420B-B2A7-3DB36CD1E38A}"/>
            </c:ext>
          </c:extLst>
        </c:ser>
        <c:ser>
          <c:idx val="3"/>
          <c:order val="3"/>
          <c:tx>
            <c:strRef>
              <c:f>Sayfa1!$E$1</c:f>
              <c:strCache>
                <c:ptCount val="1"/>
                <c:pt idx="0">
                  <c:v>2019</c:v>
                </c:pt>
              </c:strCache>
            </c:strRef>
          </c:tx>
          <c:spPr>
            <a:solidFill>
              <a:schemeClr val="accent4">
                <a:alpha val="85000"/>
              </a:schemeClr>
            </a:solidFill>
            <a:ln w="9525" cap="flat" cmpd="sng" algn="ctr">
              <a:solidFill>
                <a:schemeClr val="accent4">
                  <a:lumMod val="75000"/>
                </a:schemeClr>
              </a:solidFill>
              <a:round/>
            </a:ln>
            <a:effectLst/>
            <a:sp3d contourW="9525">
              <a:contourClr>
                <a:schemeClr val="accent4">
                  <a:lumMod val="75000"/>
                </a:schemeClr>
              </a:contourClr>
            </a:sp3d>
          </c:spPr>
          <c:invertIfNegative val="0"/>
          <c:dLbls>
            <c:dLbl>
              <c:idx val="0"/>
              <c:layout>
                <c:manualLayout>
                  <c:x val="6.5475680130872502E-2"/>
                  <c:y val="1.5538245839694387E-3"/>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38AF-474D-80D2-54EFAAE7CD96}"/>
                </c:ext>
              </c:extLst>
            </c:dLbl>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dk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Sayfa1!$A$2</c:f>
              <c:strCache>
                <c:ptCount val="1"/>
                <c:pt idx="0">
                  <c:v>Teknik Destek Sayısı</c:v>
                </c:pt>
              </c:strCache>
            </c:strRef>
          </c:cat>
          <c:val>
            <c:numRef>
              <c:f>Sayfa1!$E$2</c:f>
              <c:numCache>
                <c:formatCode>General</c:formatCode>
                <c:ptCount val="1"/>
                <c:pt idx="0">
                  <c:v>1616</c:v>
                </c:pt>
              </c:numCache>
            </c:numRef>
          </c:val>
          <c:extLst>
            <c:ext xmlns:c16="http://schemas.microsoft.com/office/drawing/2014/chart" uri="{C3380CC4-5D6E-409C-BE32-E72D297353CC}">
              <c16:uniqueId val="{00000000-1ED9-4284-B787-7DE9937E98BA}"/>
            </c:ext>
          </c:extLst>
        </c:ser>
        <c:ser>
          <c:idx val="4"/>
          <c:order val="4"/>
          <c:tx>
            <c:strRef>
              <c:f>Sayfa1!$F$1</c:f>
              <c:strCache>
                <c:ptCount val="1"/>
                <c:pt idx="0">
                  <c:v>2020</c:v>
                </c:pt>
              </c:strCache>
            </c:strRef>
          </c:tx>
          <c:spPr>
            <a:solidFill>
              <a:schemeClr val="accent5">
                <a:alpha val="85000"/>
              </a:schemeClr>
            </a:solidFill>
            <a:ln w="9525" cap="flat" cmpd="sng" algn="ctr">
              <a:solidFill>
                <a:schemeClr val="accent5">
                  <a:lumMod val="75000"/>
                </a:schemeClr>
              </a:solidFill>
              <a:round/>
            </a:ln>
            <a:effectLst/>
            <a:sp3d contourW="9525">
              <a:contourClr>
                <a:schemeClr val="accent5">
                  <a:lumMod val="75000"/>
                </a:schemeClr>
              </a:contourClr>
            </a:sp3d>
          </c:spPr>
          <c:invertIfNegative val="0"/>
          <c:dLbls>
            <c:dLbl>
              <c:idx val="0"/>
              <c:layout>
                <c:manualLayout>
                  <c:x val="6.2301809072083214E-2"/>
                  <c:y val="1.822429591133681E-3"/>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2-38AF-474D-80D2-54EFAAE7CD96}"/>
                </c:ext>
              </c:extLst>
            </c:dLbl>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dk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Sayfa1!$A$2</c:f>
              <c:strCache>
                <c:ptCount val="1"/>
                <c:pt idx="0">
                  <c:v>Teknik Destek Sayısı</c:v>
                </c:pt>
              </c:strCache>
            </c:strRef>
          </c:cat>
          <c:val>
            <c:numRef>
              <c:f>Sayfa1!$F$2</c:f>
              <c:numCache>
                <c:formatCode>General</c:formatCode>
                <c:ptCount val="1"/>
                <c:pt idx="0">
                  <c:v>1376</c:v>
                </c:pt>
              </c:numCache>
            </c:numRef>
          </c:val>
          <c:extLst>
            <c:ext xmlns:c16="http://schemas.microsoft.com/office/drawing/2014/chart" uri="{C3380CC4-5D6E-409C-BE32-E72D297353CC}">
              <c16:uniqueId val="{00000000-38AF-474D-80D2-54EFAAE7CD96}"/>
            </c:ext>
          </c:extLst>
        </c:ser>
        <c:ser>
          <c:idx val="5"/>
          <c:order val="5"/>
          <c:tx>
            <c:strRef>
              <c:f>Sayfa1!$G$1</c:f>
              <c:strCache>
                <c:ptCount val="1"/>
                <c:pt idx="0">
                  <c:v>2021</c:v>
                </c:pt>
              </c:strCache>
            </c:strRef>
          </c:tx>
          <c:spPr>
            <a:solidFill>
              <a:schemeClr val="accent6">
                <a:alpha val="85000"/>
              </a:schemeClr>
            </a:solidFill>
            <a:ln w="9525" cap="flat" cmpd="sng" algn="ctr">
              <a:solidFill>
                <a:schemeClr val="accent6">
                  <a:lumMod val="75000"/>
                </a:schemeClr>
              </a:solidFill>
              <a:round/>
            </a:ln>
            <a:effectLst/>
            <a:sp3d contourW="9525">
              <a:contourClr>
                <a:schemeClr val="accent6">
                  <a:lumMod val="75000"/>
                </a:schemeClr>
              </a:contourClr>
            </a:sp3d>
          </c:spPr>
          <c:invertIfNegative val="0"/>
          <c:dLbls>
            <c:dLbl>
              <c:idx val="0"/>
              <c:layout>
                <c:manualLayout>
                  <c:x val="6.755779962463021E-2"/>
                  <c:y val="4.3959840090024216E-3"/>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5D21-4611-9CB9-01701D49C4AC}"/>
                </c:ext>
              </c:extLst>
            </c:dLbl>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dk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Sayfa1!$A$2</c:f>
              <c:strCache>
                <c:ptCount val="1"/>
                <c:pt idx="0">
                  <c:v>Teknik Destek Sayısı</c:v>
                </c:pt>
              </c:strCache>
            </c:strRef>
          </c:cat>
          <c:val>
            <c:numRef>
              <c:f>Sayfa1!$G$2</c:f>
              <c:numCache>
                <c:formatCode>General</c:formatCode>
                <c:ptCount val="1"/>
                <c:pt idx="0">
                  <c:v>1623</c:v>
                </c:pt>
              </c:numCache>
            </c:numRef>
          </c:val>
          <c:extLst>
            <c:ext xmlns:c16="http://schemas.microsoft.com/office/drawing/2014/chart" uri="{C3380CC4-5D6E-409C-BE32-E72D297353CC}">
              <c16:uniqueId val="{00000000-F1E0-4188-80EE-7CFE487D9140}"/>
            </c:ext>
          </c:extLst>
        </c:ser>
        <c:dLbls>
          <c:showLegendKey val="0"/>
          <c:showVal val="0"/>
          <c:showCatName val="0"/>
          <c:showSerName val="0"/>
          <c:showPercent val="0"/>
          <c:showBubbleSize val="0"/>
        </c:dLbls>
        <c:gapWidth val="0"/>
        <c:gapDepth val="0"/>
        <c:shape val="box"/>
        <c:axId val="878158960"/>
        <c:axId val="878162288"/>
        <c:axId val="0"/>
      </c:bar3DChart>
      <c:catAx>
        <c:axId val="878158960"/>
        <c:scaling>
          <c:orientation val="minMax"/>
        </c:scaling>
        <c:delete val="1"/>
        <c:axPos val="l"/>
        <c:numFmt formatCode="General" sourceLinked="1"/>
        <c:majorTickMark val="none"/>
        <c:minorTickMark val="none"/>
        <c:tickLblPos val="nextTo"/>
        <c:crossAx val="878162288"/>
        <c:crosses val="autoZero"/>
        <c:auto val="1"/>
        <c:lblAlgn val="ctr"/>
        <c:lblOffset val="100"/>
        <c:noMultiLvlLbl val="0"/>
      </c:catAx>
      <c:valAx>
        <c:axId val="878162288"/>
        <c:scaling>
          <c:orientation val="minMax"/>
        </c:scaling>
        <c:delete val="1"/>
        <c:axPos val="b"/>
        <c:majorGridlines>
          <c:spPr>
            <a:ln w="9525" cap="flat" cmpd="sng" algn="ctr">
              <a:noFill/>
              <a:round/>
            </a:ln>
            <a:effectLst/>
          </c:spPr>
        </c:majorGridlines>
        <c:numFmt formatCode="General" sourceLinked="1"/>
        <c:majorTickMark val="none"/>
        <c:minorTickMark val="none"/>
        <c:tickLblPos val="nextTo"/>
        <c:crossAx val="878158960"/>
        <c:crosses val="autoZero"/>
        <c:crossBetween val="between"/>
      </c:valAx>
      <c:spPr>
        <a:noFill/>
        <a:ln>
          <a:noFill/>
        </a:ln>
        <a:effectLst/>
      </c:spPr>
    </c:plotArea>
    <c:legend>
      <c:legendPos val="b"/>
      <c:layout>
        <c:manualLayout>
          <c:xMode val="edge"/>
          <c:yMode val="edge"/>
          <c:x val="5.3707288657185388E-2"/>
          <c:y val="6.1511585062030971E-2"/>
          <c:w val="0.35019738164302711"/>
          <c:h val="0.77658397774593668"/>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dk1">
                  <a:lumMod val="75000"/>
                  <a:lumOff val="25000"/>
                </a:schemeClr>
              </a:solidFill>
              <a:latin typeface="+mn-lt"/>
              <a:ea typeface="+mn-ea"/>
              <a:cs typeface="+mn-cs"/>
            </a:defRPr>
          </a:pPr>
          <a:endParaRPr lang="tr-TR"/>
        </a:p>
      </c:txPr>
    </c:legend>
    <c:plotVisOnly val="1"/>
    <c:dispBlanksAs val="gap"/>
    <c:showDLblsOverMax val="0"/>
  </c:chart>
  <c:spPr>
    <a:solidFill>
      <a:schemeClr val="bg1"/>
    </a:solidFill>
    <a:ln w="9525" cap="flat" cmpd="sng" algn="ctr">
      <a:noFill/>
      <a:round/>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7042786261544155"/>
          <c:y val="2.0370370370370372E-2"/>
          <c:w val="0.63678687071118512"/>
          <c:h val="0.92646894138232716"/>
        </c:manualLayout>
      </c:layout>
      <c:barChart>
        <c:barDir val="bar"/>
        <c:grouping val="clustered"/>
        <c:varyColors val="0"/>
        <c:ser>
          <c:idx val="0"/>
          <c:order val="0"/>
          <c:tx>
            <c:strRef>
              <c:f>Sayfa1!$B$1</c:f>
              <c:strCache>
                <c:ptCount val="1"/>
                <c:pt idx="0">
                  <c:v>2016</c:v>
                </c:pt>
              </c:strCache>
            </c:strRef>
          </c:tx>
          <c:spPr>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9525" cap="flat" cmpd="sng" algn="ctr">
              <a:solidFill>
                <a:schemeClr val="accent1">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Sayfa1!$A$2:$A$13</c:f>
              <c:strCache>
                <c:ptCount val="12"/>
                <c:pt idx="0">
                  <c:v>Mehmet Aktuğ</c:v>
                </c:pt>
                <c:pt idx="1">
                  <c:v>Yıldıırım Soylu</c:v>
                </c:pt>
                <c:pt idx="2">
                  <c:v>Bilal Koç</c:v>
                </c:pt>
                <c:pt idx="3">
                  <c:v>Mesut Yıldız</c:v>
                </c:pt>
                <c:pt idx="4">
                  <c:v>Bedrettin Toprak</c:v>
                </c:pt>
                <c:pt idx="5">
                  <c:v>Hayrettin Toprak</c:v>
                </c:pt>
                <c:pt idx="6">
                  <c:v>Sema Ayaz</c:v>
                </c:pt>
                <c:pt idx="7">
                  <c:v>Nurullah Nergiz</c:v>
                </c:pt>
                <c:pt idx="8">
                  <c:v>Burhan Özdemir</c:v>
                </c:pt>
                <c:pt idx="9">
                  <c:v>Ayhan Talay</c:v>
                </c:pt>
                <c:pt idx="10">
                  <c:v>Mansur Beştaş</c:v>
                </c:pt>
                <c:pt idx="11">
                  <c:v>Edip Ertaş</c:v>
                </c:pt>
              </c:strCache>
            </c:strRef>
          </c:cat>
          <c:val>
            <c:numRef>
              <c:f>Sayfa1!$B$2:$B$13</c:f>
              <c:numCache>
                <c:formatCode>General</c:formatCode>
                <c:ptCount val="12"/>
                <c:pt idx="0">
                  <c:v>65</c:v>
                </c:pt>
                <c:pt idx="1">
                  <c:v>1</c:v>
                </c:pt>
                <c:pt idx="2">
                  <c:v>358</c:v>
                </c:pt>
                <c:pt idx="4">
                  <c:v>255</c:v>
                </c:pt>
                <c:pt idx="5">
                  <c:v>263</c:v>
                </c:pt>
                <c:pt idx="6">
                  <c:v>83</c:v>
                </c:pt>
                <c:pt idx="7">
                  <c:v>38</c:v>
                </c:pt>
                <c:pt idx="8">
                  <c:v>61</c:v>
                </c:pt>
                <c:pt idx="9">
                  <c:v>189</c:v>
                </c:pt>
                <c:pt idx="10">
                  <c:v>50</c:v>
                </c:pt>
                <c:pt idx="11">
                  <c:v>118</c:v>
                </c:pt>
              </c:numCache>
            </c:numRef>
          </c:val>
          <c:extLst>
            <c:ext xmlns:c16="http://schemas.microsoft.com/office/drawing/2014/chart" uri="{C3380CC4-5D6E-409C-BE32-E72D297353CC}">
              <c16:uniqueId val="{00000000-4B8A-428D-8934-CF413A2B239E}"/>
            </c:ext>
          </c:extLst>
        </c:ser>
        <c:ser>
          <c:idx val="1"/>
          <c:order val="1"/>
          <c:tx>
            <c:strRef>
              <c:f>Sayfa1!$C$1</c:f>
              <c:strCache>
                <c:ptCount val="1"/>
                <c:pt idx="0">
                  <c:v>2017</c:v>
                </c:pt>
              </c:strCache>
            </c:strRef>
          </c:tx>
          <c:spPr>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9525" cap="flat" cmpd="sng" algn="ctr">
              <a:solidFill>
                <a:schemeClr val="accent2">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Sayfa1!$A$2:$A$13</c:f>
              <c:strCache>
                <c:ptCount val="12"/>
                <c:pt idx="0">
                  <c:v>Mehmet Aktuğ</c:v>
                </c:pt>
                <c:pt idx="1">
                  <c:v>Yıldıırım Soylu</c:v>
                </c:pt>
                <c:pt idx="2">
                  <c:v>Bilal Koç</c:v>
                </c:pt>
                <c:pt idx="3">
                  <c:v>Mesut Yıldız</c:v>
                </c:pt>
                <c:pt idx="4">
                  <c:v>Bedrettin Toprak</c:v>
                </c:pt>
                <c:pt idx="5">
                  <c:v>Hayrettin Toprak</c:v>
                </c:pt>
                <c:pt idx="6">
                  <c:v>Sema Ayaz</c:v>
                </c:pt>
                <c:pt idx="7">
                  <c:v>Nurullah Nergiz</c:v>
                </c:pt>
                <c:pt idx="8">
                  <c:v>Burhan Özdemir</c:v>
                </c:pt>
                <c:pt idx="9">
                  <c:v>Ayhan Talay</c:v>
                </c:pt>
                <c:pt idx="10">
                  <c:v>Mansur Beştaş</c:v>
                </c:pt>
                <c:pt idx="11">
                  <c:v>Edip Ertaş</c:v>
                </c:pt>
              </c:strCache>
            </c:strRef>
          </c:cat>
          <c:val>
            <c:numRef>
              <c:f>Sayfa1!$C$2:$C$13</c:f>
              <c:numCache>
                <c:formatCode>General</c:formatCode>
                <c:ptCount val="12"/>
                <c:pt idx="0">
                  <c:v>69</c:v>
                </c:pt>
                <c:pt idx="1">
                  <c:v>80</c:v>
                </c:pt>
                <c:pt idx="2">
                  <c:v>414</c:v>
                </c:pt>
                <c:pt idx="4">
                  <c:v>186</c:v>
                </c:pt>
                <c:pt idx="5">
                  <c:v>203</c:v>
                </c:pt>
                <c:pt idx="6">
                  <c:v>78</c:v>
                </c:pt>
                <c:pt idx="7">
                  <c:v>10</c:v>
                </c:pt>
                <c:pt idx="8">
                  <c:v>70</c:v>
                </c:pt>
                <c:pt idx="9">
                  <c:v>48</c:v>
                </c:pt>
                <c:pt idx="10">
                  <c:v>1</c:v>
                </c:pt>
                <c:pt idx="11">
                  <c:v>44</c:v>
                </c:pt>
              </c:numCache>
            </c:numRef>
          </c:val>
          <c:extLst>
            <c:ext xmlns:c16="http://schemas.microsoft.com/office/drawing/2014/chart" uri="{C3380CC4-5D6E-409C-BE32-E72D297353CC}">
              <c16:uniqueId val="{00000001-4B8A-428D-8934-CF413A2B239E}"/>
            </c:ext>
          </c:extLst>
        </c:ser>
        <c:ser>
          <c:idx val="2"/>
          <c:order val="2"/>
          <c:tx>
            <c:strRef>
              <c:f>Sayfa1!$D$1</c:f>
              <c:strCache>
                <c:ptCount val="1"/>
                <c:pt idx="0">
                  <c:v>2018</c:v>
                </c:pt>
              </c:strCache>
            </c:strRef>
          </c:tx>
          <c:spPr>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9525" cap="flat" cmpd="sng" algn="ctr">
              <a:solidFill>
                <a:schemeClr val="accent3">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Sayfa1!$A$2:$A$13</c:f>
              <c:strCache>
                <c:ptCount val="12"/>
                <c:pt idx="0">
                  <c:v>Mehmet Aktuğ</c:v>
                </c:pt>
                <c:pt idx="1">
                  <c:v>Yıldıırım Soylu</c:v>
                </c:pt>
                <c:pt idx="2">
                  <c:v>Bilal Koç</c:v>
                </c:pt>
                <c:pt idx="3">
                  <c:v>Mesut Yıldız</c:v>
                </c:pt>
                <c:pt idx="4">
                  <c:v>Bedrettin Toprak</c:v>
                </c:pt>
                <c:pt idx="5">
                  <c:v>Hayrettin Toprak</c:v>
                </c:pt>
                <c:pt idx="6">
                  <c:v>Sema Ayaz</c:v>
                </c:pt>
                <c:pt idx="7">
                  <c:v>Nurullah Nergiz</c:v>
                </c:pt>
                <c:pt idx="8">
                  <c:v>Burhan Özdemir</c:v>
                </c:pt>
                <c:pt idx="9">
                  <c:v>Ayhan Talay</c:v>
                </c:pt>
                <c:pt idx="10">
                  <c:v>Mansur Beştaş</c:v>
                </c:pt>
                <c:pt idx="11">
                  <c:v>Edip Ertaş</c:v>
                </c:pt>
              </c:strCache>
            </c:strRef>
          </c:cat>
          <c:val>
            <c:numRef>
              <c:f>Sayfa1!$D$2:$D$13</c:f>
              <c:numCache>
                <c:formatCode>General</c:formatCode>
                <c:ptCount val="12"/>
                <c:pt idx="0">
                  <c:v>154</c:v>
                </c:pt>
                <c:pt idx="1">
                  <c:v>225</c:v>
                </c:pt>
                <c:pt idx="2">
                  <c:v>359</c:v>
                </c:pt>
                <c:pt idx="4">
                  <c:v>175</c:v>
                </c:pt>
                <c:pt idx="5">
                  <c:v>210</c:v>
                </c:pt>
                <c:pt idx="6">
                  <c:v>248</c:v>
                </c:pt>
                <c:pt idx="7">
                  <c:v>15</c:v>
                </c:pt>
                <c:pt idx="8">
                  <c:v>139</c:v>
                </c:pt>
                <c:pt idx="9">
                  <c:v>71</c:v>
                </c:pt>
                <c:pt idx="10">
                  <c:v>6</c:v>
                </c:pt>
                <c:pt idx="11">
                  <c:v>42</c:v>
                </c:pt>
              </c:numCache>
            </c:numRef>
          </c:val>
          <c:extLst>
            <c:ext xmlns:c16="http://schemas.microsoft.com/office/drawing/2014/chart" uri="{C3380CC4-5D6E-409C-BE32-E72D297353CC}">
              <c16:uniqueId val="{00000002-4B8A-428D-8934-CF413A2B239E}"/>
            </c:ext>
          </c:extLst>
        </c:ser>
        <c:ser>
          <c:idx val="3"/>
          <c:order val="3"/>
          <c:tx>
            <c:strRef>
              <c:f>Sayfa1!$E$1</c:f>
              <c:strCache>
                <c:ptCount val="1"/>
                <c:pt idx="0">
                  <c:v>2019</c:v>
                </c:pt>
              </c:strCache>
            </c:strRef>
          </c:tx>
          <c:spPr>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9525" cap="flat" cmpd="sng" algn="ctr">
              <a:solidFill>
                <a:schemeClr val="accent4">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Sayfa1!$A$2:$A$13</c:f>
              <c:strCache>
                <c:ptCount val="12"/>
                <c:pt idx="0">
                  <c:v>Mehmet Aktuğ</c:v>
                </c:pt>
                <c:pt idx="1">
                  <c:v>Yıldıırım Soylu</c:v>
                </c:pt>
                <c:pt idx="2">
                  <c:v>Bilal Koç</c:v>
                </c:pt>
                <c:pt idx="3">
                  <c:v>Mesut Yıldız</c:v>
                </c:pt>
                <c:pt idx="4">
                  <c:v>Bedrettin Toprak</c:v>
                </c:pt>
                <c:pt idx="5">
                  <c:v>Hayrettin Toprak</c:v>
                </c:pt>
                <c:pt idx="6">
                  <c:v>Sema Ayaz</c:v>
                </c:pt>
                <c:pt idx="7">
                  <c:v>Nurullah Nergiz</c:v>
                </c:pt>
                <c:pt idx="8">
                  <c:v>Burhan Özdemir</c:v>
                </c:pt>
                <c:pt idx="9">
                  <c:v>Ayhan Talay</c:v>
                </c:pt>
                <c:pt idx="10">
                  <c:v>Mansur Beştaş</c:v>
                </c:pt>
                <c:pt idx="11">
                  <c:v>Edip Ertaş</c:v>
                </c:pt>
              </c:strCache>
            </c:strRef>
          </c:cat>
          <c:val>
            <c:numRef>
              <c:f>Sayfa1!$E$2:$E$13</c:f>
              <c:numCache>
                <c:formatCode>General</c:formatCode>
                <c:ptCount val="12"/>
                <c:pt idx="0">
                  <c:v>102</c:v>
                </c:pt>
                <c:pt idx="1">
                  <c:v>181</c:v>
                </c:pt>
                <c:pt idx="2">
                  <c:v>193</c:v>
                </c:pt>
                <c:pt idx="4">
                  <c:v>205</c:v>
                </c:pt>
                <c:pt idx="5">
                  <c:v>215</c:v>
                </c:pt>
                <c:pt idx="6">
                  <c:v>333</c:v>
                </c:pt>
                <c:pt idx="7">
                  <c:v>44</c:v>
                </c:pt>
                <c:pt idx="8">
                  <c:v>255</c:v>
                </c:pt>
                <c:pt idx="9">
                  <c:v>75</c:v>
                </c:pt>
                <c:pt idx="10">
                  <c:v>2</c:v>
                </c:pt>
                <c:pt idx="11">
                  <c:v>4</c:v>
                </c:pt>
              </c:numCache>
            </c:numRef>
          </c:val>
          <c:extLst>
            <c:ext xmlns:c16="http://schemas.microsoft.com/office/drawing/2014/chart" uri="{C3380CC4-5D6E-409C-BE32-E72D297353CC}">
              <c16:uniqueId val="{00000000-3A76-45CB-B498-13C8681DD221}"/>
            </c:ext>
          </c:extLst>
        </c:ser>
        <c:ser>
          <c:idx val="4"/>
          <c:order val="4"/>
          <c:tx>
            <c:strRef>
              <c:f>Sayfa1!$F$1</c:f>
              <c:strCache>
                <c:ptCount val="1"/>
                <c:pt idx="0">
                  <c:v>2020</c:v>
                </c:pt>
              </c:strCache>
            </c:strRef>
          </c:tx>
          <c:spPr>
            <a:gradFill rotWithShape="1">
              <a:gsLst>
                <a:gs pos="0">
                  <a:schemeClr val="accent5">
                    <a:lumMod val="110000"/>
                    <a:satMod val="105000"/>
                    <a:tint val="67000"/>
                  </a:schemeClr>
                </a:gs>
                <a:gs pos="50000">
                  <a:schemeClr val="accent5">
                    <a:lumMod val="105000"/>
                    <a:satMod val="103000"/>
                    <a:tint val="73000"/>
                  </a:schemeClr>
                </a:gs>
                <a:gs pos="100000">
                  <a:schemeClr val="accent5">
                    <a:lumMod val="105000"/>
                    <a:satMod val="109000"/>
                    <a:tint val="81000"/>
                  </a:schemeClr>
                </a:gs>
              </a:gsLst>
              <a:lin ang="5400000" scaled="0"/>
            </a:gradFill>
            <a:ln w="9525" cap="flat" cmpd="sng" algn="ctr">
              <a:solidFill>
                <a:schemeClr val="accent5">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Sayfa1!$A$2:$A$13</c:f>
              <c:strCache>
                <c:ptCount val="12"/>
                <c:pt idx="0">
                  <c:v>Mehmet Aktuğ</c:v>
                </c:pt>
                <c:pt idx="1">
                  <c:v>Yıldıırım Soylu</c:v>
                </c:pt>
                <c:pt idx="2">
                  <c:v>Bilal Koç</c:v>
                </c:pt>
                <c:pt idx="3">
                  <c:v>Mesut Yıldız</c:v>
                </c:pt>
                <c:pt idx="4">
                  <c:v>Bedrettin Toprak</c:v>
                </c:pt>
                <c:pt idx="5">
                  <c:v>Hayrettin Toprak</c:v>
                </c:pt>
                <c:pt idx="6">
                  <c:v>Sema Ayaz</c:v>
                </c:pt>
                <c:pt idx="7">
                  <c:v>Nurullah Nergiz</c:v>
                </c:pt>
                <c:pt idx="8">
                  <c:v>Burhan Özdemir</c:v>
                </c:pt>
                <c:pt idx="9">
                  <c:v>Ayhan Talay</c:v>
                </c:pt>
                <c:pt idx="10">
                  <c:v>Mansur Beştaş</c:v>
                </c:pt>
                <c:pt idx="11">
                  <c:v>Edip Ertaş</c:v>
                </c:pt>
              </c:strCache>
            </c:strRef>
          </c:cat>
          <c:val>
            <c:numRef>
              <c:f>Sayfa1!$F$2:$F$13</c:f>
              <c:numCache>
                <c:formatCode>General</c:formatCode>
                <c:ptCount val="12"/>
                <c:pt idx="0">
                  <c:v>48</c:v>
                </c:pt>
                <c:pt idx="1">
                  <c:v>50</c:v>
                </c:pt>
                <c:pt idx="2">
                  <c:v>78</c:v>
                </c:pt>
                <c:pt idx="3">
                  <c:v>88</c:v>
                </c:pt>
                <c:pt idx="4">
                  <c:v>137</c:v>
                </c:pt>
                <c:pt idx="5">
                  <c:v>137</c:v>
                </c:pt>
                <c:pt idx="6">
                  <c:v>274</c:v>
                </c:pt>
                <c:pt idx="7">
                  <c:v>53</c:v>
                </c:pt>
                <c:pt idx="8">
                  <c:v>173</c:v>
                </c:pt>
                <c:pt idx="9">
                  <c:v>117</c:v>
                </c:pt>
                <c:pt idx="10">
                  <c:v>1</c:v>
                </c:pt>
                <c:pt idx="11">
                  <c:v>25</c:v>
                </c:pt>
              </c:numCache>
            </c:numRef>
          </c:val>
          <c:extLst>
            <c:ext xmlns:c16="http://schemas.microsoft.com/office/drawing/2014/chart" uri="{C3380CC4-5D6E-409C-BE32-E72D297353CC}">
              <c16:uniqueId val="{00000000-9A0A-4AEB-A1DB-7A69B50FDEC5}"/>
            </c:ext>
          </c:extLst>
        </c:ser>
        <c:ser>
          <c:idx val="5"/>
          <c:order val="5"/>
          <c:tx>
            <c:strRef>
              <c:f>Sayfa1!$G$1</c:f>
              <c:strCache>
                <c:ptCount val="1"/>
                <c:pt idx="0">
                  <c:v>2021</c:v>
                </c:pt>
              </c:strCache>
            </c:strRef>
          </c:tx>
          <c:spPr>
            <a:gradFill rotWithShape="1">
              <a:gsLst>
                <a:gs pos="0">
                  <a:schemeClr val="accent6">
                    <a:lumMod val="110000"/>
                    <a:satMod val="105000"/>
                    <a:tint val="67000"/>
                  </a:schemeClr>
                </a:gs>
                <a:gs pos="50000">
                  <a:schemeClr val="accent6">
                    <a:lumMod val="105000"/>
                    <a:satMod val="103000"/>
                    <a:tint val="73000"/>
                  </a:schemeClr>
                </a:gs>
                <a:gs pos="100000">
                  <a:schemeClr val="accent6">
                    <a:lumMod val="105000"/>
                    <a:satMod val="109000"/>
                    <a:tint val="81000"/>
                  </a:schemeClr>
                </a:gs>
              </a:gsLst>
              <a:lin ang="5400000" scaled="0"/>
            </a:gradFill>
            <a:ln w="9525" cap="flat" cmpd="sng" algn="ctr">
              <a:solidFill>
                <a:schemeClr val="accent6">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Sayfa1!$A$2:$A$13</c:f>
              <c:strCache>
                <c:ptCount val="12"/>
                <c:pt idx="0">
                  <c:v>Mehmet Aktuğ</c:v>
                </c:pt>
                <c:pt idx="1">
                  <c:v>Yıldıırım Soylu</c:v>
                </c:pt>
                <c:pt idx="2">
                  <c:v>Bilal Koç</c:v>
                </c:pt>
                <c:pt idx="3">
                  <c:v>Mesut Yıldız</c:v>
                </c:pt>
                <c:pt idx="4">
                  <c:v>Bedrettin Toprak</c:v>
                </c:pt>
                <c:pt idx="5">
                  <c:v>Hayrettin Toprak</c:v>
                </c:pt>
                <c:pt idx="6">
                  <c:v>Sema Ayaz</c:v>
                </c:pt>
                <c:pt idx="7">
                  <c:v>Nurullah Nergiz</c:v>
                </c:pt>
                <c:pt idx="8">
                  <c:v>Burhan Özdemir</c:v>
                </c:pt>
                <c:pt idx="9">
                  <c:v>Ayhan Talay</c:v>
                </c:pt>
                <c:pt idx="10">
                  <c:v>Mansur Beştaş</c:v>
                </c:pt>
                <c:pt idx="11">
                  <c:v>Edip Ertaş</c:v>
                </c:pt>
              </c:strCache>
            </c:strRef>
          </c:cat>
          <c:val>
            <c:numRef>
              <c:f>Sayfa1!$G$2:$G$13</c:f>
              <c:numCache>
                <c:formatCode>General</c:formatCode>
                <c:ptCount val="12"/>
                <c:pt idx="0">
                  <c:v>89</c:v>
                </c:pt>
                <c:pt idx="1">
                  <c:v>124</c:v>
                </c:pt>
                <c:pt idx="2">
                  <c:v>110</c:v>
                </c:pt>
                <c:pt idx="3">
                  <c:v>167</c:v>
                </c:pt>
                <c:pt idx="4">
                  <c:v>185</c:v>
                </c:pt>
                <c:pt idx="5">
                  <c:v>113</c:v>
                </c:pt>
                <c:pt idx="6">
                  <c:v>411</c:v>
                </c:pt>
                <c:pt idx="7">
                  <c:v>45</c:v>
                </c:pt>
                <c:pt idx="8">
                  <c:v>174</c:v>
                </c:pt>
                <c:pt idx="9">
                  <c:v>117</c:v>
                </c:pt>
                <c:pt idx="10">
                  <c:v>3</c:v>
                </c:pt>
                <c:pt idx="11">
                  <c:v>40</c:v>
                </c:pt>
              </c:numCache>
            </c:numRef>
          </c:val>
          <c:extLst>
            <c:ext xmlns:c16="http://schemas.microsoft.com/office/drawing/2014/chart" uri="{C3380CC4-5D6E-409C-BE32-E72D297353CC}">
              <c16:uniqueId val="{00000000-59E0-41B3-897D-9C6C34F880DA}"/>
            </c:ext>
          </c:extLst>
        </c:ser>
        <c:dLbls>
          <c:dLblPos val="outEnd"/>
          <c:showLegendKey val="0"/>
          <c:showVal val="1"/>
          <c:showCatName val="0"/>
          <c:showSerName val="0"/>
          <c:showPercent val="0"/>
          <c:showBubbleSize val="0"/>
        </c:dLbls>
        <c:gapWidth val="100"/>
        <c:axId val="966919792"/>
        <c:axId val="966920624"/>
      </c:barChart>
      <c:catAx>
        <c:axId val="966919792"/>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1" u="none" strike="noStrike" kern="1200" baseline="0">
                <a:solidFill>
                  <a:schemeClr val="tx1">
                    <a:lumMod val="50000"/>
                    <a:lumOff val="50000"/>
                  </a:schemeClr>
                </a:solidFill>
                <a:latin typeface="+mn-lt"/>
                <a:ea typeface="+mn-ea"/>
                <a:cs typeface="+mn-cs"/>
              </a:defRPr>
            </a:pPr>
            <a:endParaRPr lang="tr-TR"/>
          </a:p>
        </c:txPr>
        <c:crossAx val="966920624"/>
        <c:crosses val="autoZero"/>
        <c:auto val="1"/>
        <c:lblAlgn val="ctr"/>
        <c:lblOffset val="100"/>
        <c:noMultiLvlLbl val="0"/>
      </c:catAx>
      <c:valAx>
        <c:axId val="966920624"/>
        <c:scaling>
          <c:orientation val="minMax"/>
        </c:scaling>
        <c:delete val="1"/>
        <c:axPos val="b"/>
        <c:numFmt formatCode="General" sourceLinked="1"/>
        <c:majorTickMark val="out"/>
        <c:minorTickMark val="none"/>
        <c:tickLblPos val="nextTo"/>
        <c:crossAx val="966919792"/>
        <c:crosses val="autoZero"/>
        <c:crossBetween val="between"/>
      </c:valAx>
      <c:spPr>
        <a:noFill/>
        <a:ln>
          <a:noFill/>
        </a:ln>
        <a:effectLst/>
      </c:spPr>
    </c:plotArea>
    <c:legend>
      <c:legendPos val="r"/>
      <c:layout>
        <c:manualLayout>
          <c:xMode val="edge"/>
          <c:yMode val="edge"/>
          <c:x val="0.8449953930347851"/>
          <c:y val="0.24414843977836101"/>
          <c:w val="0.1281533982581555"/>
          <c:h val="0.33523097112860895"/>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50000"/>
                  <a:lumOff val="50000"/>
                </a:schemeClr>
              </a:solidFill>
              <a:latin typeface="+mn-lt"/>
              <a:ea typeface="+mn-ea"/>
              <a:cs typeface="+mn-cs"/>
            </a:defRPr>
          </a:pPr>
          <a:endParaRPr lang="tr-TR"/>
        </a:p>
      </c:txPr>
    </c:legend>
    <c:plotVisOnly val="1"/>
    <c:dispBlanksAs val="gap"/>
    <c:showDLblsOverMax val="0"/>
  </c:chart>
  <c:spPr>
    <a:solidFill>
      <a:schemeClr val="bg1"/>
    </a:solidFill>
    <a:ln>
      <a:noFill/>
    </a:ln>
    <a:effectLst/>
  </c:spPr>
  <c:txPr>
    <a:bodyPr/>
    <a:lstStyle/>
    <a:p>
      <a:pPr>
        <a:defRPr/>
      </a:pPr>
      <a:endParaRPr lang="tr-T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solidFill>
        <a:schemeClr val="phClr">
          <a:alpha val="85000"/>
        </a:schemeClr>
      </a:solidFill>
      <a:ln w="9525" cap="flat" cmpd="sng" algn="ctr">
        <a:solidFill>
          <a:schemeClr val="phClr">
            <a:lumMod val="75000"/>
          </a:schemeClr>
        </a:solidFill>
        <a:round/>
      </a:ln>
    </cs:spPr>
  </cs:dataPoint>
  <cs:dataPoint3D>
    <cs:lnRef idx="0">
      <cs:styleClr val="auto"/>
    </cs:lnRef>
    <cs:fillRef idx="0">
      <cs:styleClr val="auto"/>
    </cs:fillRef>
    <cs:effectRef idx="0">
      <cs:styleClr val="auto"/>
    </cs:effectRef>
    <cs:fontRef idx="minor">
      <a:schemeClr val="dk1"/>
    </cs:fontRef>
    <cs:spPr>
      <a:solidFill>
        <a:schemeClr val="phClr">
          <a:alpha val="85000"/>
        </a:schemeClr>
      </a:solidFill>
      <a:ln w="9525" cap="flat" cmpd="sng" algn="ctr">
        <a:solidFill>
          <a:schemeClr val="phClr">
            <a:lumMod val="75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spPr>
      <a:solidFill>
        <a:schemeClr val="lt1">
          <a:lumMod val="95000"/>
        </a:schemeClr>
      </a:solidFill>
      <a:sp3d/>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9">
  <cs:axisTitle>
    <cs:lnRef idx="0"/>
    <cs:fillRef idx="0"/>
    <cs:effectRef idx="0"/>
    <cs:fontRef idx="minor">
      <a:schemeClr val="tx1">
        <a:lumMod val="50000"/>
        <a:lumOff val="50000"/>
      </a:schemeClr>
    </cs:fontRef>
    <cs:defRPr sz="1197"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862"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6D492D-EB53-4473-BF7F-ABE29CB8EADE}" type="datetimeFigureOut">
              <a:rPr lang="tr-TR" smtClean="0"/>
              <a:t>1.02.2022</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24CECB-3CFC-480B-BDF4-09ACE4BED470}" type="slidenum">
              <a:rPr lang="tr-TR" smtClean="0"/>
              <a:t>‹#›</a:t>
            </a:fld>
            <a:endParaRPr lang="tr-TR"/>
          </a:p>
        </p:txBody>
      </p:sp>
    </p:spTree>
    <p:extLst>
      <p:ext uri="{BB962C8B-B14F-4D97-AF65-F5344CB8AC3E}">
        <p14:creationId xmlns:p14="http://schemas.microsoft.com/office/powerpoint/2010/main" val="820880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ayt Resmi Yer Tutucusu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 Yer Tutucusu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r-TR" altLang="tr-TR" smtClean="0"/>
          </a:p>
        </p:txBody>
      </p:sp>
      <p:sp>
        <p:nvSpPr>
          <p:cNvPr id="30724" name="Slayt Numarası Yer Tutucusu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BDEEC70-F5E0-4321-82A8-92172DB6F5EE}" type="slidenum">
              <a:rPr lang="id-ID" altLang="tr-TR" smtClean="0"/>
              <a:pPr fontAlgn="base">
                <a:spcBef>
                  <a:spcPct val="0"/>
                </a:spcBef>
                <a:spcAft>
                  <a:spcPct val="0"/>
                </a:spcAft>
              </a:pPr>
              <a:t>2</a:t>
            </a:fld>
            <a:endParaRPr lang="id-ID" altLang="tr-TR" smtClean="0"/>
          </a:p>
        </p:txBody>
      </p:sp>
    </p:spTree>
    <p:extLst>
      <p:ext uri="{BB962C8B-B14F-4D97-AF65-F5344CB8AC3E}">
        <p14:creationId xmlns:p14="http://schemas.microsoft.com/office/powerpoint/2010/main" val="41570964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1.02.2022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1.02.2022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1.02.2022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1.02.2022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1.02.2022</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1.02.2022</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1.02.2022</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1.02.2022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1.02.2022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1.02.2022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1.02.2022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2" name="Rectangle 2"/>
          <p:cNvSpPr/>
          <p:nvPr userDrawn="1"/>
        </p:nvSpPr>
        <p:spPr>
          <a:xfrm>
            <a:off x="0" y="0"/>
            <a:ext cx="12192000"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3" name="Group 1"/>
          <p:cNvGrpSpPr>
            <a:grpSpLocks/>
          </p:cNvGrpSpPr>
          <p:nvPr userDrawn="1"/>
        </p:nvGrpSpPr>
        <p:grpSpPr bwMode="auto">
          <a:xfrm>
            <a:off x="5859463" y="6251575"/>
            <a:ext cx="465137" cy="606425"/>
            <a:chOff x="5859463" y="6252052"/>
            <a:chExt cx="465137" cy="605948"/>
          </a:xfrm>
        </p:grpSpPr>
        <p:sp>
          <p:nvSpPr>
            <p:cNvPr id="4" name="Rectangle 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 name="Isosceles Triangle 5"/>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6" name="TextBox 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2A0AE93C-7C68-4E4D-8FA9-B1343231D60A}" type="slidenum">
              <a:rPr lang="id-ID" altLang="tr-TR" sz="1600" b="1" smtClean="0">
                <a:solidFill>
                  <a:schemeClr val="bg1"/>
                </a:solidFill>
              </a:rPr>
              <a:pPr algn="ctr" eaLnBrk="1" hangingPunct="1">
                <a:defRPr/>
              </a:pPr>
              <a:t>‹#›</a:t>
            </a:fld>
            <a:endParaRPr lang="id-ID" altLang="tr-TR" sz="2000">
              <a:solidFill>
                <a:schemeClr val="bg1"/>
              </a:solidFill>
            </a:endParaRPr>
          </a:p>
        </p:txBody>
      </p:sp>
    </p:spTree>
    <p:extLst>
      <p:ext uri="{BB962C8B-B14F-4D97-AF65-F5344CB8AC3E}">
        <p14:creationId xmlns:p14="http://schemas.microsoft.com/office/powerpoint/2010/main" val="12986176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1729833"/>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0" y="0"/>
            <a:ext cx="12192000" cy="6858000"/>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430579598"/>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58594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85188B95-A46D-489C-99D2-1EA216E98C3A}"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37268576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grpSp>
        <p:nvGrpSpPr>
          <p:cNvPr id="7" name="Group 8"/>
          <p:cNvGrpSpPr>
            <a:grpSpLocks/>
          </p:cNvGrpSpPr>
          <p:nvPr userDrawn="1"/>
        </p:nvGrpSpPr>
        <p:grpSpPr bwMode="auto">
          <a:xfrm>
            <a:off x="5859463" y="6251575"/>
            <a:ext cx="465137" cy="606425"/>
            <a:chOff x="5859463" y="6252052"/>
            <a:chExt cx="465137" cy="605948"/>
          </a:xfrm>
        </p:grpSpPr>
        <p:sp>
          <p:nvSpPr>
            <p:cNvPr id="8" name="Rectangle 9"/>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0"/>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CE40B4E7-04B5-456E-82A3-37CD58D58CA5}"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8" name="Text Placeholder 8"/>
          <p:cNvSpPr>
            <a:spLocks noGrp="1"/>
          </p:cNvSpPr>
          <p:nvPr>
            <p:ph type="body" sz="quarter" idx="33"/>
          </p:nvPr>
        </p:nvSpPr>
        <p:spPr>
          <a:xfrm>
            <a:off x="1703163" y="1998943"/>
            <a:ext cx="4271374"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9" name="Text Placeholder 8"/>
          <p:cNvSpPr>
            <a:spLocks noGrp="1"/>
          </p:cNvSpPr>
          <p:nvPr>
            <p:ph type="body" sz="quarter" idx="34"/>
          </p:nvPr>
        </p:nvSpPr>
        <p:spPr>
          <a:xfrm>
            <a:off x="6254732" y="1998943"/>
            <a:ext cx="4271374"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235507278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6_Custom Layout">
    <p:spTree>
      <p:nvGrpSpPr>
        <p:cNvPr id="1" name=""/>
        <p:cNvGrpSpPr/>
        <p:nvPr/>
      </p:nvGrpSpPr>
      <p:grpSpPr>
        <a:xfrm>
          <a:off x="0" y="0"/>
          <a:ext cx="0" cy="0"/>
          <a:chOff x="0" y="0"/>
          <a:chExt cx="0" cy="0"/>
        </a:xfrm>
      </p:grpSpPr>
      <p:grpSp>
        <p:nvGrpSpPr>
          <p:cNvPr id="7" name="Group 9"/>
          <p:cNvGrpSpPr>
            <a:grpSpLocks/>
          </p:cNvGrpSpPr>
          <p:nvPr userDrawn="1"/>
        </p:nvGrpSpPr>
        <p:grpSpPr bwMode="auto">
          <a:xfrm>
            <a:off x="5859463" y="6251575"/>
            <a:ext cx="465137" cy="606425"/>
            <a:chOff x="5859463" y="6252052"/>
            <a:chExt cx="465137" cy="605948"/>
          </a:xfrm>
        </p:grpSpPr>
        <p:sp>
          <p:nvSpPr>
            <p:cNvPr id="8" name="Rectangle 10"/>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0" name="Isosceles Triangle 11"/>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1" name="TextBox 12"/>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8042B39-EF31-4922-86FF-95B90391664E}"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8" name="Text Placeholder 8"/>
          <p:cNvSpPr>
            <a:spLocks noGrp="1"/>
          </p:cNvSpPr>
          <p:nvPr>
            <p:ph type="body" sz="quarter" idx="33"/>
          </p:nvPr>
        </p:nvSpPr>
        <p:spPr>
          <a:xfrm>
            <a:off x="522063" y="1998943"/>
            <a:ext cx="3702863"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9" name="Text Placeholder 8"/>
          <p:cNvSpPr>
            <a:spLocks noGrp="1"/>
          </p:cNvSpPr>
          <p:nvPr>
            <p:ph type="body" sz="quarter" idx="34"/>
          </p:nvPr>
        </p:nvSpPr>
        <p:spPr>
          <a:xfrm>
            <a:off x="4224926" y="1998943"/>
            <a:ext cx="3702863"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9" name="Text Placeholder 8"/>
          <p:cNvSpPr>
            <a:spLocks noGrp="1"/>
          </p:cNvSpPr>
          <p:nvPr>
            <p:ph type="body" sz="quarter" idx="35"/>
          </p:nvPr>
        </p:nvSpPr>
        <p:spPr>
          <a:xfrm>
            <a:off x="7927789" y="1998942"/>
            <a:ext cx="3702863"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8519084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4" name="Group 12"/>
          <p:cNvGrpSpPr>
            <a:grpSpLocks/>
          </p:cNvGrpSpPr>
          <p:nvPr userDrawn="1"/>
        </p:nvGrpSpPr>
        <p:grpSpPr bwMode="auto">
          <a:xfrm>
            <a:off x="5859463" y="6251575"/>
            <a:ext cx="465137" cy="606425"/>
            <a:chOff x="5859463" y="6252052"/>
            <a:chExt cx="465137" cy="605948"/>
          </a:xfrm>
        </p:grpSpPr>
        <p:sp>
          <p:nvSpPr>
            <p:cNvPr id="5" name="Rectangle 1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6" name="Isosceles Triangle 14"/>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7" name="TextBox 15"/>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D52027E5-2DB2-45E8-BDC5-6225C2AC91C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3" name="Picture Placeholder 7"/>
          <p:cNvSpPr>
            <a:spLocks noGrp="1"/>
          </p:cNvSpPr>
          <p:nvPr>
            <p:ph type="pic" sz="quarter" idx="10"/>
          </p:nvPr>
        </p:nvSpPr>
        <p:spPr>
          <a:xfrm>
            <a:off x="0" y="0"/>
            <a:ext cx="12192000" cy="3757808"/>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24468776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grpSp>
        <p:nvGrpSpPr>
          <p:cNvPr id="3" name="Group 5"/>
          <p:cNvGrpSpPr>
            <a:grpSpLocks/>
          </p:cNvGrpSpPr>
          <p:nvPr userDrawn="1"/>
        </p:nvGrpSpPr>
        <p:grpSpPr bwMode="auto">
          <a:xfrm>
            <a:off x="11180763" y="6251575"/>
            <a:ext cx="465137" cy="606425"/>
            <a:chOff x="5859463" y="6252052"/>
            <a:chExt cx="465137" cy="605948"/>
          </a:xfrm>
        </p:grpSpPr>
        <p:sp>
          <p:nvSpPr>
            <p:cNvPr id="4" name="Rectangle 6"/>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 name="Isosceles Triangle 7"/>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6" name="TextBox 8"/>
          <p:cNvSpPr txBox="1">
            <a:spLocks noChangeArrowheads="1"/>
          </p:cNvSpPr>
          <p:nvPr userDrawn="1"/>
        </p:nvSpPr>
        <p:spPr bwMode="auto">
          <a:xfrm>
            <a:off x="111331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BA3508FE-ED2E-4621-B8CE-498BC8078E3C}"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10" name="Picture Placeholder 7"/>
          <p:cNvSpPr>
            <a:spLocks noGrp="1"/>
          </p:cNvSpPr>
          <p:nvPr>
            <p:ph type="pic" sz="quarter" idx="10"/>
          </p:nvPr>
        </p:nvSpPr>
        <p:spPr>
          <a:xfrm>
            <a:off x="-3970" y="-1"/>
            <a:ext cx="7544637" cy="6858001"/>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74979681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grpSp>
        <p:nvGrpSpPr>
          <p:cNvPr id="3" name="Group 5"/>
          <p:cNvGrpSpPr>
            <a:grpSpLocks/>
          </p:cNvGrpSpPr>
          <p:nvPr userDrawn="1"/>
        </p:nvGrpSpPr>
        <p:grpSpPr bwMode="auto">
          <a:xfrm>
            <a:off x="11180763" y="6251575"/>
            <a:ext cx="465137" cy="606425"/>
            <a:chOff x="5859463" y="6252052"/>
            <a:chExt cx="465137" cy="605948"/>
          </a:xfrm>
        </p:grpSpPr>
        <p:sp>
          <p:nvSpPr>
            <p:cNvPr id="4" name="Rectangle 6"/>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 name="Isosceles Triangle 7"/>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6" name="TextBox 8"/>
          <p:cNvSpPr txBox="1">
            <a:spLocks noChangeArrowheads="1"/>
          </p:cNvSpPr>
          <p:nvPr userDrawn="1"/>
        </p:nvSpPr>
        <p:spPr bwMode="auto">
          <a:xfrm>
            <a:off x="111331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82300AB-D1B3-4B5E-BAAE-43839B7E8D32}"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10" name="Picture Placeholder 7"/>
          <p:cNvSpPr>
            <a:spLocks noGrp="1"/>
          </p:cNvSpPr>
          <p:nvPr>
            <p:ph type="pic" sz="quarter" idx="10"/>
          </p:nvPr>
        </p:nvSpPr>
        <p:spPr>
          <a:xfrm>
            <a:off x="-3970" y="-1"/>
            <a:ext cx="6104145" cy="6858001"/>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59143111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grpSp>
        <p:nvGrpSpPr>
          <p:cNvPr id="8" name="Group 11"/>
          <p:cNvGrpSpPr>
            <a:grpSpLocks/>
          </p:cNvGrpSpPr>
          <p:nvPr userDrawn="1"/>
        </p:nvGrpSpPr>
        <p:grpSpPr bwMode="auto">
          <a:xfrm>
            <a:off x="5859463" y="6251575"/>
            <a:ext cx="465137" cy="606425"/>
            <a:chOff x="5859463" y="6252052"/>
            <a:chExt cx="465137" cy="605948"/>
          </a:xfrm>
        </p:grpSpPr>
        <p:sp>
          <p:nvSpPr>
            <p:cNvPr id="9" name="Rectangle 12"/>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Isosceles Triangle 13"/>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3" name="TextBox 1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1A33E3E-9DC0-4426-8EB3-11DC82B61BE9}"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10"/>
          </p:nvPr>
        </p:nvSpPr>
        <p:spPr>
          <a:xfrm>
            <a:off x="0" y="1718698"/>
            <a:ext cx="12192000" cy="3053718"/>
          </a:xfrm>
          <a:prstGeom prst="rect">
            <a:avLst/>
          </a:prstGeom>
        </p:spPr>
        <p:txBody>
          <a:bodyPr/>
          <a:lstStyle>
            <a:lvl1pPr>
              <a:defRPr sz="1800"/>
            </a:lvl1pPr>
          </a:lstStyle>
          <a:p>
            <a:pPr lvl="0"/>
            <a:endParaRPr lang="id-ID" noProof="0"/>
          </a:p>
        </p:txBody>
      </p:sp>
      <p:sp>
        <p:nvSpPr>
          <p:cNvPr id="10" name="Picture Placeholder 7"/>
          <p:cNvSpPr>
            <a:spLocks noGrp="1"/>
          </p:cNvSpPr>
          <p:nvPr>
            <p:ph type="pic" sz="quarter" idx="33"/>
          </p:nvPr>
        </p:nvSpPr>
        <p:spPr>
          <a:xfrm>
            <a:off x="7495721" y="2156511"/>
            <a:ext cx="3180502" cy="1766560"/>
          </a:xfrm>
          <a:prstGeom prst="rect">
            <a:avLst/>
          </a:prstGeom>
        </p:spPr>
        <p:txBody>
          <a:bodyPr/>
          <a:lstStyle>
            <a:lvl1pPr>
              <a:defRPr sz="1800"/>
            </a:lvl1pPr>
          </a:lstStyle>
          <a:p>
            <a:pPr lvl="0"/>
            <a:endParaRPr lang="id-ID" noProof="0"/>
          </a:p>
        </p:txBody>
      </p:sp>
      <p:sp>
        <p:nvSpPr>
          <p:cNvPr id="11" name="Picture Placeholder 7"/>
          <p:cNvSpPr>
            <a:spLocks noGrp="1"/>
          </p:cNvSpPr>
          <p:nvPr>
            <p:ph type="pic" sz="quarter" idx="34"/>
          </p:nvPr>
        </p:nvSpPr>
        <p:spPr>
          <a:xfrm>
            <a:off x="5804239" y="3143250"/>
            <a:ext cx="2502695" cy="1566863"/>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35131789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11" name="Rectangle 1"/>
          <p:cNvSpPr/>
          <p:nvPr userDrawn="1"/>
        </p:nvSpPr>
        <p:spPr>
          <a:xfrm>
            <a:off x="0" y="1854200"/>
            <a:ext cx="3036888" cy="250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Rectangle 11"/>
          <p:cNvSpPr/>
          <p:nvPr userDrawn="1"/>
        </p:nvSpPr>
        <p:spPr>
          <a:xfrm>
            <a:off x="3030538" y="1854200"/>
            <a:ext cx="3070225" cy="25082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Rectangle 12"/>
          <p:cNvSpPr/>
          <p:nvPr userDrawn="1"/>
        </p:nvSpPr>
        <p:spPr>
          <a:xfrm>
            <a:off x="6096000" y="1854200"/>
            <a:ext cx="3065463" cy="25082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Rectangle 13"/>
          <p:cNvSpPr/>
          <p:nvPr userDrawn="1"/>
        </p:nvSpPr>
        <p:spPr>
          <a:xfrm>
            <a:off x="9159875" y="1854200"/>
            <a:ext cx="3036888" cy="25082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5" name="Group 14"/>
          <p:cNvGrpSpPr>
            <a:grpSpLocks/>
          </p:cNvGrpSpPr>
          <p:nvPr userDrawn="1"/>
        </p:nvGrpSpPr>
        <p:grpSpPr bwMode="auto">
          <a:xfrm>
            <a:off x="5859463" y="6251575"/>
            <a:ext cx="465137" cy="606425"/>
            <a:chOff x="5859463" y="6252052"/>
            <a:chExt cx="465137" cy="605948"/>
          </a:xfrm>
        </p:grpSpPr>
        <p:sp>
          <p:nvSpPr>
            <p:cNvPr id="16" name="Rectangle 15"/>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7" name="Isosceles Triangle 16"/>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8" name="TextBox 17"/>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6839D8C-08AE-4299-B432-F5B406885C07}"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10"/>
          </p:nvPr>
        </p:nvSpPr>
        <p:spPr>
          <a:xfrm>
            <a:off x="1" y="2104373"/>
            <a:ext cx="3036093" cy="2918564"/>
          </a:xfrm>
          <a:prstGeom prst="rect">
            <a:avLst/>
          </a:prstGeom>
        </p:spPr>
        <p:txBody>
          <a:bodyPr/>
          <a:lstStyle>
            <a:lvl1pPr>
              <a:defRPr sz="1800"/>
            </a:lvl1pPr>
          </a:lstStyle>
          <a:p>
            <a:pPr lvl="0"/>
            <a:endParaRPr lang="id-ID" noProof="0"/>
          </a:p>
        </p:txBody>
      </p:sp>
      <p:sp>
        <p:nvSpPr>
          <p:cNvPr id="8" name="Picture Placeholder 7"/>
          <p:cNvSpPr>
            <a:spLocks noGrp="1"/>
          </p:cNvSpPr>
          <p:nvPr>
            <p:ph type="pic" sz="quarter" idx="33"/>
          </p:nvPr>
        </p:nvSpPr>
        <p:spPr>
          <a:xfrm>
            <a:off x="3036094" y="2104373"/>
            <a:ext cx="3064669" cy="2918564"/>
          </a:xfrm>
          <a:prstGeom prst="rect">
            <a:avLst/>
          </a:prstGeom>
        </p:spPr>
        <p:txBody>
          <a:bodyPr/>
          <a:lstStyle>
            <a:lvl1pPr>
              <a:defRPr sz="1800"/>
            </a:lvl1pPr>
          </a:lstStyle>
          <a:p>
            <a:pPr lvl="0"/>
            <a:endParaRPr lang="id-ID" noProof="0"/>
          </a:p>
        </p:txBody>
      </p:sp>
      <p:sp>
        <p:nvSpPr>
          <p:cNvPr id="9" name="Picture Placeholder 7"/>
          <p:cNvSpPr>
            <a:spLocks noGrp="1"/>
          </p:cNvSpPr>
          <p:nvPr>
            <p:ph type="pic" sz="quarter" idx="34"/>
          </p:nvPr>
        </p:nvSpPr>
        <p:spPr>
          <a:xfrm>
            <a:off x="6100763" y="2104373"/>
            <a:ext cx="3064670" cy="2918564"/>
          </a:xfrm>
          <a:prstGeom prst="rect">
            <a:avLst/>
          </a:prstGeom>
        </p:spPr>
        <p:txBody>
          <a:bodyPr/>
          <a:lstStyle>
            <a:lvl1pPr>
              <a:defRPr sz="1800"/>
            </a:lvl1pPr>
          </a:lstStyle>
          <a:p>
            <a:pPr lvl="0"/>
            <a:endParaRPr lang="id-ID" noProof="0"/>
          </a:p>
        </p:txBody>
      </p:sp>
      <p:sp>
        <p:nvSpPr>
          <p:cNvPr id="10" name="Picture Placeholder 7"/>
          <p:cNvSpPr>
            <a:spLocks noGrp="1"/>
          </p:cNvSpPr>
          <p:nvPr>
            <p:ph type="pic" sz="quarter" idx="35"/>
          </p:nvPr>
        </p:nvSpPr>
        <p:spPr>
          <a:xfrm>
            <a:off x="9165433" y="2104373"/>
            <a:ext cx="3026568" cy="2918564"/>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226070772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8" grpId="0"/>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40" name="Rectangle 61"/>
          <p:cNvSpPr/>
          <p:nvPr userDrawn="1"/>
        </p:nvSpPr>
        <p:spPr>
          <a:xfrm>
            <a:off x="4495800" y="1143000"/>
            <a:ext cx="4800600" cy="1143000"/>
          </a:xfrm>
          <a:prstGeom prst="rect">
            <a:avLst/>
          </a:prstGeom>
          <a:gradFill>
            <a:gsLst>
              <a:gs pos="0">
                <a:schemeClr val="accent1">
                  <a:lumMod val="75000"/>
                </a:schemeClr>
              </a:gs>
              <a:gs pos="100000">
                <a:schemeClr val="accent1">
                  <a:alpha val="88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42" name="Rectangle 62"/>
          <p:cNvSpPr/>
          <p:nvPr userDrawn="1"/>
        </p:nvSpPr>
        <p:spPr>
          <a:xfrm>
            <a:off x="2895600" y="2286000"/>
            <a:ext cx="4800600" cy="1143000"/>
          </a:xfrm>
          <a:prstGeom prst="rect">
            <a:avLst/>
          </a:prstGeom>
          <a:gradFill>
            <a:gsLst>
              <a:gs pos="100000">
                <a:schemeClr val="accent3">
                  <a:lumMod val="75000"/>
                  <a:alpha val="89000"/>
                </a:schemeClr>
              </a:gs>
              <a:gs pos="0">
                <a:schemeClr val="accent3"/>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0" name="Rectangle 63"/>
          <p:cNvSpPr/>
          <p:nvPr userDrawn="1"/>
        </p:nvSpPr>
        <p:spPr>
          <a:xfrm>
            <a:off x="4495800" y="3429000"/>
            <a:ext cx="4800600" cy="1143000"/>
          </a:xfrm>
          <a:prstGeom prst="rect">
            <a:avLst/>
          </a:prstGeom>
          <a:gradFill>
            <a:gsLst>
              <a:gs pos="0">
                <a:schemeClr val="accent4">
                  <a:lumMod val="75000"/>
                  <a:alpha val="98000"/>
                </a:schemeClr>
              </a:gs>
              <a:gs pos="100000">
                <a:schemeClr val="accent4"/>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1" name="Rectangle 64"/>
          <p:cNvSpPr/>
          <p:nvPr userDrawn="1"/>
        </p:nvSpPr>
        <p:spPr>
          <a:xfrm>
            <a:off x="2895600" y="4572000"/>
            <a:ext cx="4800600" cy="1143000"/>
          </a:xfrm>
          <a:prstGeom prst="rect">
            <a:avLst/>
          </a:prstGeom>
          <a:gradFill>
            <a:gsLst>
              <a:gs pos="100000">
                <a:schemeClr val="accent6">
                  <a:lumMod val="75000"/>
                  <a:alpha val="93000"/>
                </a:schemeClr>
              </a:gs>
              <a:gs pos="0">
                <a:schemeClr val="accent6"/>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3" name="Picture Placeholder 7"/>
          <p:cNvSpPr>
            <a:spLocks noGrp="1"/>
          </p:cNvSpPr>
          <p:nvPr>
            <p:ph type="pic" sz="quarter" idx="33"/>
          </p:nvPr>
        </p:nvSpPr>
        <p:spPr>
          <a:xfrm>
            <a:off x="4495800" y="0"/>
            <a:ext cx="1600200" cy="1143000"/>
          </a:xfrm>
          <a:prstGeom prst="rect">
            <a:avLst/>
          </a:prstGeom>
        </p:spPr>
        <p:txBody>
          <a:bodyPr/>
          <a:lstStyle>
            <a:lvl1pPr>
              <a:defRPr sz="1800"/>
            </a:lvl1pPr>
          </a:lstStyle>
          <a:p>
            <a:pPr lvl="0"/>
            <a:endParaRPr lang="id-ID" noProof="0"/>
          </a:p>
        </p:txBody>
      </p:sp>
      <p:sp>
        <p:nvSpPr>
          <p:cNvPr id="13" name="Picture Placeholder 7"/>
          <p:cNvSpPr>
            <a:spLocks noGrp="1"/>
          </p:cNvSpPr>
          <p:nvPr>
            <p:ph type="pic" sz="quarter" idx="38"/>
          </p:nvPr>
        </p:nvSpPr>
        <p:spPr>
          <a:xfrm>
            <a:off x="4495800" y="5715000"/>
            <a:ext cx="1600200" cy="1143000"/>
          </a:xfrm>
          <a:prstGeom prst="rect">
            <a:avLst/>
          </a:prstGeom>
        </p:spPr>
        <p:txBody>
          <a:bodyPr/>
          <a:lstStyle>
            <a:lvl1pPr>
              <a:defRPr sz="1800"/>
            </a:lvl1pPr>
          </a:lstStyle>
          <a:p>
            <a:pPr lvl="0"/>
            <a:endParaRPr lang="id-ID" noProof="0"/>
          </a:p>
        </p:txBody>
      </p:sp>
      <p:sp>
        <p:nvSpPr>
          <p:cNvPr id="14" name="Picture Placeholder 7"/>
          <p:cNvSpPr>
            <a:spLocks noGrp="1"/>
          </p:cNvSpPr>
          <p:nvPr>
            <p:ph type="pic" sz="quarter" idx="39"/>
          </p:nvPr>
        </p:nvSpPr>
        <p:spPr>
          <a:xfrm>
            <a:off x="6096000" y="0"/>
            <a:ext cx="1600200" cy="1143000"/>
          </a:xfrm>
          <a:prstGeom prst="rect">
            <a:avLst/>
          </a:prstGeom>
        </p:spPr>
        <p:txBody>
          <a:bodyPr/>
          <a:lstStyle>
            <a:lvl1pPr>
              <a:defRPr sz="1800"/>
            </a:lvl1pPr>
          </a:lstStyle>
          <a:p>
            <a:pPr lvl="0"/>
            <a:endParaRPr lang="id-ID" noProof="0"/>
          </a:p>
        </p:txBody>
      </p:sp>
      <p:sp>
        <p:nvSpPr>
          <p:cNvPr id="19" name="Picture Placeholder 7"/>
          <p:cNvSpPr>
            <a:spLocks noGrp="1"/>
          </p:cNvSpPr>
          <p:nvPr>
            <p:ph type="pic" sz="quarter" idx="44"/>
          </p:nvPr>
        </p:nvSpPr>
        <p:spPr>
          <a:xfrm>
            <a:off x="6096000" y="5715000"/>
            <a:ext cx="1600200" cy="1143000"/>
          </a:xfrm>
          <a:prstGeom prst="rect">
            <a:avLst/>
          </a:prstGeom>
        </p:spPr>
        <p:txBody>
          <a:bodyPr/>
          <a:lstStyle>
            <a:lvl1pPr>
              <a:defRPr sz="1800"/>
            </a:lvl1pPr>
          </a:lstStyle>
          <a:p>
            <a:pPr lvl="0"/>
            <a:endParaRPr lang="id-ID" noProof="0"/>
          </a:p>
        </p:txBody>
      </p:sp>
      <p:sp>
        <p:nvSpPr>
          <p:cNvPr id="20" name="Picture Placeholder 7"/>
          <p:cNvSpPr>
            <a:spLocks noGrp="1"/>
          </p:cNvSpPr>
          <p:nvPr>
            <p:ph type="pic" sz="quarter" idx="45"/>
          </p:nvPr>
        </p:nvSpPr>
        <p:spPr>
          <a:xfrm>
            <a:off x="7696200" y="0"/>
            <a:ext cx="1600200" cy="1143000"/>
          </a:xfrm>
          <a:prstGeom prst="rect">
            <a:avLst/>
          </a:prstGeom>
        </p:spPr>
        <p:txBody>
          <a:bodyPr/>
          <a:lstStyle>
            <a:lvl1pPr>
              <a:defRPr sz="1800"/>
            </a:lvl1pPr>
          </a:lstStyle>
          <a:p>
            <a:pPr lvl="0"/>
            <a:endParaRPr lang="id-ID" noProof="0"/>
          </a:p>
        </p:txBody>
      </p:sp>
      <p:sp>
        <p:nvSpPr>
          <p:cNvPr id="22" name="Picture Placeholder 7"/>
          <p:cNvSpPr>
            <a:spLocks noGrp="1"/>
          </p:cNvSpPr>
          <p:nvPr>
            <p:ph type="pic" sz="quarter" idx="47"/>
          </p:nvPr>
        </p:nvSpPr>
        <p:spPr>
          <a:xfrm>
            <a:off x="7696200" y="2286000"/>
            <a:ext cx="1600200" cy="1143000"/>
          </a:xfrm>
          <a:prstGeom prst="rect">
            <a:avLst/>
          </a:prstGeom>
        </p:spPr>
        <p:txBody>
          <a:bodyPr/>
          <a:lstStyle>
            <a:lvl1pPr>
              <a:defRPr sz="1800"/>
            </a:lvl1pPr>
          </a:lstStyle>
          <a:p>
            <a:pPr lvl="0"/>
            <a:endParaRPr lang="id-ID" noProof="0"/>
          </a:p>
        </p:txBody>
      </p:sp>
      <p:sp>
        <p:nvSpPr>
          <p:cNvPr id="24" name="Picture Placeholder 7"/>
          <p:cNvSpPr>
            <a:spLocks noGrp="1"/>
          </p:cNvSpPr>
          <p:nvPr>
            <p:ph type="pic" sz="quarter" idx="49"/>
          </p:nvPr>
        </p:nvSpPr>
        <p:spPr>
          <a:xfrm>
            <a:off x="7696200" y="4572000"/>
            <a:ext cx="1600200" cy="1143000"/>
          </a:xfrm>
          <a:prstGeom prst="rect">
            <a:avLst/>
          </a:prstGeom>
        </p:spPr>
        <p:txBody>
          <a:bodyPr/>
          <a:lstStyle>
            <a:lvl1pPr>
              <a:defRPr sz="1800"/>
            </a:lvl1pPr>
          </a:lstStyle>
          <a:p>
            <a:pPr lvl="0"/>
            <a:endParaRPr lang="id-ID" noProof="0"/>
          </a:p>
        </p:txBody>
      </p:sp>
      <p:sp>
        <p:nvSpPr>
          <p:cNvPr id="25" name="Picture Placeholder 7"/>
          <p:cNvSpPr>
            <a:spLocks noGrp="1"/>
          </p:cNvSpPr>
          <p:nvPr>
            <p:ph type="pic" sz="quarter" idx="50"/>
          </p:nvPr>
        </p:nvSpPr>
        <p:spPr>
          <a:xfrm>
            <a:off x="7696200" y="5715000"/>
            <a:ext cx="1600200" cy="1143000"/>
          </a:xfrm>
          <a:prstGeom prst="rect">
            <a:avLst/>
          </a:prstGeom>
        </p:spPr>
        <p:txBody>
          <a:bodyPr/>
          <a:lstStyle>
            <a:lvl1pPr>
              <a:defRPr sz="1800"/>
            </a:lvl1pPr>
          </a:lstStyle>
          <a:p>
            <a:pPr lvl="0"/>
            <a:endParaRPr lang="id-ID" noProof="0"/>
          </a:p>
        </p:txBody>
      </p:sp>
      <p:sp>
        <p:nvSpPr>
          <p:cNvPr id="26" name="Picture Placeholder 7"/>
          <p:cNvSpPr>
            <a:spLocks noGrp="1"/>
          </p:cNvSpPr>
          <p:nvPr>
            <p:ph type="pic" sz="quarter" idx="51"/>
          </p:nvPr>
        </p:nvSpPr>
        <p:spPr>
          <a:xfrm>
            <a:off x="9296400" y="0"/>
            <a:ext cx="1600200" cy="1143000"/>
          </a:xfrm>
          <a:prstGeom prst="rect">
            <a:avLst/>
          </a:prstGeom>
        </p:spPr>
        <p:txBody>
          <a:bodyPr/>
          <a:lstStyle>
            <a:lvl1pPr>
              <a:defRPr sz="1800"/>
            </a:lvl1pPr>
          </a:lstStyle>
          <a:p>
            <a:pPr lvl="0"/>
            <a:endParaRPr lang="id-ID" noProof="0"/>
          </a:p>
        </p:txBody>
      </p:sp>
      <p:sp>
        <p:nvSpPr>
          <p:cNvPr id="27" name="Picture Placeholder 7"/>
          <p:cNvSpPr>
            <a:spLocks noGrp="1"/>
          </p:cNvSpPr>
          <p:nvPr>
            <p:ph type="pic" sz="quarter" idx="52"/>
          </p:nvPr>
        </p:nvSpPr>
        <p:spPr>
          <a:xfrm>
            <a:off x="9296400" y="1143000"/>
            <a:ext cx="1600200" cy="1143000"/>
          </a:xfrm>
          <a:prstGeom prst="rect">
            <a:avLst/>
          </a:prstGeom>
        </p:spPr>
        <p:txBody>
          <a:bodyPr/>
          <a:lstStyle>
            <a:lvl1pPr>
              <a:defRPr sz="1800"/>
            </a:lvl1pPr>
          </a:lstStyle>
          <a:p>
            <a:pPr lvl="0"/>
            <a:endParaRPr lang="id-ID" noProof="0"/>
          </a:p>
        </p:txBody>
      </p:sp>
      <p:sp>
        <p:nvSpPr>
          <p:cNvPr id="28" name="Picture Placeholder 7"/>
          <p:cNvSpPr>
            <a:spLocks noGrp="1"/>
          </p:cNvSpPr>
          <p:nvPr>
            <p:ph type="pic" sz="quarter" idx="53"/>
          </p:nvPr>
        </p:nvSpPr>
        <p:spPr>
          <a:xfrm>
            <a:off x="9296400" y="2286000"/>
            <a:ext cx="1600200" cy="1143000"/>
          </a:xfrm>
          <a:prstGeom prst="rect">
            <a:avLst/>
          </a:prstGeom>
        </p:spPr>
        <p:txBody>
          <a:bodyPr/>
          <a:lstStyle>
            <a:lvl1pPr>
              <a:defRPr sz="1800"/>
            </a:lvl1pPr>
          </a:lstStyle>
          <a:p>
            <a:pPr lvl="0"/>
            <a:endParaRPr lang="id-ID" noProof="0"/>
          </a:p>
        </p:txBody>
      </p:sp>
      <p:sp>
        <p:nvSpPr>
          <p:cNvPr id="29" name="Picture Placeholder 7"/>
          <p:cNvSpPr>
            <a:spLocks noGrp="1"/>
          </p:cNvSpPr>
          <p:nvPr>
            <p:ph type="pic" sz="quarter" idx="54"/>
          </p:nvPr>
        </p:nvSpPr>
        <p:spPr>
          <a:xfrm>
            <a:off x="9296400" y="3429000"/>
            <a:ext cx="1600200" cy="1143000"/>
          </a:xfrm>
          <a:prstGeom prst="rect">
            <a:avLst/>
          </a:prstGeom>
        </p:spPr>
        <p:txBody>
          <a:bodyPr/>
          <a:lstStyle>
            <a:lvl1pPr>
              <a:defRPr sz="1800"/>
            </a:lvl1pPr>
          </a:lstStyle>
          <a:p>
            <a:pPr lvl="0"/>
            <a:endParaRPr lang="id-ID" noProof="0"/>
          </a:p>
        </p:txBody>
      </p:sp>
      <p:sp>
        <p:nvSpPr>
          <p:cNvPr id="30" name="Picture Placeholder 7"/>
          <p:cNvSpPr>
            <a:spLocks noGrp="1"/>
          </p:cNvSpPr>
          <p:nvPr>
            <p:ph type="pic" sz="quarter" idx="55"/>
          </p:nvPr>
        </p:nvSpPr>
        <p:spPr>
          <a:xfrm>
            <a:off x="9296400" y="4572000"/>
            <a:ext cx="1600200" cy="1143000"/>
          </a:xfrm>
          <a:prstGeom prst="rect">
            <a:avLst/>
          </a:prstGeom>
        </p:spPr>
        <p:txBody>
          <a:bodyPr/>
          <a:lstStyle>
            <a:lvl1pPr>
              <a:defRPr sz="1800"/>
            </a:lvl1pPr>
          </a:lstStyle>
          <a:p>
            <a:pPr lvl="0"/>
            <a:endParaRPr lang="id-ID" noProof="0"/>
          </a:p>
        </p:txBody>
      </p:sp>
      <p:sp>
        <p:nvSpPr>
          <p:cNvPr id="31" name="Picture Placeholder 7"/>
          <p:cNvSpPr>
            <a:spLocks noGrp="1"/>
          </p:cNvSpPr>
          <p:nvPr>
            <p:ph type="pic" sz="quarter" idx="56"/>
          </p:nvPr>
        </p:nvSpPr>
        <p:spPr>
          <a:xfrm>
            <a:off x="9296400" y="5715000"/>
            <a:ext cx="1600200" cy="1143000"/>
          </a:xfrm>
          <a:prstGeom prst="rect">
            <a:avLst/>
          </a:prstGeom>
        </p:spPr>
        <p:txBody>
          <a:bodyPr/>
          <a:lstStyle>
            <a:lvl1pPr>
              <a:defRPr sz="1800"/>
            </a:lvl1pPr>
          </a:lstStyle>
          <a:p>
            <a:pPr lvl="0"/>
            <a:endParaRPr lang="id-ID" noProof="0"/>
          </a:p>
        </p:txBody>
      </p:sp>
      <p:sp>
        <p:nvSpPr>
          <p:cNvPr id="32" name="Picture Placeholder 7"/>
          <p:cNvSpPr>
            <a:spLocks noGrp="1"/>
          </p:cNvSpPr>
          <p:nvPr>
            <p:ph type="pic" sz="quarter" idx="57"/>
          </p:nvPr>
        </p:nvSpPr>
        <p:spPr>
          <a:xfrm>
            <a:off x="1295400" y="0"/>
            <a:ext cx="1600200" cy="1143000"/>
          </a:xfrm>
          <a:prstGeom prst="rect">
            <a:avLst/>
          </a:prstGeom>
        </p:spPr>
        <p:txBody>
          <a:bodyPr/>
          <a:lstStyle>
            <a:lvl1pPr>
              <a:defRPr sz="1800"/>
            </a:lvl1pPr>
          </a:lstStyle>
          <a:p>
            <a:pPr lvl="0"/>
            <a:endParaRPr lang="id-ID" noProof="0"/>
          </a:p>
        </p:txBody>
      </p:sp>
      <p:sp>
        <p:nvSpPr>
          <p:cNvPr id="33" name="Picture Placeholder 7"/>
          <p:cNvSpPr>
            <a:spLocks noGrp="1"/>
          </p:cNvSpPr>
          <p:nvPr>
            <p:ph type="pic" sz="quarter" idx="58"/>
          </p:nvPr>
        </p:nvSpPr>
        <p:spPr>
          <a:xfrm>
            <a:off x="1295400" y="1143000"/>
            <a:ext cx="1600200" cy="1143000"/>
          </a:xfrm>
          <a:prstGeom prst="rect">
            <a:avLst/>
          </a:prstGeom>
        </p:spPr>
        <p:txBody>
          <a:bodyPr/>
          <a:lstStyle>
            <a:lvl1pPr>
              <a:defRPr sz="1800"/>
            </a:lvl1pPr>
          </a:lstStyle>
          <a:p>
            <a:pPr lvl="0"/>
            <a:endParaRPr lang="id-ID" noProof="0"/>
          </a:p>
        </p:txBody>
      </p:sp>
      <p:sp>
        <p:nvSpPr>
          <p:cNvPr id="34" name="Picture Placeholder 7"/>
          <p:cNvSpPr>
            <a:spLocks noGrp="1"/>
          </p:cNvSpPr>
          <p:nvPr>
            <p:ph type="pic" sz="quarter" idx="59"/>
          </p:nvPr>
        </p:nvSpPr>
        <p:spPr>
          <a:xfrm>
            <a:off x="1295400" y="2286000"/>
            <a:ext cx="1600200" cy="1143000"/>
          </a:xfrm>
          <a:prstGeom prst="rect">
            <a:avLst/>
          </a:prstGeom>
        </p:spPr>
        <p:txBody>
          <a:bodyPr/>
          <a:lstStyle>
            <a:lvl1pPr>
              <a:defRPr sz="1800"/>
            </a:lvl1pPr>
          </a:lstStyle>
          <a:p>
            <a:pPr lvl="0"/>
            <a:endParaRPr lang="id-ID" noProof="0"/>
          </a:p>
        </p:txBody>
      </p:sp>
      <p:sp>
        <p:nvSpPr>
          <p:cNvPr id="35" name="Picture Placeholder 7"/>
          <p:cNvSpPr>
            <a:spLocks noGrp="1"/>
          </p:cNvSpPr>
          <p:nvPr>
            <p:ph type="pic" sz="quarter" idx="60"/>
          </p:nvPr>
        </p:nvSpPr>
        <p:spPr>
          <a:xfrm>
            <a:off x="1295400" y="3429000"/>
            <a:ext cx="1600200" cy="1143000"/>
          </a:xfrm>
          <a:prstGeom prst="rect">
            <a:avLst/>
          </a:prstGeom>
        </p:spPr>
        <p:txBody>
          <a:bodyPr/>
          <a:lstStyle>
            <a:lvl1pPr>
              <a:defRPr sz="1800"/>
            </a:lvl1pPr>
          </a:lstStyle>
          <a:p>
            <a:pPr lvl="0"/>
            <a:endParaRPr lang="id-ID" noProof="0"/>
          </a:p>
        </p:txBody>
      </p:sp>
      <p:sp>
        <p:nvSpPr>
          <p:cNvPr id="36" name="Picture Placeholder 7"/>
          <p:cNvSpPr>
            <a:spLocks noGrp="1"/>
          </p:cNvSpPr>
          <p:nvPr>
            <p:ph type="pic" sz="quarter" idx="61"/>
          </p:nvPr>
        </p:nvSpPr>
        <p:spPr>
          <a:xfrm>
            <a:off x="1295400" y="4572000"/>
            <a:ext cx="1600200" cy="1143000"/>
          </a:xfrm>
          <a:prstGeom prst="rect">
            <a:avLst/>
          </a:prstGeom>
        </p:spPr>
        <p:txBody>
          <a:bodyPr/>
          <a:lstStyle>
            <a:lvl1pPr>
              <a:defRPr sz="1800"/>
            </a:lvl1pPr>
          </a:lstStyle>
          <a:p>
            <a:pPr lvl="0"/>
            <a:endParaRPr lang="id-ID" noProof="0"/>
          </a:p>
        </p:txBody>
      </p:sp>
      <p:sp>
        <p:nvSpPr>
          <p:cNvPr id="37" name="Picture Placeholder 7"/>
          <p:cNvSpPr>
            <a:spLocks noGrp="1"/>
          </p:cNvSpPr>
          <p:nvPr>
            <p:ph type="pic" sz="quarter" idx="62"/>
          </p:nvPr>
        </p:nvSpPr>
        <p:spPr>
          <a:xfrm>
            <a:off x="1295400" y="5715000"/>
            <a:ext cx="1600200" cy="1143000"/>
          </a:xfrm>
          <a:prstGeom prst="rect">
            <a:avLst/>
          </a:prstGeom>
        </p:spPr>
        <p:txBody>
          <a:bodyPr/>
          <a:lstStyle>
            <a:lvl1pPr>
              <a:defRPr sz="1800"/>
            </a:lvl1pPr>
          </a:lstStyle>
          <a:p>
            <a:pPr lvl="0"/>
            <a:endParaRPr lang="id-ID" noProof="0"/>
          </a:p>
        </p:txBody>
      </p:sp>
      <p:sp>
        <p:nvSpPr>
          <p:cNvPr id="38" name="Picture Placeholder 7"/>
          <p:cNvSpPr>
            <a:spLocks noGrp="1"/>
          </p:cNvSpPr>
          <p:nvPr>
            <p:ph type="pic" sz="quarter" idx="63"/>
          </p:nvPr>
        </p:nvSpPr>
        <p:spPr>
          <a:xfrm>
            <a:off x="2895600" y="0"/>
            <a:ext cx="1600200" cy="1143000"/>
          </a:xfrm>
          <a:prstGeom prst="rect">
            <a:avLst/>
          </a:prstGeom>
        </p:spPr>
        <p:txBody>
          <a:bodyPr/>
          <a:lstStyle>
            <a:lvl1pPr>
              <a:defRPr sz="1800"/>
            </a:lvl1pPr>
          </a:lstStyle>
          <a:p>
            <a:pPr lvl="0"/>
            <a:endParaRPr lang="id-ID" noProof="0"/>
          </a:p>
        </p:txBody>
      </p:sp>
      <p:sp>
        <p:nvSpPr>
          <p:cNvPr id="39" name="Picture Placeholder 7"/>
          <p:cNvSpPr>
            <a:spLocks noGrp="1"/>
          </p:cNvSpPr>
          <p:nvPr>
            <p:ph type="pic" sz="quarter" idx="64"/>
          </p:nvPr>
        </p:nvSpPr>
        <p:spPr>
          <a:xfrm>
            <a:off x="2895600" y="1143000"/>
            <a:ext cx="1600200" cy="1143000"/>
          </a:xfrm>
          <a:prstGeom prst="rect">
            <a:avLst/>
          </a:prstGeom>
        </p:spPr>
        <p:txBody>
          <a:bodyPr/>
          <a:lstStyle>
            <a:lvl1pPr>
              <a:defRPr sz="1800"/>
            </a:lvl1pPr>
          </a:lstStyle>
          <a:p>
            <a:pPr lvl="0"/>
            <a:endParaRPr lang="id-ID" noProof="0"/>
          </a:p>
        </p:txBody>
      </p:sp>
      <p:sp>
        <p:nvSpPr>
          <p:cNvPr id="41" name="Picture Placeholder 7"/>
          <p:cNvSpPr>
            <a:spLocks noGrp="1"/>
          </p:cNvSpPr>
          <p:nvPr>
            <p:ph type="pic" sz="quarter" idx="66"/>
          </p:nvPr>
        </p:nvSpPr>
        <p:spPr>
          <a:xfrm>
            <a:off x="2895600" y="3429000"/>
            <a:ext cx="1600200" cy="1143000"/>
          </a:xfrm>
          <a:prstGeom prst="rect">
            <a:avLst/>
          </a:prstGeom>
        </p:spPr>
        <p:txBody>
          <a:bodyPr/>
          <a:lstStyle>
            <a:lvl1pPr>
              <a:defRPr sz="1800"/>
            </a:lvl1pPr>
          </a:lstStyle>
          <a:p>
            <a:pPr lvl="0"/>
            <a:endParaRPr lang="id-ID" noProof="0"/>
          </a:p>
        </p:txBody>
      </p:sp>
      <p:sp>
        <p:nvSpPr>
          <p:cNvPr id="43" name="Picture Placeholder 7"/>
          <p:cNvSpPr>
            <a:spLocks noGrp="1"/>
          </p:cNvSpPr>
          <p:nvPr>
            <p:ph type="pic" sz="quarter" idx="68"/>
          </p:nvPr>
        </p:nvSpPr>
        <p:spPr>
          <a:xfrm>
            <a:off x="2895600" y="5715000"/>
            <a:ext cx="1600200" cy="1143000"/>
          </a:xfrm>
          <a:prstGeom prst="rect">
            <a:avLst/>
          </a:prstGeom>
        </p:spPr>
        <p:txBody>
          <a:bodyPr/>
          <a:lstStyle>
            <a:lvl1pPr>
              <a:defRPr sz="1800"/>
            </a:lvl1pPr>
          </a:lstStyle>
          <a:p>
            <a:pPr lvl="0"/>
            <a:endParaRPr lang="id-ID" noProof="0"/>
          </a:p>
        </p:txBody>
      </p:sp>
      <p:sp>
        <p:nvSpPr>
          <p:cNvPr id="44" name="Picture Placeholder 7"/>
          <p:cNvSpPr>
            <a:spLocks noGrp="1"/>
          </p:cNvSpPr>
          <p:nvPr>
            <p:ph type="pic" sz="quarter" idx="69"/>
          </p:nvPr>
        </p:nvSpPr>
        <p:spPr>
          <a:xfrm>
            <a:off x="0" y="0"/>
            <a:ext cx="1295400" cy="1143000"/>
          </a:xfrm>
          <a:prstGeom prst="rect">
            <a:avLst/>
          </a:prstGeom>
        </p:spPr>
        <p:txBody>
          <a:bodyPr/>
          <a:lstStyle>
            <a:lvl1pPr>
              <a:defRPr sz="1800"/>
            </a:lvl1pPr>
          </a:lstStyle>
          <a:p>
            <a:pPr lvl="0"/>
            <a:endParaRPr lang="id-ID" noProof="0"/>
          </a:p>
        </p:txBody>
      </p:sp>
      <p:sp>
        <p:nvSpPr>
          <p:cNvPr id="45" name="Picture Placeholder 7"/>
          <p:cNvSpPr>
            <a:spLocks noGrp="1"/>
          </p:cNvSpPr>
          <p:nvPr>
            <p:ph type="pic" sz="quarter" idx="70"/>
          </p:nvPr>
        </p:nvSpPr>
        <p:spPr>
          <a:xfrm>
            <a:off x="0" y="1143000"/>
            <a:ext cx="1295400" cy="1143000"/>
          </a:xfrm>
          <a:prstGeom prst="rect">
            <a:avLst/>
          </a:prstGeom>
        </p:spPr>
        <p:txBody>
          <a:bodyPr/>
          <a:lstStyle>
            <a:lvl1pPr>
              <a:defRPr sz="1800"/>
            </a:lvl1pPr>
          </a:lstStyle>
          <a:p>
            <a:pPr lvl="0"/>
            <a:endParaRPr lang="id-ID" noProof="0"/>
          </a:p>
        </p:txBody>
      </p:sp>
      <p:sp>
        <p:nvSpPr>
          <p:cNvPr id="46" name="Picture Placeholder 7"/>
          <p:cNvSpPr>
            <a:spLocks noGrp="1"/>
          </p:cNvSpPr>
          <p:nvPr>
            <p:ph type="pic" sz="quarter" idx="71"/>
          </p:nvPr>
        </p:nvSpPr>
        <p:spPr>
          <a:xfrm>
            <a:off x="0" y="2286000"/>
            <a:ext cx="1295400" cy="1143000"/>
          </a:xfrm>
          <a:prstGeom prst="rect">
            <a:avLst/>
          </a:prstGeom>
        </p:spPr>
        <p:txBody>
          <a:bodyPr/>
          <a:lstStyle>
            <a:lvl1pPr>
              <a:defRPr sz="1800"/>
            </a:lvl1pPr>
          </a:lstStyle>
          <a:p>
            <a:pPr lvl="0"/>
            <a:endParaRPr lang="id-ID" noProof="0"/>
          </a:p>
        </p:txBody>
      </p:sp>
      <p:sp>
        <p:nvSpPr>
          <p:cNvPr id="47" name="Picture Placeholder 7"/>
          <p:cNvSpPr>
            <a:spLocks noGrp="1"/>
          </p:cNvSpPr>
          <p:nvPr>
            <p:ph type="pic" sz="quarter" idx="72"/>
          </p:nvPr>
        </p:nvSpPr>
        <p:spPr>
          <a:xfrm>
            <a:off x="0" y="3429000"/>
            <a:ext cx="1295400" cy="1143000"/>
          </a:xfrm>
          <a:prstGeom prst="rect">
            <a:avLst/>
          </a:prstGeom>
        </p:spPr>
        <p:txBody>
          <a:bodyPr/>
          <a:lstStyle>
            <a:lvl1pPr>
              <a:defRPr sz="1800"/>
            </a:lvl1pPr>
          </a:lstStyle>
          <a:p>
            <a:pPr lvl="0"/>
            <a:endParaRPr lang="id-ID" noProof="0"/>
          </a:p>
        </p:txBody>
      </p:sp>
      <p:sp>
        <p:nvSpPr>
          <p:cNvPr id="48" name="Picture Placeholder 7"/>
          <p:cNvSpPr>
            <a:spLocks noGrp="1"/>
          </p:cNvSpPr>
          <p:nvPr>
            <p:ph type="pic" sz="quarter" idx="73"/>
          </p:nvPr>
        </p:nvSpPr>
        <p:spPr>
          <a:xfrm>
            <a:off x="0" y="4572000"/>
            <a:ext cx="1295400" cy="1143000"/>
          </a:xfrm>
          <a:prstGeom prst="rect">
            <a:avLst/>
          </a:prstGeom>
        </p:spPr>
        <p:txBody>
          <a:bodyPr/>
          <a:lstStyle>
            <a:lvl1pPr>
              <a:defRPr sz="1800"/>
            </a:lvl1pPr>
          </a:lstStyle>
          <a:p>
            <a:pPr lvl="0"/>
            <a:endParaRPr lang="id-ID" noProof="0"/>
          </a:p>
        </p:txBody>
      </p:sp>
      <p:sp>
        <p:nvSpPr>
          <p:cNvPr id="49" name="Picture Placeholder 7"/>
          <p:cNvSpPr>
            <a:spLocks noGrp="1"/>
          </p:cNvSpPr>
          <p:nvPr>
            <p:ph type="pic" sz="quarter" idx="74"/>
          </p:nvPr>
        </p:nvSpPr>
        <p:spPr>
          <a:xfrm>
            <a:off x="0" y="5715000"/>
            <a:ext cx="1295400" cy="1143000"/>
          </a:xfrm>
          <a:prstGeom prst="rect">
            <a:avLst/>
          </a:prstGeom>
        </p:spPr>
        <p:txBody>
          <a:bodyPr/>
          <a:lstStyle>
            <a:lvl1pPr>
              <a:defRPr sz="1800"/>
            </a:lvl1pPr>
          </a:lstStyle>
          <a:p>
            <a:pPr lvl="0"/>
            <a:endParaRPr lang="id-ID" noProof="0"/>
          </a:p>
        </p:txBody>
      </p:sp>
      <p:sp>
        <p:nvSpPr>
          <p:cNvPr id="56" name="Picture Placeholder 7"/>
          <p:cNvSpPr>
            <a:spLocks noGrp="1"/>
          </p:cNvSpPr>
          <p:nvPr>
            <p:ph type="pic" sz="quarter" idx="75"/>
          </p:nvPr>
        </p:nvSpPr>
        <p:spPr>
          <a:xfrm>
            <a:off x="10896600" y="0"/>
            <a:ext cx="1295400" cy="1143000"/>
          </a:xfrm>
          <a:prstGeom prst="rect">
            <a:avLst/>
          </a:prstGeom>
        </p:spPr>
        <p:txBody>
          <a:bodyPr/>
          <a:lstStyle>
            <a:lvl1pPr>
              <a:defRPr sz="1800"/>
            </a:lvl1pPr>
          </a:lstStyle>
          <a:p>
            <a:pPr lvl="0"/>
            <a:endParaRPr lang="id-ID" noProof="0"/>
          </a:p>
        </p:txBody>
      </p:sp>
      <p:sp>
        <p:nvSpPr>
          <p:cNvPr id="57" name="Picture Placeholder 7"/>
          <p:cNvSpPr>
            <a:spLocks noGrp="1"/>
          </p:cNvSpPr>
          <p:nvPr>
            <p:ph type="pic" sz="quarter" idx="76"/>
          </p:nvPr>
        </p:nvSpPr>
        <p:spPr>
          <a:xfrm>
            <a:off x="10896600" y="1143000"/>
            <a:ext cx="1295400" cy="1143000"/>
          </a:xfrm>
          <a:prstGeom prst="rect">
            <a:avLst/>
          </a:prstGeom>
        </p:spPr>
        <p:txBody>
          <a:bodyPr/>
          <a:lstStyle>
            <a:lvl1pPr>
              <a:defRPr sz="1800"/>
            </a:lvl1pPr>
          </a:lstStyle>
          <a:p>
            <a:pPr lvl="0"/>
            <a:endParaRPr lang="id-ID" noProof="0"/>
          </a:p>
        </p:txBody>
      </p:sp>
      <p:sp>
        <p:nvSpPr>
          <p:cNvPr id="58" name="Picture Placeholder 7"/>
          <p:cNvSpPr>
            <a:spLocks noGrp="1"/>
          </p:cNvSpPr>
          <p:nvPr>
            <p:ph type="pic" sz="quarter" idx="77"/>
          </p:nvPr>
        </p:nvSpPr>
        <p:spPr>
          <a:xfrm>
            <a:off x="10896600" y="2286000"/>
            <a:ext cx="1295400" cy="1143000"/>
          </a:xfrm>
          <a:prstGeom prst="rect">
            <a:avLst/>
          </a:prstGeom>
        </p:spPr>
        <p:txBody>
          <a:bodyPr/>
          <a:lstStyle>
            <a:lvl1pPr>
              <a:defRPr sz="1800"/>
            </a:lvl1pPr>
          </a:lstStyle>
          <a:p>
            <a:pPr lvl="0"/>
            <a:endParaRPr lang="id-ID" noProof="0"/>
          </a:p>
        </p:txBody>
      </p:sp>
      <p:sp>
        <p:nvSpPr>
          <p:cNvPr id="59" name="Picture Placeholder 7"/>
          <p:cNvSpPr>
            <a:spLocks noGrp="1"/>
          </p:cNvSpPr>
          <p:nvPr>
            <p:ph type="pic" sz="quarter" idx="78"/>
          </p:nvPr>
        </p:nvSpPr>
        <p:spPr>
          <a:xfrm>
            <a:off x="10896600" y="3429000"/>
            <a:ext cx="1295400" cy="1143000"/>
          </a:xfrm>
          <a:prstGeom prst="rect">
            <a:avLst/>
          </a:prstGeom>
        </p:spPr>
        <p:txBody>
          <a:bodyPr/>
          <a:lstStyle>
            <a:lvl1pPr>
              <a:defRPr sz="1800"/>
            </a:lvl1pPr>
          </a:lstStyle>
          <a:p>
            <a:pPr lvl="0"/>
            <a:endParaRPr lang="id-ID" noProof="0"/>
          </a:p>
        </p:txBody>
      </p:sp>
      <p:sp>
        <p:nvSpPr>
          <p:cNvPr id="60" name="Picture Placeholder 7"/>
          <p:cNvSpPr>
            <a:spLocks noGrp="1"/>
          </p:cNvSpPr>
          <p:nvPr>
            <p:ph type="pic" sz="quarter" idx="79"/>
          </p:nvPr>
        </p:nvSpPr>
        <p:spPr>
          <a:xfrm>
            <a:off x="10896600" y="4572000"/>
            <a:ext cx="1295400" cy="1143000"/>
          </a:xfrm>
          <a:prstGeom prst="rect">
            <a:avLst/>
          </a:prstGeom>
        </p:spPr>
        <p:txBody>
          <a:bodyPr/>
          <a:lstStyle>
            <a:lvl1pPr>
              <a:defRPr sz="1800"/>
            </a:lvl1pPr>
          </a:lstStyle>
          <a:p>
            <a:pPr lvl="0"/>
            <a:endParaRPr lang="id-ID" noProof="0"/>
          </a:p>
        </p:txBody>
      </p:sp>
      <p:sp>
        <p:nvSpPr>
          <p:cNvPr id="61" name="Picture Placeholder 7"/>
          <p:cNvSpPr>
            <a:spLocks noGrp="1"/>
          </p:cNvSpPr>
          <p:nvPr>
            <p:ph type="pic" sz="quarter" idx="80"/>
          </p:nvPr>
        </p:nvSpPr>
        <p:spPr>
          <a:xfrm>
            <a:off x="10896600" y="5715000"/>
            <a:ext cx="1295400" cy="1143000"/>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19220538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0"/>
                                        </p:tgtEl>
                                        <p:attrNameLst>
                                          <p:attrName>style.visibility</p:attrName>
                                        </p:attrNameLst>
                                      </p:cBhvr>
                                      <p:to>
                                        <p:strVal val="visible"/>
                                      </p:to>
                                    </p:set>
                                    <p:animEffect transition="in" filter="wipe(left)">
                                      <p:cBhvr>
                                        <p:cTn id="10" dur="500"/>
                                        <p:tgtEl>
                                          <p:spTgt spid="50"/>
                                        </p:tgtEl>
                                      </p:cBhvr>
                                    </p:animEffect>
                                  </p:childTnLst>
                                </p:cTn>
                              </p:par>
                              <p:par>
                                <p:cTn id="11" presetID="22" presetClass="entr" presetSubtype="2" fill="hold"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wipe(right)">
                                      <p:cBhvr>
                                        <p:cTn id="13" dur="500"/>
                                        <p:tgtEl>
                                          <p:spTgt spid="42"/>
                                        </p:tgtEl>
                                      </p:cBhvr>
                                    </p:animEffect>
                                  </p:childTnLst>
                                </p:cTn>
                              </p:par>
                              <p:par>
                                <p:cTn id="14" presetID="22" presetClass="entr" presetSubtype="2" fill="hold" nodeType="with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wipe(right)">
                                      <p:cBhvr>
                                        <p:cTn id="16"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5_Custom Layout">
    <p:spTree>
      <p:nvGrpSpPr>
        <p:cNvPr id="1" name=""/>
        <p:cNvGrpSpPr/>
        <p:nvPr/>
      </p:nvGrpSpPr>
      <p:grpSpPr>
        <a:xfrm>
          <a:off x="0" y="0"/>
          <a:ext cx="0" cy="0"/>
          <a:chOff x="0" y="0"/>
          <a:chExt cx="0" cy="0"/>
        </a:xfrm>
      </p:grpSpPr>
      <p:grpSp>
        <p:nvGrpSpPr>
          <p:cNvPr id="12" name="Group 11"/>
          <p:cNvGrpSpPr>
            <a:grpSpLocks/>
          </p:cNvGrpSpPr>
          <p:nvPr userDrawn="1"/>
        </p:nvGrpSpPr>
        <p:grpSpPr bwMode="auto">
          <a:xfrm>
            <a:off x="5859463" y="6251575"/>
            <a:ext cx="465137" cy="606425"/>
            <a:chOff x="5859463" y="6252052"/>
            <a:chExt cx="465137" cy="605948"/>
          </a:xfrm>
        </p:grpSpPr>
        <p:sp>
          <p:nvSpPr>
            <p:cNvPr id="13" name="Rectangle 12"/>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Isosceles Triangle 13"/>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5" name="TextBox 1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DE10AF9-F34C-430A-B52E-4B181F781BB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694703" y="1975468"/>
            <a:ext cx="2531097" cy="2179243"/>
          </a:xfrm>
          <a:prstGeom prst="rect">
            <a:avLst/>
          </a:prstGeom>
        </p:spPr>
        <p:txBody>
          <a:bodyPr/>
          <a:lstStyle>
            <a:lvl1pPr>
              <a:defRPr sz="1800"/>
            </a:lvl1pPr>
          </a:lstStyle>
          <a:p>
            <a:pPr lvl="0"/>
            <a:endParaRPr lang="id-ID" noProof="0"/>
          </a:p>
        </p:txBody>
      </p:sp>
      <p:sp>
        <p:nvSpPr>
          <p:cNvPr id="8" name="Picture Placeholder 7"/>
          <p:cNvSpPr>
            <a:spLocks noGrp="1"/>
          </p:cNvSpPr>
          <p:nvPr>
            <p:ph type="pic" sz="quarter" idx="34"/>
          </p:nvPr>
        </p:nvSpPr>
        <p:spPr>
          <a:xfrm>
            <a:off x="3314700" y="1975468"/>
            <a:ext cx="3851414" cy="2179243"/>
          </a:xfrm>
          <a:prstGeom prst="rect">
            <a:avLst/>
          </a:prstGeom>
        </p:spPr>
        <p:txBody>
          <a:bodyPr/>
          <a:lstStyle>
            <a:lvl1pPr>
              <a:defRPr sz="1800"/>
            </a:lvl1pPr>
          </a:lstStyle>
          <a:p>
            <a:pPr lvl="0"/>
            <a:endParaRPr lang="id-ID" noProof="0"/>
          </a:p>
        </p:txBody>
      </p:sp>
      <p:sp>
        <p:nvSpPr>
          <p:cNvPr id="9" name="Picture Placeholder 7"/>
          <p:cNvSpPr>
            <a:spLocks noGrp="1"/>
          </p:cNvSpPr>
          <p:nvPr>
            <p:ph type="pic" sz="quarter" idx="35"/>
          </p:nvPr>
        </p:nvSpPr>
        <p:spPr>
          <a:xfrm>
            <a:off x="694703" y="4204985"/>
            <a:ext cx="2099297" cy="1751316"/>
          </a:xfrm>
          <a:prstGeom prst="rect">
            <a:avLst/>
          </a:prstGeom>
        </p:spPr>
        <p:txBody>
          <a:bodyPr/>
          <a:lstStyle>
            <a:lvl1pPr>
              <a:defRPr sz="1800"/>
            </a:lvl1pPr>
          </a:lstStyle>
          <a:p>
            <a:pPr lvl="0"/>
            <a:endParaRPr lang="id-ID" noProof="0"/>
          </a:p>
        </p:txBody>
      </p:sp>
      <p:sp>
        <p:nvSpPr>
          <p:cNvPr id="10" name="Picture Placeholder 7"/>
          <p:cNvSpPr>
            <a:spLocks noGrp="1"/>
          </p:cNvSpPr>
          <p:nvPr>
            <p:ph type="pic" sz="quarter" idx="36"/>
          </p:nvPr>
        </p:nvSpPr>
        <p:spPr>
          <a:xfrm>
            <a:off x="2882900" y="4204985"/>
            <a:ext cx="2099297" cy="1751316"/>
          </a:xfrm>
          <a:prstGeom prst="rect">
            <a:avLst/>
          </a:prstGeom>
        </p:spPr>
        <p:txBody>
          <a:bodyPr/>
          <a:lstStyle>
            <a:lvl1pPr>
              <a:defRPr sz="1800"/>
            </a:lvl1pPr>
          </a:lstStyle>
          <a:p>
            <a:pPr lvl="0"/>
            <a:endParaRPr lang="id-ID" noProof="0"/>
          </a:p>
        </p:txBody>
      </p:sp>
      <p:sp>
        <p:nvSpPr>
          <p:cNvPr id="11" name="Picture Placeholder 7"/>
          <p:cNvSpPr>
            <a:spLocks noGrp="1"/>
          </p:cNvSpPr>
          <p:nvPr>
            <p:ph type="pic" sz="quarter" idx="37"/>
          </p:nvPr>
        </p:nvSpPr>
        <p:spPr>
          <a:xfrm>
            <a:off x="5066817" y="4189340"/>
            <a:ext cx="2099297" cy="1751316"/>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41906676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grpSp>
        <p:nvGrpSpPr>
          <p:cNvPr id="4" name="Group 10"/>
          <p:cNvGrpSpPr>
            <a:grpSpLocks/>
          </p:cNvGrpSpPr>
          <p:nvPr userDrawn="1"/>
        </p:nvGrpSpPr>
        <p:grpSpPr bwMode="auto">
          <a:xfrm>
            <a:off x="5859463" y="6251575"/>
            <a:ext cx="465137" cy="606425"/>
            <a:chOff x="5859463" y="6252052"/>
            <a:chExt cx="465137" cy="605948"/>
          </a:xfrm>
        </p:grpSpPr>
        <p:sp>
          <p:nvSpPr>
            <p:cNvPr id="5" name="Rectangle 11"/>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6" name="Isosceles Triangle 12"/>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7" name="TextBox 13"/>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247B08AA-318E-44A2-95F7-92B67D21F8FD}"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3" name="Picture Placeholder 7"/>
          <p:cNvSpPr>
            <a:spLocks noGrp="1"/>
          </p:cNvSpPr>
          <p:nvPr>
            <p:ph type="pic" sz="quarter" idx="10"/>
          </p:nvPr>
        </p:nvSpPr>
        <p:spPr>
          <a:xfrm>
            <a:off x="0" y="-1"/>
            <a:ext cx="12192000" cy="4644571"/>
          </a:xfrm>
          <a:prstGeom prst="rect">
            <a:avLst/>
          </a:prstGeom>
        </p:spPr>
        <p:txBody>
          <a:bodyPr/>
          <a:lstStyle>
            <a:lvl1pPr>
              <a:defRPr sz="1800">
                <a:solidFill>
                  <a:schemeClr val="bg1"/>
                </a:solidFill>
              </a:defRPr>
            </a:lvl1pPr>
          </a:lstStyle>
          <a:p>
            <a:pPr lvl="0"/>
            <a:endParaRPr lang="id-ID" noProof="0"/>
          </a:p>
        </p:txBody>
      </p:sp>
      <p:sp>
        <p:nvSpPr>
          <p:cNvPr id="10" name="Picture Placeholder 7"/>
          <p:cNvSpPr>
            <a:spLocks noGrp="1"/>
          </p:cNvSpPr>
          <p:nvPr>
            <p:ph type="pic" sz="quarter" idx="33"/>
          </p:nvPr>
        </p:nvSpPr>
        <p:spPr>
          <a:xfrm>
            <a:off x="961570" y="1327768"/>
            <a:ext cx="3940629" cy="2179243"/>
          </a:xfrm>
          <a:prstGeom prst="rect">
            <a:avLst/>
          </a:prstGeom>
        </p:spPr>
        <p:txBody>
          <a:bodyPr/>
          <a:lstStyle>
            <a:lvl1pPr>
              <a:defRPr sz="1800">
                <a:solidFill>
                  <a:schemeClr val="bg1"/>
                </a:solidFill>
              </a:defRPr>
            </a:lvl1pPr>
          </a:lstStyle>
          <a:p>
            <a:pPr lvl="0"/>
            <a:endParaRPr lang="id-ID" noProof="0"/>
          </a:p>
        </p:txBody>
      </p:sp>
    </p:spTree>
    <p:extLst>
      <p:ext uri="{BB962C8B-B14F-4D97-AF65-F5344CB8AC3E}">
        <p14:creationId xmlns:p14="http://schemas.microsoft.com/office/powerpoint/2010/main" val="3448322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3" name="Freeform 3"/>
          <p:cNvSpPr/>
          <p:nvPr userDrawn="1"/>
        </p:nvSpPr>
        <p:spPr>
          <a:xfrm>
            <a:off x="0" y="0"/>
            <a:ext cx="6477000" cy="6858000"/>
          </a:xfrm>
          <a:custGeom>
            <a:avLst/>
            <a:gdLst>
              <a:gd name="connsiteX0" fmla="*/ 0 w 6477000"/>
              <a:gd name="connsiteY0" fmla="*/ 0 h 6858000"/>
              <a:gd name="connsiteX1" fmla="*/ 6096000 w 6477000"/>
              <a:gd name="connsiteY1" fmla="*/ 0 h 6858000"/>
              <a:gd name="connsiteX2" fmla="*/ 6096000 w 6477000"/>
              <a:gd name="connsiteY2" fmla="*/ 3191282 h 6858000"/>
              <a:gd name="connsiteX3" fmla="*/ 6477000 w 6477000"/>
              <a:gd name="connsiteY3" fmla="*/ 3429000 h 6858000"/>
              <a:gd name="connsiteX4" fmla="*/ 6096000 w 6477000"/>
              <a:gd name="connsiteY4" fmla="*/ 3666718 h 6858000"/>
              <a:gd name="connsiteX5" fmla="*/ 6096000 w 6477000"/>
              <a:gd name="connsiteY5" fmla="*/ 6858000 h 6858000"/>
              <a:gd name="connsiteX6" fmla="*/ 0 w 6477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77000" h="6858000">
                <a:moveTo>
                  <a:pt x="0" y="0"/>
                </a:moveTo>
                <a:lnTo>
                  <a:pt x="6096000" y="0"/>
                </a:lnTo>
                <a:lnTo>
                  <a:pt x="6096000" y="3191282"/>
                </a:lnTo>
                <a:lnTo>
                  <a:pt x="6477000" y="3429000"/>
                </a:lnTo>
                <a:lnTo>
                  <a:pt x="6096000" y="3666718"/>
                </a:lnTo>
                <a:lnTo>
                  <a:pt x="6096000" y="6858000"/>
                </a:lnTo>
                <a:lnTo>
                  <a:pt x="0" y="685800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4" name="Group 8"/>
          <p:cNvGrpSpPr>
            <a:grpSpLocks/>
          </p:cNvGrpSpPr>
          <p:nvPr userDrawn="1"/>
        </p:nvGrpSpPr>
        <p:grpSpPr bwMode="auto">
          <a:xfrm>
            <a:off x="5859463" y="6251575"/>
            <a:ext cx="465137" cy="606425"/>
            <a:chOff x="5859463" y="6252052"/>
            <a:chExt cx="465137" cy="605948"/>
          </a:xfrm>
        </p:grpSpPr>
        <p:sp>
          <p:nvSpPr>
            <p:cNvPr id="6" name="Rectangle 9"/>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10"/>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69AF75CB-56EB-4EC0-8396-9A1F6B780BEF}"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5" name="Picture Placeholder 8"/>
          <p:cNvSpPr>
            <a:spLocks noGrp="1"/>
          </p:cNvSpPr>
          <p:nvPr>
            <p:ph type="pic" sz="quarter" idx="10"/>
          </p:nvPr>
        </p:nvSpPr>
        <p:spPr>
          <a:xfrm>
            <a:off x="1970515" y="1367064"/>
            <a:ext cx="2158276" cy="2158276"/>
          </a:xfrm>
          <a:prstGeom prst="ellipse">
            <a:avLst/>
          </a:prstGeom>
          <a:ln w="76200">
            <a:solidFill>
              <a:schemeClr val="bg1"/>
            </a:solidFill>
          </a:ln>
        </p:spPr>
        <p:txBody>
          <a:bodyPr/>
          <a:lstStyle>
            <a:lvl1pPr>
              <a:defRPr sz="1800"/>
            </a:lvl1pPr>
          </a:lstStyle>
          <a:p>
            <a:pPr lvl="0"/>
            <a:endParaRPr lang="id-ID" noProof="0"/>
          </a:p>
        </p:txBody>
      </p:sp>
    </p:spTree>
    <p:extLst>
      <p:ext uri="{BB962C8B-B14F-4D97-AF65-F5344CB8AC3E}">
        <p14:creationId xmlns:p14="http://schemas.microsoft.com/office/powerpoint/2010/main" val="11803797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p:stCondLst>
                              <p:cond delay="500"/>
                            </p:stCondLst>
                            <p:childTnLst>
                              <p:par>
                                <p:cTn id="12" presetID="2" presetClass="entr" presetSubtype="8"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0-#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sp>
        <p:nvSpPr>
          <p:cNvPr id="11" name="Oval 10"/>
          <p:cNvSpPr/>
          <p:nvPr userDrawn="1"/>
        </p:nvSpPr>
        <p:spPr>
          <a:xfrm>
            <a:off x="9380538" y="1860550"/>
            <a:ext cx="2247900" cy="2247900"/>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Oval 11"/>
          <p:cNvSpPr/>
          <p:nvPr userDrawn="1"/>
        </p:nvSpPr>
        <p:spPr>
          <a:xfrm>
            <a:off x="6440488" y="1860550"/>
            <a:ext cx="2247900" cy="224790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Oval 12"/>
          <p:cNvSpPr/>
          <p:nvPr userDrawn="1"/>
        </p:nvSpPr>
        <p:spPr>
          <a:xfrm>
            <a:off x="3733800" y="1860550"/>
            <a:ext cx="2247900" cy="224790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Oval 13"/>
          <p:cNvSpPr/>
          <p:nvPr userDrawn="1"/>
        </p:nvSpPr>
        <p:spPr>
          <a:xfrm>
            <a:off x="793750" y="1860550"/>
            <a:ext cx="2247900" cy="22479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5" name="Group 14"/>
          <p:cNvGrpSpPr>
            <a:grpSpLocks/>
          </p:cNvGrpSpPr>
          <p:nvPr userDrawn="1"/>
        </p:nvGrpSpPr>
        <p:grpSpPr bwMode="auto">
          <a:xfrm>
            <a:off x="5859463" y="6251575"/>
            <a:ext cx="465137" cy="606425"/>
            <a:chOff x="5859463" y="6252052"/>
            <a:chExt cx="465137" cy="605948"/>
          </a:xfrm>
        </p:grpSpPr>
        <p:sp>
          <p:nvSpPr>
            <p:cNvPr id="16" name="Rectangle 15"/>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7" name="Isosceles Triangle 16"/>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8" name="TextBox 17"/>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24AF0B57-C95E-4CC3-B80D-CCEA050DE134}"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694703" y="2053864"/>
            <a:ext cx="2160000" cy="2160000"/>
          </a:xfrm>
          <a:prstGeom prst="ellipse">
            <a:avLst/>
          </a:prstGeom>
          <a:ln w="57150">
            <a:solidFill>
              <a:schemeClr val="accent1"/>
            </a:solidFill>
          </a:ln>
        </p:spPr>
        <p:txBody>
          <a:bodyPr/>
          <a:lstStyle>
            <a:lvl1pPr>
              <a:defRPr sz="1800"/>
            </a:lvl1pPr>
          </a:lstStyle>
          <a:p>
            <a:pPr lvl="0"/>
            <a:endParaRPr lang="id-ID" noProof="0"/>
          </a:p>
        </p:txBody>
      </p:sp>
      <p:sp>
        <p:nvSpPr>
          <p:cNvPr id="8" name="Picture Placeholder 7"/>
          <p:cNvSpPr>
            <a:spLocks noGrp="1"/>
          </p:cNvSpPr>
          <p:nvPr>
            <p:ph type="pic" sz="quarter" idx="34"/>
          </p:nvPr>
        </p:nvSpPr>
        <p:spPr>
          <a:xfrm>
            <a:off x="3651838" y="2059950"/>
            <a:ext cx="2160000" cy="2160000"/>
          </a:xfrm>
          <a:prstGeom prst="ellipse">
            <a:avLst/>
          </a:prstGeom>
          <a:ln w="57150">
            <a:solidFill>
              <a:schemeClr val="accent3"/>
            </a:solidFill>
          </a:ln>
        </p:spPr>
        <p:txBody>
          <a:bodyPr/>
          <a:lstStyle>
            <a:lvl1pPr>
              <a:defRPr sz="1800"/>
            </a:lvl1pPr>
          </a:lstStyle>
          <a:p>
            <a:pPr lvl="0"/>
            <a:endParaRPr lang="id-ID" noProof="0"/>
          </a:p>
        </p:txBody>
      </p:sp>
      <p:sp>
        <p:nvSpPr>
          <p:cNvPr id="9" name="Picture Placeholder 7"/>
          <p:cNvSpPr>
            <a:spLocks noGrp="1"/>
          </p:cNvSpPr>
          <p:nvPr>
            <p:ph type="pic" sz="quarter" idx="35"/>
          </p:nvPr>
        </p:nvSpPr>
        <p:spPr>
          <a:xfrm>
            <a:off x="6380163" y="2053864"/>
            <a:ext cx="2160000" cy="2160000"/>
          </a:xfrm>
          <a:prstGeom prst="ellipse">
            <a:avLst/>
          </a:prstGeom>
          <a:ln w="57150">
            <a:solidFill>
              <a:schemeClr val="accent4"/>
            </a:solidFill>
          </a:ln>
        </p:spPr>
        <p:txBody>
          <a:bodyPr/>
          <a:lstStyle>
            <a:lvl1pPr>
              <a:defRPr sz="1800"/>
            </a:lvl1pPr>
          </a:lstStyle>
          <a:p>
            <a:pPr lvl="0"/>
            <a:endParaRPr lang="id-ID" noProof="0"/>
          </a:p>
        </p:txBody>
      </p:sp>
      <p:sp>
        <p:nvSpPr>
          <p:cNvPr id="10" name="Picture Placeholder 7"/>
          <p:cNvSpPr>
            <a:spLocks noGrp="1"/>
          </p:cNvSpPr>
          <p:nvPr>
            <p:ph type="pic" sz="quarter" idx="36"/>
          </p:nvPr>
        </p:nvSpPr>
        <p:spPr>
          <a:xfrm>
            <a:off x="9337298" y="2059950"/>
            <a:ext cx="2160000" cy="2160000"/>
          </a:xfrm>
          <a:prstGeom prst="ellipse">
            <a:avLst/>
          </a:prstGeom>
          <a:noFill/>
          <a:ln w="57150">
            <a:solidFill>
              <a:schemeClr val="accent6"/>
            </a:solidFill>
          </a:ln>
        </p:spPr>
        <p:txBody>
          <a:bodyPr/>
          <a:lstStyle>
            <a:lvl1pPr>
              <a:defRPr sz="1800" b="0" cap="none" spc="0">
                <a:ln w="0"/>
                <a:solidFill>
                  <a:schemeClr val="tx1"/>
                </a:solidFill>
                <a:effectLst>
                  <a:outerShdw blurRad="38100" dist="19050" dir="2700000" algn="tl" rotWithShape="0">
                    <a:schemeClr val="dk1">
                      <a:alpha val="40000"/>
                    </a:schemeClr>
                  </a:outerShdw>
                </a:effectLst>
              </a:defRPr>
            </a:lvl1pPr>
          </a:lstStyle>
          <a:p>
            <a:pPr lvl="0"/>
            <a:endParaRPr lang="id-ID" noProof="0"/>
          </a:p>
        </p:txBody>
      </p:sp>
    </p:spTree>
    <p:extLst>
      <p:ext uri="{BB962C8B-B14F-4D97-AF65-F5344CB8AC3E}">
        <p14:creationId xmlns:p14="http://schemas.microsoft.com/office/powerpoint/2010/main" val="359062332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500" fill="hold"/>
                                        <p:tgtEl>
                                          <p:spTgt spid="12"/>
                                        </p:tgtEl>
                                        <p:attrNameLst>
                                          <p:attrName>ppt_w</p:attrName>
                                        </p:attrNameLst>
                                      </p:cBhvr>
                                      <p:tavLst>
                                        <p:tav tm="0">
                                          <p:val>
                                            <p:fltVal val="0"/>
                                          </p:val>
                                        </p:tav>
                                        <p:tav tm="100000">
                                          <p:val>
                                            <p:strVal val="#ppt_w"/>
                                          </p:val>
                                        </p:tav>
                                      </p:tavLst>
                                    </p:anim>
                                    <p:anim calcmode="lin" valueType="num">
                                      <p:cBhvr>
                                        <p:cTn id="25" dur="500" fill="hold"/>
                                        <p:tgtEl>
                                          <p:spTgt spid="12"/>
                                        </p:tgtEl>
                                        <p:attrNameLst>
                                          <p:attrName>ppt_h</p:attrName>
                                        </p:attrNameLst>
                                      </p:cBhvr>
                                      <p:tavLst>
                                        <p:tav tm="0">
                                          <p:val>
                                            <p:fltVal val="0"/>
                                          </p:val>
                                        </p:tav>
                                        <p:tav tm="100000">
                                          <p:val>
                                            <p:strVal val="#ppt_h"/>
                                          </p:val>
                                        </p:tav>
                                      </p:tavLst>
                                    </p:anim>
                                    <p:animEffect transition="in" filter="fade">
                                      <p:cBhvr>
                                        <p:cTn id="26" dur="500"/>
                                        <p:tgtEl>
                                          <p:spTgt spid="1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8" grpId="0"/>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grpSp>
        <p:nvGrpSpPr>
          <p:cNvPr id="5" name="Group 12"/>
          <p:cNvGrpSpPr>
            <a:grpSpLocks/>
          </p:cNvGrpSpPr>
          <p:nvPr userDrawn="1"/>
        </p:nvGrpSpPr>
        <p:grpSpPr bwMode="auto">
          <a:xfrm>
            <a:off x="5859463" y="6251575"/>
            <a:ext cx="465137" cy="606425"/>
            <a:chOff x="5859463" y="6252052"/>
            <a:chExt cx="465137" cy="605948"/>
          </a:xfrm>
        </p:grpSpPr>
        <p:sp>
          <p:nvSpPr>
            <p:cNvPr id="7" name="Rectangle 1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4"/>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5"/>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A747C81-BEF2-4563-A171-0C10406F0619}"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8" name="Picture Placeholder 7"/>
          <p:cNvSpPr>
            <a:spLocks noGrp="1"/>
          </p:cNvSpPr>
          <p:nvPr>
            <p:ph type="pic" sz="quarter" idx="33"/>
          </p:nvPr>
        </p:nvSpPr>
        <p:spPr>
          <a:xfrm>
            <a:off x="5222196" y="2305050"/>
            <a:ext cx="1779854" cy="2930829"/>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328162371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sp>
        <p:nvSpPr>
          <p:cNvPr id="7" name="Rectangle 1"/>
          <p:cNvSpPr/>
          <p:nvPr userDrawn="1"/>
        </p:nvSpPr>
        <p:spPr>
          <a:xfrm>
            <a:off x="0" y="3960813"/>
            <a:ext cx="2349500" cy="229076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8" name="Rectangle 28"/>
          <p:cNvSpPr/>
          <p:nvPr userDrawn="1"/>
        </p:nvSpPr>
        <p:spPr>
          <a:xfrm>
            <a:off x="2349500" y="1679575"/>
            <a:ext cx="2425700" cy="23050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Rectangle 32"/>
          <p:cNvSpPr/>
          <p:nvPr userDrawn="1"/>
        </p:nvSpPr>
        <p:spPr>
          <a:xfrm>
            <a:off x="4775200" y="3968750"/>
            <a:ext cx="2501900" cy="22891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0" name="Rectangle 33"/>
          <p:cNvSpPr/>
          <p:nvPr userDrawn="1"/>
        </p:nvSpPr>
        <p:spPr>
          <a:xfrm>
            <a:off x="7277100" y="1679575"/>
            <a:ext cx="2425700" cy="23050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1" name="Rectangle 34"/>
          <p:cNvSpPr/>
          <p:nvPr userDrawn="1"/>
        </p:nvSpPr>
        <p:spPr>
          <a:xfrm>
            <a:off x="9702800" y="3968750"/>
            <a:ext cx="2489200" cy="228282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Rectangle 35"/>
          <p:cNvSpPr/>
          <p:nvPr userDrawn="1"/>
        </p:nvSpPr>
        <p:spPr>
          <a:xfrm>
            <a:off x="4775200" y="1679575"/>
            <a:ext cx="2501900" cy="230505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Rectangle 36"/>
          <p:cNvSpPr/>
          <p:nvPr userDrawn="1"/>
        </p:nvSpPr>
        <p:spPr>
          <a:xfrm>
            <a:off x="2349500" y="3978275"/>
            <a:ext cx="2425700" cy="22733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5" name="Group 21"/>
          <p:cNvGrpSpPr>
            <a:grpSpLocks/>
          </p:cNvGrpSpPr>
          <p:nvPr userDrawn="1"/>
        </p:nvGrpSpPr>
        <p:grpSpPr bwMode="auto">
          <a:xfrm>
            <a:off x="5859463" y="6251575"/>
            <a:ext cx="465137" cy="606425"/>
            <a:chOff x="5859463" y="6252052"/>
            <a:chExt cx="465137" cy="605948"/>
          </a:xfrm>
        </p:grpSpPr>
        <p:sp>
          <p:nvSpPr>
            <p:cNvPr id="17" name="Rectangle 22"/>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8" name="Isosceles Triangle 23"/>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20" name="TextBox 2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5BC6A1AC-F0D7-4279-B99F-7552A26D9786}"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14" name="Picture Placeholder 7"/>
          <p:cNvSpPr>
            <a:spLocks noGrp="1"/>
          </p:cNvSpPr>
          <p:nvPr>
            <p:ph type="pic" sz="quarter" idx="35"/>
          </p:nvPr>
        </p:nvSpPr>
        <p:spPr>
          <a:xfrm>
            <a:off x="0" y="1680250"/>
            <a:ext cx="2348960" cy="2281082"/>
          </a:xfrm>
          <a:prstGeom prst="rect">
            <a:avLst/>
          </a:prstGeom>
        </p:spPr>
        <p:txBody>
          <a:bodyPr/>
          <a:lstStyle>
            <a:lvl1pPr>
              <a:defRPr sz="1800"/>
            </a:lvl1pPr>
          </a:lstStyle>
          <a:p>
            <a:pPr lvl="0"/>
            <a:endParaRPr lang="id-ID" noProof="0" dirty="0"/>
          </a:p>
        </p:txBody>
      </p:sp>
      <p:sp>
        <p:nvSpPr>
          <p:cNvPr id="16" name="Picture Placeholder 7"/>
          <p:cNvSpPr>
            <a:spLocks noGrp="1"/>
          </p:cNvSpPr>
          <p:nvPr>
            <p:ph type="pic" sz="quarter" idx="37"/>
          </p:nvPr>
        </p:nvSpPr>
        <p:spPr>
          <a:xfrm>
            <a:off x="9703214" y="1680250"/>
            <a:ext cx="2488785" cy="2281081"/>
          </a:xfrm>
          <a:prstGeom prst="rect">
            <a:avLst/>
          </a:prstGeom>
        </p:spPr>
        <p:txBody>
          <a:bodyPr/>
          <a:lstStyle>
            <a:lvl1pPr>
              <a:defRPr sz="1800"/>
            </a:lvl1pPr>
          </a:lstStyle>
          <a:p>
            <a:pPr lvl="0"/>
            <a:endParaRPr lang="id-ID" noProof="0"/>
          </a:p>
        </p:txBody>
      </p:sp>
      <p:sp>
        <p:nvSpPr>
          <p:cNvPr id="28" name="Picture Placeholder 7"/>
          <p:cNvSpPr>
            <a:spLocks noGrp="1"/>
          </p:cNvSpPr>
          <p:nvPr>
            <p:ph type="pic" sz="quarter" idx="43"/>
          </p:nvPr>
        </p:nvSpPr>
        <p:spPr>
          <a:xfrm>
            <a:off x="7277685" y="3984998"/>
            <a:ext cx="2425531" cy="2281082"/>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33999062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750"/>
                                        <p:tgtEl>
                                          <p:spTgt spid="7"/>
                                        </p:tgtEl>
                                      </p:cBhvr>
                                    </p:animEffect>
                                    <p:anim calcmode="lin" valueType="num">
                                      <p:cBhvr>
                                        <p:cTn id="15" dur="750" fill="hold"/>
                                        <p:tgtEl>
                                          <p:spTgt spid="7"/>
                                        </p:tgtEl>
                                        <p:attrNameLst>
                                          <p:attrName>ppt_x</p:attrName>
                                        </p:attrNameLst>
                                      </p:cBhvr>
                                      <p:tavLst>
                                        <p:tav tm="0">
                                          <p:val>
                                            <p:strVal val="#ppt_x"/>
                                          </p:val>
                                        </p:tav>
                                        <p:tav tm="100000">
                                          <p:val>
                                            <p:strVal val="#ppt_x"/>
                                          </p:val>
                                        </p:tav>
                                      </p:tavLst>
                                    </p:anim>
                                    <p:anim calcmode="lin" valueType="num">
                                      <p:cBhvr>
                                        <p:cTn id="16" dur="750" fill="hold"/>
                                        <p:tgtEl>
                                          <p:spTgt spid="7"/>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750"/>
                                        <p:tgtEl>
                                          <p:spTgt spid="8"/>
                                        </p:tgtEl>
                                      </p:cBhvr>
                                    </p:animEffect>
                                    <p:anim calcmode="lin" valueType="num">
                                      <p:cBhvr>
                                        <p:cTn id="20" dur="750" fill="hold"/>
                                        <p:tgtEl>
                                          <p:spTgt spid="8"/>
                                        </p:tgtEl>
                                        <p:attrNameLst>
                                          <p:attrName>ppt_x</p:attrName>
                                        </p:attrNameLst>
                                      </p:cBhvr>
                                      <p:tavLst>
                                        <p:tav tm="0">
                                          <p:val>
                                            <p:strVal val="#ppt_x"/>
                                          </p:val>
                                        </p:tav>
                                        <p:tav tm="100000">
                                          <p:val>
                                            <p:strVal val="#ppt_x"/>
                                          </p:val>
                                        </p:tav>
                                      </p:tavLst>
                                    </p:anim>
                                    <p:anim calcmode="lin" valueType="num">
                                      <p:cBhvr>
                                        <p:cTn id="21" dur="750" fill="hold"/>
                                        <p:tgtEl>
                                          <p:spTgt spid="8"/>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750"/>
                                        <p:tgtEl>
                                          <p:spTgt spid="9"/>
                                        </p:tgtEl>
                                      </p:cBhvr>
                                    </p:animEffect>
                                    <p:anim calcmode="lin" valueType="num">
                                      <p:cBhvr>
                                        <p:cTn id="25" dur="750" fill="hold"/>
                                        <p:tgtEl>
                                          <p:spTgt spid="9"/>
                                        </p:tgtEl>
                                        <p:attrNameLst>
                                          <p:attrName>ppt_x</p:attrName>
                                        </p:attrNameLst>
                                      </p:cBhvr>
                                      <p:tavLst>
                                        <p:tav tm="0">
                                          <p:val>
                                            <p:strVal val="#ppt_x"/>
                                          </p:val>
                                        </p:tav>
                                        <p:tav tm="100000">
                                          <p:val>
                                            <p:strVal val="#ppt_x"/>
                                          </p:val>
                                        </p:tav>
                                      </p:tavLst>
                                    </p:anim>
                                    <p:anim calcmode="lin" valueType="num">
                                      <p:cBhvr>
                                        <p:cTn id="26" dur="750" fill="hold"/>
                                        <p:tgtEl>
                                          <p:spTgt spid="9"/>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750"/>
                                        <p:tgtEl>
                                          <p:spTgt spid="10"/>
                                        </p:tgtEl>
                                      </p:cBhvr>
                                    </p:animEffect>
                                    <p:anim calcmode="lin" valueType="num">
                                      <p:cBhvr>
                                        <p:cTn id="30" dur="750" fill="hold"/>
                                        <p:tgtEl>
                                          <p:spTgt spid="10"/>
                                        </p:tgtEl>
                                        <p:attrNameLst>
                                          <p:attrName>ppt_x</p:attrName>
                                        </p:attrNameLst>
                                      </p:cBhvr>
                                      <p:tavLst>
                                        <p:tav tm="0">
                                          <p:val>
                                            <p:strVal val="#ppt_x"/>
                                          </p:val>
                                        </p:tav>
                                        <p:tav tm="100000">
                                          <p:val>
                                            <p:strVal val="#ppt_x"/>
                                          </p:val>
                                        </p:tav>
                                      </p:tavLst>
                                    </p:anim>
                                    <p:anim calcmode="lin" valueType="num">
                                      <p:cBhvr>
                                        <p:cTn id="31" dur="750" fill="hold"/>
                                        <p:tgtEl>
                                          <p:spTgt spid="10"/>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750"/>
                                        <p:tgtEl>
                                          <p:spTgt spid="11"/>
                                        </p:tgtEl>
                                      </p:cBhvr>
                                    </p:animEffect>
                                    <p:anim calcmode="lin" valueType="num">
                                      <p:cBhvr>
                                        <p:cTn id="35" dur="750" fill="hold"/>
                                        <p:tgtEl>
                                          <p:spTgt spid="11"/>
                                        </p:tgtEl>
                                        <p:attrNameLst>
                                          <p:attrName>ppt_x</p:attrName>
                                        </p:attrNameLst>
                                      </p:cBhvr>
                                      <p:tavLst>
                                        <p:tav tm="0">
                                          <p:val>
                                            <p:strVal val="#ppt_x"/>
                                          </p:val>
                                        </p:tav>
                                        <p:tav tm="100000">
                                          <p:val>
                                            <p:strVal val="#ppt_x"/>
                                          </p:val>
                                        </p:tav>
                                      </p:tavLst>
                                    </p:anim>
                                    <p:anim calcmode="lin" valueType="num">
                                      <p:cBhvr>
                                        <p:cTn id="36" dur="750" fill="hold"/>
                                        <p:tgtEl>
                                          <p:spTgt spid="11"/>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750"/>
                                        <p:tgtEl>
                                          <p:spTgt spid="13"/>
                                        </p:tgtEl>
                                      </p:cBhvr>
                                    </p:animEffect>
                                    <p:anim calcmode="lin" valueType="num">
                                      <p:cBhvr>
                                        <p:cTn id="40" dur="750" fill="hold"/>
                                        <p:tgtEl>
                                          <p:spTgt spid="13"/>
                                        </p:tgtEl>
                                        <p:attrNameLst>
                                          <p:attrName>ppt_x</p:attrName>
                                        </p:attrNameLst>
                                      </p:cBhvr>
                                      <p:tavLst>
                                        <p:tav tm="0">
                                          <p:val>
                                            <p:strVal val="#ppt_x"/>
                                          </p:val>
                                        </p:tav>
                                        <p:tav tm="100000">
                                          <p:val>
                                            <p:strVal val="#ppt_x"/>
                                          </p:val>
                                        </p:tav>
                                      </p:tavLst>
                                    </p:anim>
                                    <p:anim calcmode="lin" valueType="num">
                                      <p:cBhvr>
                                        <p:cTn id="41" dur="750" fill="hold"/>
                                        <p:tgtEl>
                                          <p:spTgt spid="13"/>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750"/>
                                        <p:tgtEl>
                                          <p:spTgt spid="12"/>
                                        </p:tgtEl>
                                      </p:cBhvr>
                                    </p:animEffect>
                                    <p:anim calcmode="lin" valueType="num">
                                      <p:cBhvr>
                                        <p:cTn id="45" dur="750" fill="hold"/>
                                        <p:tgtEl>
                                          <p:spTgt spid="12"/>
                                        </p:tgtEl>
                                        <p:attrNameLst>
                                          <p:attrName>ppt_x</p:attrName>
                                        </p:attrNameLst>
                                      </p:cBhvr>
                                      <p:tavLst>
                                        <p:tav tm="0">
                                          <p:val>
                                            <p:strVal val="#ppt_x"/>
                                          </p:val>
                                        </p:tav>
                                        <p:tav tm="100000">
                                          <p:val>
                                            <p:strVal val="#ppt_x"/>
                                          </p:val>
                                        </p:tav>
                                      </p:tavLst>
                                    </p:anim>
                                    <p:anim calcmode="lin" valueType="num">
                                      <p:cBhvr>
                                        <p:cTn id="46" dur="75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20" grpId="0"/>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10" name="Rectangle 28"/>
          <p:cNvSpPr/>
          <p:nvPr userDrawn="1"/>
        </p:nvSpPr>
        <p:spPr>
          <a:xfrm>
            <a:off x="-3175" y="2295525"/>
            <a:ext cx="2471738" cy="22780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1" name="Rectangle 29"/>
          <p:cNvSpPr/>
          <p:nvPr userDrawn="1"/>
        </p:nvSpPr>
        <p:spPr>
          <a:xfrm>
            <a:off x="2468563" y="0"/>
            <a:ext cx="2390775" cy="22955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Rectangle 30"/>
          <p:cNvSpPr/>
          <p:nvPr userDrawn="1"/>
        </p:nvSpPr>
        <p:spPr>
          <a:xfrm>
            <a:off x="2468563" y="4564063"/>
            <a:ext cx="2390775" cy="23050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Rectangle 31"/>
          <p:cNvSpPr/>
          <p:nvPr userDrawn="1"/>
        </p:nvSpPr>
        <p:spPr>
          <a:xfrm>
            <a:off x="7331075" y="-4763"/>
            <a:ext cx="2470150" cy="230028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Rectangle 32"/>
          <p:cNvSpPr/>
          <p:nvPr userDrawn="1"/>
        </p:nvSpPr>
        <p:spPr>
          <a:xfrm>
            <a:off x="7331075" y="4572000"/>
            <a:ext cx="2470150" cy="23034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5" name="Rectangle 33"/>
          <p:cNvSpPr/>
          <p:nvPr userDrawn="1"/>
        </p:nvSpPr>
        <p:spPr>
          <a:xfrm>
            <a:off x="9801225" y="2298700"/>
            <a:ext cx="2390775" cy="22733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6" name="Rectangle 34"/>
          <p:cNvSpPr/>
          <p:nvPr userDrawn="1"/>
        </p:nvSpPr>
        <p:spPr>
          <a:xfrm>
            <a:off x="4859338" y="2295525"/>
            <a:ext cx="2473325" cy="22812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2" name="Picture Placeholder 7"/>
          <p:cNvSpPr>
            <a:spLocks noGrp="1"/>
          </p:cNvSpPr>
          <p:nvPr>
            <p:ph type="pic" sz="quarter" idx="35"/>
          </p:nvPr>
        </p:nvSpPr>
        <p:spPr>
          <a:xfrm>
            <a:off x="4860131" y="0"/>
            <a:ext cx="2471738" cy="2295244"/>
          </a:xfrm>
          <a:prstGeom prst="rect">
            <a:avLst/>
          </a:prstGeom>
        </p:spPr>
        <p:txBody>
          <a:bodyPr/>
          <a:lstStyle>
            <a:lvl1pPr>
              <a:defRPr sz="1800"/>
            </a:lvl1pPr>
          </a:lstStyle>
          <a:p>
            <a:pPr lvl="0"/>
            <a:endParaRPr lang="id-ID" noProof="0" dirty="0"/>
          </a:p>
        </p:txBody>
      </p:sp>
      <p:sp>
        <p:nvSpPr>
          <p:cNvPr id="4" name="Picture Placeholder 7"/>
          <p:cNvSpPr>
            <a:spLocks noGrp="1"/>
          </p:cNvSpPr>
          <p:nvPr>
            <p:ph type="pic" sz="quarter" idx="37"/>
          </p:nvPr>
        </p:nvSpPr>
        <p:spPr>
          <a:xfrm>
            <a:off x="4860131" y="4569540"/>
            <a:ext cx="2471738" cy="2288459"/>
          </a:xfrm>
          <a:prstGeom prst="rect">
            <a:avLst/>
          </a:prstGeom>
        </p:spPr>
        <p:txBody>
          <a:bodyPr/>
          <a:lstStyle>
            <a:lvl1pPr>
              <a:defRPr sz="1800"/>
            </a:lvl1pPr>
          </a:lstStyle>
          <a:p>
            <a:pPr lvl="0"/>
            <a:endParaRPr lang="id-ID" noProof="0" dirty="0"/>
          </a:p>
        </p:txBody>
      </p:sp>
      <p:sp>
        <p:nvSpPr>
          <p:cNvPr id="18" name="Picture Placeholder 7"/>
          <p:cNvSpPr>
            <a:spLocks noGrp="1"/>
          </p:cNvSpPr>
          <p:nvPr>
            <p:ph type="pic" sz="quarter" idx="39"/>
          </p:nvPr>
        </p:nvSpPr>
        <p:spPr>
          <a:xfrm>
            <a:off x="2469356" y="2288459"/>
            <a:ext cx="2390775" cy="2281082"/>
          </a:xfrm>
          <a:prstGeom prst="rect">
            <a:avLst/>
          </a:prstGeom>
        </p:spPr>
        <p:txBody>
          <a:bodyPr/>
          <a:lstStyle>
            <a:lvl1pPr>
              <a:defRPr sz="1800"/>
            </a:lvl1pPr>
          </a:lstStyle>
          <a:p>
            <a:pPr lvl="0"/>
            <a:endParaRPr lang="id-ID" noProof="0" dirty="0"/>
          </a:p>
        </p:txBody>
      </p:sp>
      <p:sp>
        <p:nvSpPr>
          <p:cNvPr id="20" name="Picture Placeholder 7"/>
          <p:cNvSpPr>
            <a:spLocks noGrp="1"/>
          </p:cNvSpPr>
          <p:nvPr>
            <p:ph type="pic" sz="quarter" idx="41"/>
          </p:nvPr>
        </p:nvSpPr>
        <p:spPr>
          <a:xfrm>
            <a:off x="1" y="-1"/>
            <a:ext cx="2469356" cy="2300951"/>
          </a:xfrm>
          <a:prstGeom prst="rect">
            <a:avLst/>
          </a:prstGeom>
        </p:spPr>
        <p:txBody>
          <a:bodyPr/>
          <a:lstStyle>
            <a:lvl1pPr>
              <a:defRPr sz="1800"/>
            </a:lvl1pPr>
          </a:lstStyle>
          <a:p>
            <a:pPr lvl="0"/>
            <a:endParaRPr lang="id-ID" noProof="0" dirty="0"/>
          </a:p>
        </p:txBody>
      </p:sp>
      <p:sp>
        <p:nvSpPr>
          <p:cNvPr id="22" name="Picture Placeholder 7"/>
          <p:cNvSpPr>
            <a:spLocks noGrp="1"/>
          </p:cNvSpPr>
          <p:nvPr>
            <p:ph type="pic" sz="quarter" idx="43"/>
          </p:nvPr>
        </p:nvSpPr>
        <p:spPr>
          <a:xfrm>
            <a:off x="1" y="4569540"/>
            <a:ext cx="2469356" cy="2288459"/>
          </a:xfrm>
          <a:prstGeom prst="rect">
            <a:avLst/>
          </a:prstGeom>
        </p:spPr>
        <p:txBody>
          <a:bodyPr/>
          <a:lstStyle>
            <a:lvl1pPr>
              <a:defRPr sz="1800"/>
            </a:lvl1pPr>
          </a:lstStyle>
          <a:p>
            <a:pPr lvl="0"/>
            <a:endParaRPr lang="id-ID" noProof="0" dirty="0"/>
          </a:p>
        </p:txBody>
      </p:sp>
      <p:sp>
        <p:nvSpPr>
          <p:cNvPr id="23" name="Picture Placeholder 7"/>
          <p:cNvSpPr>
            <a:spLocks noGrp="1"/>
          </p:cNvSpPr>
          <p:nvPr>
            <p:ph type="pic" sz="quarter" idx="44"/>
          </p:nvPr>
        </p:nvSpPr>
        <p:spPr>
          <a:xfrm>
            <a:off x="9801225" y="0"/>
            <a:ext cx="2390775" cy="2298095"/>
          </a:xfrm>
          <a:prstGeom prst="rect">
            <a:avLst/>
          </a:prstGeom>
        </p:spPr>
        <p:txBody>
          <a:bodyPr/>
          <a:lstStyle>
            <a:lvl1pPr>
              <a:defRPr sz="1800"/>
            </a:lvl1pPr>
          </a:lstStyle>
          <a:p>
            <a:pPr lvl="0"/>
            <a:endParaRPr lang="id-ID" noProof="0" dirty="0"/>
          </a:p>
        </p:txBody>
      </p:sp>
      <p:sp>
        <p:nvSpPr>
          <p:cNvPr id="25" name="Picture Placeholder 7"/>
          <p:cNvSpPr>
            <a:spLocks noGrp="1"/>
          </p:cNvSpPr>
          <p:nvPr>
            <p:ph type="pic" sz="quarter" idx="46"/>
          </p:nvPr>
        </p:nvSpPr>
        <p:spPr>
          <a:xfrm>
            <a:off x="9801225" y="4572095"/>
            <a:ext cx="2390775" cy="2293281"/>
          </a:xfrm>
          <a:prstGeom prst="rect">
            <a:avLst/>
          </a:prstGeom>
        </p:spPr>
        <p:txBody>
          <a:bodyPr/>
          <a:lstStyle>
            <a:lvl1pPr>
              <a:defRPr sz="1800"/>
            </a:lvl1pPr>
          </a:lstStyle>
          <a:p>
            <a:pPr lvl="0"/>
            <a:endParaRPr lang="id-ID" noProof="0" dirty="0"/>
          </a:p>
        </p:txBody>
      </p:sp>
      <p:sp>
        <p:nvSpPr>
          <p:cNvPr id="27" name="Picture Placeholder 7"/>
          <p:cNvSpPr>
            <a:spLocks noGrp="1"/>
          </p:cNvSpPr>
          <p:nvPr>
            <p:ph type="pic" sz="quarter" idx="48"/>
          </p:nvPr>
        </p:nvSpPr>
        <p:spPr>
          <a:xfrm>
            <a:off x="7331870" y="2295836"/>
            <a:ext cx="2469356" cy="2281082"/>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14185772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58594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C5643BD-5662-4A3E-81DE-B1630204A9AF}"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542304" y="615600"/>
            <a:ext cx="6747496" cy="665285"/>
          </a:xfrm>
          <a:prstGeom prst="rect">
            <a:avLst/>
          </a:prstGeom>
        </p:spPr>
        <p:txBody>
          <a:bodyPr wrap="square" anchor="t" anchorCtr="0">
            <a:noAutofit/>
          </a:bodyPr>
          <a:lstStyle>
            <a:lvl1pPr algn="l">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542303" y="1295399"/>
            <a:ext cx="6747496" cy="240851"/>
          </a:xfrm>
          <a:prstGeom prst="rect">
            <a:avLst/>
          </a:prstGeom>
          <a:noFill/>
          <a:ln>
            <a:noFill/>
          </a:ln>
        </p:spPr>
        <p:txBody>
          <a:bodyPr anchor="ctr">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17926202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111807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111331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0AB551EE-F60E-4BFE-976F-AFC814F012C6}"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328184804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7_Custom Layout">
    <p:spTree>
      <p:nvGrpSpPr>
        <p:cNvPr id="1" name=""/>
        <p:cNvGrpSpPr/>
        <p:nvPr/>
      </p:nvGrpSpPr>
      <p:grpSpPr>
        <a:xfrm>
          <a:off x="0" y="0"/>
          <a:ext cx="0" cy="0"/>
          <a:chOff x="0" y="0"/>
          <a:chExt cx="0" cy="0"/>
        </a:xfrm>
      </p:grpSpPr>
      <p:sp>
        <p:nvSpPr>
          <p:cNvPr id="5" name="Rectangle 2"/>
          <p:cNvSpPr/>
          <p:nvPr userDrawn="1"/>
        </p:nvSpPr>
        <p:spPr>
          <a:xfrm>
            <a:off x="0" y="3683000"/>
            <a:ext cx="12192000" cy="3175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7" name="Group 8"/>
          <p:cNvGrpSpPr>
            <a:grpSpLocks/>
          </p:cNvGrpSpPr>
          <p:nvPr userDrawn="1"/>
        </p:nvGrpSpPr>
        <p:grpSpPr bwMode="auto">
          <a:xfrm>
            <a:off x="5859463" y="6251575"/>
            <a:ext cx="465137" cy="606425"/>
            <a:chOff x="5859463" y="6252052"/>
            <a:chExt cx="465137" cy="605948"/>
          </a:xfrm>
        </p:grpSpPr>
        <p:sp>
          <p:nvSpPr>
            <p:cNvPr id="9" name="Rectangle 9"/>
            <p:cNvSpPr/>
            <p:nvPr userDrawn="1"/>
          </p:nvSpPr>
          <p:spPr>
            <a:xfrm>
              <a:off x="5859463" y="6464610"/>
              <a:ext cx="465137" cy="3933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0" name="Isosceles Triangle 10"/>
            <p:cNvSpPr/>
            <p:nvPr userDrawn="1"/>
          </p:nvSpPr>
          <p:spPr>
            <a:xfrm>
              <a:off x="5859463" y="6252052"/>
              <a:ext cx="465137" cy="212558"/>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1"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BEAD08A2-D799-413B-98DE-05B01393D26B}" type="slidenum">
              <a:rPr lang="id-ID" altLang="tr-TR" sz="1600" b="1" smtClean="0">
                <a:solidFill>
                  <a:schemeClr val="accent1"/>
                </a:solidFill>
              </a:rPr>
              <a:pPr algn="ctr" eaLnBrk="1" hangingPunct="1">
                <a:defRPr/>
              </a:pPr>
              <a:t>‹#›</a:t>
            </a:fld>
            <a:endParaRPr lang="id-ID" altLang="tr-TR" sz="2000">
              <a:solidFill>
                <a:schemeClr val="accent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8" name="Picture Placeholder 7"/>
          <p:cNvSpPr>
            <a:spLocks noGrp="1"/>
          </p:cNvSpPr>
          <p:nvPr>
            <p:ph type="pic" sz="quarter" idx="33"/>
          </p:nvPr>
        </p:nvSpPr>
        <p:spPr>
          <a:xfrm>
            <a:off x="4771346" y="2179572"/>
            <a:ext cx="2562904" cy="3402078"/>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1327718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8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58594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2A85DA8-42D6-4C10-9963-3E851D7B0BEC}"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4898404" y="615600"/>
            <a:ext cx="6747496" cy="665285"/>
          </a:xfrm>
          <a:prstGeom prst="rect">
            <a:avLst/>
          </a:prstGeom>
        </p:spPr>
        <p:txBody>
          <a:bodyPr wrap="square" anchor="t" anchorCtr="0">
            <a:noAutofit/>
          </a:bodyPr>
          <a:lstStyle>
            <a:lvl1pPr algn="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4898403" y="1295399"/>
            <a:ext cx="6747496" cy="240851"/>
          </a:xfrm>
          <a:prstGeom prst="rect">
            <a:avLst/>
          </a:prstGeom>
          <a:noFill/>
          <a:ln>
            <a:noFill/>
          </a:ln>
        </p:spPr>
        <p:txBody>
          <a:bodyPr anchor="ctr">
            <a:noAutofit/>
          </a:bodyPr>
          <a:lstStyle>
            <a:lvl1pPr marL="0" indent="0" algn="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32001293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9_Custom Layout">
    <p:spTree>
      <p:nvGrpSpPr>
        <p:cNvPr id="1" name=""/>
        <p:cNvGrpSpPr/>
        <p:nvPr/>
      </p:nvGrpSpPr>
      <p:grpSpPr>
        <a:xfrm>
          <a:off x="0" y="0"/>
          <a:ext cx="0" cy="0"/>
          <a:chOff x="0" y="0"/>
          <a:chExt cx="0" cy="0"/>
        </a:xfrm>
      </p:grpSpPr>
      <p:grpSp>
        <p:nvGrpSpPr>
          <p:cNvPr id="5" name="Group 7"/>
          <p:cNvGrpSpPr>
            <a:grpSpLocks/>
          </p:cNvGrpSpPr>
          <p:nvPr userDrawn="1"/>
        </p:nvGrpSpPr>
        <p:grpSpPr bwMode="auto">
          <a:xfrm>
            <a:off x="5859463" y="6251575"/>
            <a:ext cx="465137" cy="606425"/>
            <a:chOff x="5859463" y="6252052"/>
            <a:chExt cx="465137" cy="605948"/>
          </a:xfrm>
        </p:grpSpPr>
        <p:sp>
          <p:nvSpPr>
            <p:cNvPr id="8" name="Rectangle 8"/>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9"/>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0"/>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CFA6647C-42BC-407F-9F1D-EEC711E1903B}"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8759146" y="1925572"/>
            <a:ext cx="2160000" cy="2160000"/>
          </a:xfrm>
          <a:prstGeom prst="ellipse">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2610687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1_Custom Layout">
    <p:spTree>
      <p:nvGrpSpPr>
        <p:cNvPr id="1" name=""/>
        <p:cNvGrpSpPr/>
        <p:nvPr/>
      </p:nvGrpSpPr>
      <p:grpSpPr>
        <a:xfrm>
          <a:off x="0" y="0"/>
          <a:ext cx="0" cy="0"/>
          <a:chOff x="0" y="0"/>
          <a:chExt cx="0" cy="0"/>
        </a:xfrm>
      </p:grpSpPr>
      <p:grpSp>
        <p:nvGrpSpPr>
          <p:cNvPr id="5" name="Group 12"/>
          <p:cNvGrpSpPr>
            <a:grpSpLocks/>
          </p:cNvGrpSpPr>
          <p:nvPr userDrawn="1"/>
        </p:nvGrpSpPr>
        <p:grpSpPr bwMode="auto">
          <a:xfrm>
            <a:off x="5859463" y="6251575"/>
            <a:ext cx="465137" cy="606425"/>
            <a:chOff x="5859463" y="6252052"/>
            <a:chExt cx="465137" cy="605948"/>
          </a:xfrm>
        </p:grpSpPr>
        <p:sp>
          <p:nvSpPr>
            <p:cNvPr id="8" name="Rectangle 1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4"/>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5"/>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0E2F09BF-2132-4B95-8F89-80FC331ECC0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999503" y="2056200"/>
            <a:ext cx="4443354" cy="3865629"/>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11697699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2_Custom Layout">
    <p:spTree>
      <p:nvGrpSpPr>
        <p:cNvPr id="1" name=""/>
        <p:cNvGrpSpPr/>
        <p:nvPr/>
      </p:nvGrpSpPr>
      <p:grpSpPr>
        <a:xfrm>
          <a:off x="0" y="0"/>
          <a:ext cx="0" cy="0"/>
          <a:chOff x="0" y="0"/>
          <a:chExt cx="0" cy="0"/>
        </a:xfrm>
      </p:grpSpPr>
      <p:grpSp>
        <p:nvGrpSpPr>
          <p:cNvPr id="5" name="Group 8"/>
          <p:cNvGrpSpPr>
            <a:grpSpLocks/>
          </p:cNvGrpSpPr>
          <p:nvPr userDrawn="1"/>
        </p:nvGrpSpPr>
        <p:grpSpPr bwMode="auto">
          <a:xfrm>
            <a:off x="5859463" y="6251575"/>
            <a:ext cx="465137" cy="606425"/>
            <a:chOff x="5859463" y="6252052"/>
            <a:chExt cx="465137" cy="605948"/>
          </a:xfrm>
        </p:grpSpPr>
        <p:sp>
          <p:nvSpPr>
            <p:cNvPr id="8" name="Rectangle 9"/>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0"/>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50F236A3-BB2A-4C73-9D1A-8F3FE529E4F0}"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1074796" y="2475156"/>
            <a:ext cx="4119504" cy="2604844"/>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468508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3_Custom Layout">
    <p:spTree>
      <p:nvGrpSpPr>
        <p:cNvPr id="1" name=""/>
        <p:cNvGrpSpPr/>
        <p:nvPr/>
      </p:nvGrpSpPr>
      <p:grpSpPr>
        <a:xfrm>
          <a:off x="0" y="0"/>
          <a:ext cx="0" cy="0"/>
          <a:chOff x="0" y="0"/>
          <a:chExt cx="0" cy="0"/>
        </a:xfrm>
      </p:grpSpPr>
      <p:grpSp>
        <p:nvGrpSpPr>
          <p:cNvPr id="5" name="Group 45"/>
          <p:cNvGrpSpPr>
            <a:grpSpLocks/>
          </p:cNvGrpSpPr>
          <p:nvPr userDrawn="1"/>
        </p:nvGrpSpPr>
        <p:grpSpPr bwMode="auto">
          <a:xfrm>
            <a:off x="5859463" y="6251575"/>
            <a:ext cx="465137" cy="606425"/>
            <a:chOff x="5859463" y="6252052"/>
            <a:chExt cx="465137" cy="605948"/>
          </a:xfrm>
        </p:grpSpPr>
        <p:sp>
          <p:nvSpPr>
            <p:cNvPr id="7" name="Rectangle 46"/>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8" name="Isosceles Triangle 47"/>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9" name="TextBox 48"/>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C0C466B7-59F4-4225-A20F-1E26345EA930}"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42" name="Picture Placeholder 7"/>
          <p:cNvSpPr>
            <a:spLocks noGrp="1"/>
          </p:cNvSpPr>
          <p:nvPr>
            <p:ph type="pic" sz="quarter" idx="33"/>
          </p:nvPr>
        </p:nvSpPr>
        <p:spPr>
          <a:xfrm>
            <a:off x="7247004" y="2696610"/>
            <a:ext cx="1941551" cy="1033399"/>
          </a:xfrm>
          <a:prstGeom prst="rect">
            <a:avLst/>
          </a:prstGeom>
          <a:ln w="38100">
            <a:solidFill>
              <a:schemeClr val="accent3"/>
            </a:solidFill>
          </a:ln>
        </p:spPr>
        <p:txBody>
          <a:bodyPr/>
          <a:lstStyle>
            <a:lvl1pPr>
              <a:defRPr sz="1800"/>
            </a:lvl1pPr>
          </a:lstStyle>
          <a:p>
            <a:pPr lvl="0"/>
            <a:endParaRPr lang="id-ID" noProof="0" dirty="0"/>
          </a:p>
        </p:txBody>
      </p:sp>
    </p:spTree>
    <p:extLst>
      <p:ext uri="{BB962C8B-B14F-4D97-AF65-F5344CB8AC3E}">
        <p14:creationId xmlns:p14="http://schemas.microsoft.com/office/powerpoint/2010/main" val="242677986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4_Custom Layout">
    <p:spTree>
      <p:nvGrpSpPr>
        <p:cNvPr id="1" name=""/>
        <p:cNvGrpSpPr/>
        <p:nvPr/>
      </p:nvGrpSpPr>
      <p:grpSpPr>
        <a:xfrm>
          <a:off x="0" y="0"/>
          <a:ext cx="0" cy="0"/>
          <a:chOff x="0" y="0"/>
          <a:chExt cx="0" cy="0"/>
        </a:xfrm>
      </p:grpSpPr>
      <p:grpSp>
        <p:nvGrpSpPr>
          <p:cNvPr id="7" name="Group 9"/>
          <p:cNvGrpSpPr>
            <a:grpSpLocks/>
          </p:cNvGrpSpPr>
          <p:nvPr userDrawn="1"/>
        </p:nvGrpSpPr>
        <p:grpSpPr bwMode="auto">
          <a:xfrm>
            <a:off x="5859463" y="6251575"/>
            <a:ext cx="465137" cy="606425"/>
            <a:chOff x="5859463" y="6252052"/>
            <a:chExt cx="465137" cy="605948"/>
          </a:xfrm>
        </p:grpSpPr>
        <p:sp>
          <p:nvSpPr>
            <p:cNvPr id="8" name="Rectangle 10"/>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1"/>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2"/>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7086D44C-360E-42DF-BC78-C8868C844C8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42" name="Picture Placeholder 7"/>
          <p:cNvSpPr>
            <a:spLocks noGrp="1"/>
          </p:cNvSpPr>
          <p:nvPr>
            <p:ph type="pic" sz="quarter" idx="33"/>
          </p:nvPr>
        </p:nvSpPr>
        <p:spPr>
          <a:xfrm>
            <a:off x="7247004" y="2647680"/>
            <a:ext cx="1941551" cy="1033399"/>
          </a:xfrm>
          <a:prstGeom prst="rect">
            <a:avLst/>
          </a:prstGeom>
          <a:ln w="38100">
            <a:solidFill>
              <a:schemeClr val="accent1"/>
            </a:solidFill>
          </a:ln>
        </p:spPr>
        <p:txBody>
          <a:bodyPr/>
          <a:lstStyle>
            <a:lvl1pPr>
              <a:defRPr sz="1800"/>
            </a:lvl1pPr>
          </a:lstStyle>
          <a:p>
            <a:pPr lvl="0"/>
            <a:endParaRPr lang="id-ID" noProof="0" dirty="0"/>
          </a:p>
        </p:txBody>
      </p:sp>
      <p:sp>
        <p:nvSpPr>
          <p:cNvPr id="5" name="Picture Placeholder 7"/>
          <p:cNvSpPr>
            <a:spLocks noGrp="1"/>
          </p:cNvSpPr>
          <p:nvPr>
            <p:ph type="pic" sz="quarter" idx="34"/>
          </p:nvPr>
        </p:nvSpPr>
        <p:spPr>
          <a:xfrm>
            <a:off x="2261346" y="2647680"/>
            <a:ext cx="1941551" cy="1033399"/>
          </a:xfrm>
          <a:prstGeom prst="rect">
            <a:avLst/>
          </a:prstGeom>
          <a:ln w="38100">
            <a:solidFill>
              <a:schemeClr val="accent5"/>
            </a:solidFill>
          </a:ln>
        </p:spPr>
        <p:txBody>
          <a:bodyPr/>
          <a:lstStyle>
            <a:lvl1pPr>
              <a:defRPr sz="1800"/>
            </a:lvl1pPr>
          </a:lstStyle>
          <a:p>
            <a:pPr lvl="0"/>
            <a:endParaRPr lang="id-ID" noProof="0" dirty="0"/>
          </a:p>
        </p:txBody>
      </p:sp>
    </p:spTree>
    <p:extLst>
      <p:ext uri="{BB962C8B-B14F-4D97-AF65-F5344CB8AC3E}">
        <p14:creationId xmlns:p14="http://schemas.microsoft.com/office/powerpoint/2010/main" val="28471656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1.02.2022</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65322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Lst>
  <p:transition spd="slow">
    <p:wipe/>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8" Type="http://schemas.openxmlformats.org/officeDocument/2006/relationships/image" Target="../media/image10.jpg"/><Relationship Id="rId13" Type="http://schemas.openxmlformats.org/officeDocument/2006/relationships/image" Target="../media/image15.jpeg"/><Relationship Id="rId18" Type="http://schemas.openxmlformats.org/officeDocument/2006/relationships/image" Target="../media/image20.jpg"/><Relationship Id="rId3" Type="http://schemas.openxmlformats.org/officeDocument/2006/relationships/image" Target="../media/image5.jpg"/><Relationship Id="rId7" Type="http://schemas.openxmlformats.org/officeDocument/2006/relationships/image" Target="../media/image9.jpeg"/><Relationship Id="rId12" Type="http://schemas.openxmlformats.org/officeDocument/2006/relationships/image" Target="../media/image14.png"/><Relationship Id="rId17" Type="http://schemas.openxmlformats.org/officeDocument/2006/relationships/image" Target="../media/image19.png"/><Relationship Id="rId2" Type="http://schemas.openxmlformats.org/officeDocument/2006/relationships/image" Target="../media/image4.jpg"/><Relationship Id="rId16"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8.jpg"/><Relationship Id="rId11" Type="http://schemas.openxmlformats.org/officeDocument/2006/relationships/image" Target="../media/image13.jpg"/><Relationship Id="rId5" Type="http://schemas.openxmlformats.org/officeDocument/2006/relationships/image" Target="../media/image7.jpg"/><Relationship Id="rId15" Type="http://schemas.openxmlformats.org/officeDocument/2006/relationships/image" Target="../media/image17.png"/><Relationship Id="rId10" Type="http://schemas.openxmlformats.org/officeDocument/2006/relationships/image" Target="../media/image12.jpeg"/><Relationship Id="rId19" Type="http://schemas.openxmlformats.org/officeDocument/2006/relationships/image" Target="../media/image21.png"/><Relationship Id="rId4" Type="http://schemas.openxmlformats.org/officeDocument/2006/relationships/image" Target="../media/image6.jpg"/><Relationship Id="rId9" Type="http://schemas.openxmlformats.org/officeDocument/2006/relationships/image" Target="../media/image11.jpg"/><Relationship Id="rId14" Type="http://schemas.openxmlformats.org/officeDocument/2006/relationships/image" Target="../media/image16.jp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jpeg"/><Relationship Id="rId7" Type="http://schemas.openxmlformats.org/officeDocument/2006/relationships/image" Target="../media/image28.png"/><Relationship Id="rId2" Type="http://schemas.openxmlformats.org/officeDocument/2006/relationships/image" Target="../media/image23.jp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emf"/><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1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1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Placeholder 8"/>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tretch>
            <a:fillRect/>
          </a:stretch>
        </p:blipFill>
        <p:spPr bwMode="auto">
          <a:xfrm>
            <a:off x="0" y="0"/>
            <a:ext cx="12192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 name="Group 30"/>
          <p:cNvGrpSpPr>
            <a:grpSpLocks/>
          </p:cNvGrpSpPr>
          <p:nvPr/>
        </p:nvGrpSpPr>
        <p:grpSpPr bwMode="auto">
          <a:xfrm>
            <a:off x="0" y="0"/>
            <a:ext cx="7908925" cy="7516813"/>
            <a:chOff x="0" y="0"/>
            <a:chExt cx="7909378" cy="7517335"/>
          </a:xfrm>
        </p:grpSpPr>
        <p:sp>
          <p:nvSpPr>
            <p:cNvPr id="30" name="Freeform 29"/>
            <p:cNvSpPr/>
            <p:nvPr/>
          </p:nvSpPr>
          <p:spPr>
            <a:xfrm>
              <a:off x="0" y="0"/>
              <a:ext cx="7909378" cy="6858476"/>
            </a:xfrm>
            <a:custGeom>
              <a:avLst/>
              <a:gdLst>
                <a:gd name="connsiteX0" fmla="*/ 0 w 7909378"/>
                <a:gd name="connsiteY0" fmla="*/ 0 h 6858000"/>
                <a:gd name="connsiteX1" fmla="*/ 3932040 w 7909378"/>
                <a:gd name="connsiteY1" fmla="*/ 0 h 6858000"/>
                <a:gd name="connsiteX2" fmla="*/ 7909378 w 7909378"/>
                <a:gd name="connsiteY2" fmla="*/ 6858000 h 6858000"/>
                <a:gd name="connsiteX3" fmla="*/ 0 w 790937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909378" h="6858000">
                  <a:moveTo>
                    <a:pt x="0" y="0"/>
                  </a:moveTo>
                  <a:lnTo>
                    <a:pt x="3932040" y="0"/>
                  </a:lnTo>
                  <a:lnTo>
                    <a:pt x="7909378" y="6858000"/>
                  </a:lnTo>
                  <a:lnTo>
                    <a:pt x="0" y="6858000"/>
                  </a:lnTo>
                  <a:close/>
                </a:path>
              </a:pathLst>
            </a:custGeom>
            <a:solidFill>
              <a:schemeClr val="accent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9" name="Freeform 18"/>
            <p:cNvSpPr/>
            <p:nvPr/>
          </p:nvSpPr>
          <p:spPr>
            <a:xfrm rot="19786510">
              <a:off x="6712334" y="2051192"/>
              <a:ext cx="660438" cy="5335959"/>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bg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20" name="Freeform 19"/>
            <p:cNvSpPr/>
            <p:nvPr/>
          </p:nvSpPr>
          <p:spPr>
            <a:xfrm rot="19786510">
              <a:off x="5480364" y="882711"/>
              <a:ext cx="820785" cy="6634624"/>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accent1">
                <a:lumMod val="75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5" name="TextBox 4"/>
          <p:cNvSpPr txBox="1">
            <a:spLocks noChangeArrowheads="1"/>
          </p:cNvSpPr>
          <p:nvPr/>
        </p:nvSpPr>
        <p:spPr bwMode="auto">
          <a:xfrm>
            <a:off x="255588" y="3384550"/>
            <a:ext cx="2124075"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sz="10000" dirty="0">
                <a:solidFill>
                  <a:schemeClr val="bg1"/>
                </a:solidFill>
                <a:latin typeface="Bebas Neue" panose="020B0606020202050201" pitchFamily="34" charset="-94"/>
              </a:rPr>
              <a:t>SİİRT</a:t>
            </a:r>
            <a:endParaRPr lang="id-ID" altLang="tr-TR" sz="10000" dirty="0">
              <a:solidFill>
                <a:schemeClr val="bg1"/>
              </a:solidFill>
              <a:latin typeface="Bebas Neue" panose="020B0606020202050201" pitchFamily="34" charset="-94"/>
            </a:endParaRPr>
          </a:p>
        </p:txBody>
      </p:sp>
      <p:sp>
        <p:nvSpPr>
          <p:cNvPr id="14" name="TextBox 13"/>
          <p:cNvSpPr txBox="1">
            <a:spLocks noChangeArrowheads="1"/>
          </p:cNvSpPr>
          <p:nvPr/>
        </p:nvSpPr>
        <p:spPr bwMode="auto">
          <a:xfrm>
            <a:off x="255588" y="4540250"/>
            <a:ext cx="5364162"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sz="10000" dirty="0">
                <a:solidFill>
                  <a:schemeClr val="bg1"/>
                </a:solidFill>
                <a:latin typeface="Bebas Neue" panose="020B0606020202050201" pitchFamily="34" charset="-94"/>
              </a:rPr>
              <a:t>ÜNİVERSİTESİ</a:t>
            </a:r>
            <a:endParaRPr lang="id-ID" altLang="tr-TR" sz="10000" dirty="0">
              <a:solidFill>
                <a:schemeClr val="bg1"/>
              </a:solidFill>
              <a:latin typeface="Bebas Neue" panose="020B0606020202050201" pitchFamily="34" charset="-94"/>
            </a:endParaRPr>
          </a:p>
        </p:txBody>
      </p:sp>
      <p:sp>
        <p:nvSpPr>
          <p:cNvPr id="27" name="TextBox 26"/>
          <p:cNvSpPr txBox="1">
            <a:spLocks noChangeArrowheads="1"/>
          </p:cNvSpPr>
          <p:nvPr/>
        </p:nvSpPr>
        <p:spPr bwMode="auto">
          <a:xfrm>
            <a:off x="325438" y="5741988"/>
            <a:ext cx="17033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a:solidFill>
                  <a:schemeClr val="bg1"/>
                </a:solidFill>
              </a:rPr>
              <a:t>www.siirt.edu.tr</a:t>
            </a:r>
            <a:endParaRPr lang="id-ID" altLang="tr-TR">
              <a:solidFill>
                <a:schemeClr val="bg1"/>
              </a:solidFill>
            </a:endParaRPr>
          </a:p>
        </p:txBody>
      </p:sp>
    </p:spTree>
    <p:extLst>
      <p:ext uri="{BB962C8B-B14F-4D97-AF65-F5344CB8AC3E}">
        <p14:creationId xmlns:p14="http://schemas.microsoft.com/office/powerpoint/2010/main" val="1037301607"/>
      </p:ext>
    </p:extLst>
  </p:cSld>
  <p:clrMapOvr>
    <a:masterClrMapping/>
  </p:clrMapOvr>
  <p:transition spd="slow" advTm="1784">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up)">
                                      <p:cBhvr>
                                        <p:cTn id="7" dur="500"/>
                                        <p:tgtEl>
                                          <p:spTgt spid="31"/>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nodeType="afterGroup">
                            <p:stCondLst>
                              <p:cond delay="1250"/>
                            </p:stCondLst>
                            <p:childTnLst>
                              <p:par>
                                <p:cTn id="15" presetID="42"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750"/>
                                        <p:tgtEl>
                                          <p:spTgt spid="14"/>
                                        </p:tgtEl>
                                      </p:cBhvr>
                                    </p:animEffect>
                                    <p:anim calcmode="lin" valueType="num">
                                      <p:cBhvr>
                                        <p:cTn id="18" dur="750" fill="hold"/>
                                        <p:tgtEl>
                                          <p:spTgt spid="14"/>
                                        </p:tgtEl>
                                        <p:attrNameLst>
                                          <p:attrName>ppt_x</p:attrName>
                                        </p:attrNameLst>
                                      </p:cBhvr>
                                      <p:tavLst>
                                        <p:tav tm="0">
                                          <p:val>
                                            <p:strVal val="#ppt_x"/>
                                          </p:val>
                                        </p:tav>
                                        <p:tav tm="100000">
                                          <p:val>
                                            <p:strVal val="#ppt_x"/>
                                          </p:val>
                                        </p:tav>
                                      </p:tavLst>
                                    </p:anim>
                                    <p:anim calcmode="lin" valueType="num">
                                      <p:cBhvr>
                                        <p:cTn id="19" dur="750" fill="hold"/>
                                        <p:tgtEl>
                                          <p:spTgt spid="14"/>
                                        </p:tgtEl>
                                        <p:attrNameLst>
                                          <p:attrName>ppt_y</p:attrName>
                                        </p:attrNameLst>
                                      </p:cBhvr>
                                      <p:tavLst>
                                        <p:tav tm="0">
                                          <p:val>
                                            <p:strVal val="#ppt_y+.1"/>
                                          </p:val>
                                        </p:tav>
                                        <p:tav tm="100000">
                                          <p:val>
                                            <p:strVal val="#ppt_y"/>
                                          </p:val>
                                        </p:tav>
                                      </p:tavLst>
                                    </p:anim>
                                  </p:childTnLst>
                                </p:cTn>
                              </p:par>
                              <p:par>
                                <p:cTn id="20" presetID="22" presetClass="entr" presetSubtype="8"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left)">
                                      <p:cBhvr>
                                        <p:cTn id="2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0"/>
          <p:cNvGrpSpPr>
            <a:grpSpLocks/>
          </p:cNvGrpSpPr>
          <p:nvPr/>
        </p:nvGrpSpPr>
        <p:grpSpPr bwMode="auto">
          <a:xfrm rot="10800000">
            <a:off x="4283075" y="-860425"/>
            <a:ext cx="7908925" cy="8599488"/>
            <a:chOff x="0" y="-833159"/>
            <a:chExt cx="7909378" cy="8469483"/>
          </a:xfrm>
        </p:grpSpPr>
        <p:sp>
          <p:nvSpPr>
            <p:cNvPr id="4" name="Freeform 29"/>
            <p:cNvSpPr/>
            <p:nvPr/>
          </p:nvSpPr>
          <p:spPr>
            <a:xfrm>
              <a:off x="0" y="-15448"/>
              <a:ext cx="7909378" cy="6857513"/>
            </a:xfrm>
            <a:custGeom>
              <a:avLst/>
              <a:gdLst>
                <a:gd name="connsiteX0" fmla="*/ 0 w 7909378"/>
                <a:gd name="connsiteY0" fmla="*/ 0 h 6858000"/>
                <a:gd name="connsiteX1" fmla="*/ 3932040 w 7909378"/>
                <a:gd name="connsiteY1" fmla="*/ 0 h 6858000"/>
                <a:gd name="connsiteX2" fmla="*/ 7909378 w 7909378"/>
                <a:gd name="connsiteY2" fmla="*/ 6858000 h 6858000"/>
                <a:gd name="connsiteX3" fmla="*/ 0 w 790937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909378" h="6858000">
                  <a:moveTo>
                    <a:pt x="0" y="0"/>
                  </a:moveTo>
                  <a:lnTo>
                    <a:pt x="3932040" y="0"/>
                  </a:lnTo>
                  <a:lnTo>
                    <a:pt x="7909378" y="6858000"/>
                  </a:lnTo>
                  <a:lnTo>
                    <a:pt x="0" y="6858000"/>
                  </a:lnTo>
                  <a:close/>
                </a:path>
              </a:pathLst>
            </a:custGeom>
            <a:solidFill>
              <a:schemeClr val="accent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sz="1600" dirty="0">
                <a:solidFill>
                  <a:schemeClr val="tx1"/>
                </a:solidFill>
              </a:endParaRPr>
            </a:p>
          </p:txBody>
        </p:sp>
        <p:sp>
          <p:nvSpPr>
            <p:cNvPr id="5" name="Freeform 18"/>
            <p:cNvSpPr/>
            <p:nvPr/>
          </p:nvSpPr>
          <p:spPr>
            <a:xfrm rot="19786510">
              <a:off x="6712334" y="2035865"/>
              <a:ext cx="660438" cy="5334664"/>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bg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6" name="Freeform 19"/>
            <p:cNvSpPr/>
            <p:nvPr/>
          </p:nvSpPr>
          <p:spPr>
            <a:xfrm rot="8972318">
              <a:off x="5043776" y="-833159"/>
              <a:ext cx="820785" cy="8469483"/>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accent1">
                <a:lumMod val="75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dirty="0"/>
            </a:p>
          </p:txBody>
        </p:sp>
      </p:grpSp>
      <p:sp>
        <p:nvSpPr>
          <p:cNvPr id="9" name="TextBox 26"/>
          <p:cNvSpPr txBox="1">
            <a:spLocks noChangeArrowheads="1"/>
          </p:cNvSpPr>
          <p:nvPr/>
        </p:nvSpPr>
        <p:spPr bwMode="auto">
          <a:xfrm>
            <a:off x="325438" y="5741988"/>
            <a:ext cx="17033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a:solidFill>
                  <a:schemeClr val="bg1"/>
                </a:solidFill>
              </a:rPr>
              <a:t>www.siirt.edu.tr</a:t>
            </a:r>
            <a:endParaRPr lang="id-ID" altLang="tr-TR">
              <a:solidFill>
                <a:schemeClr val="bg1"/>
              </a:solidFill>
            </a:endParaRPr>
          </a:p>
        </p:txBody>
      </p:sp>
      <p:pic>
        <p:nvPicPr>
          <p:cNvPr id="29700" name="Resim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7113" y="746125"/>
            <a:ext cx="4052887" cy="578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Dikdörtgen 7"/>
          <p:cNvSpPr/>
          <p:nvPr/>
        </p:nvSpPr>
        <p:spPr>
          <a:xfrm>
            <a:off x="8257517" y="5804654"/>
            <a:ext cx="3313799" cy="461665"/>
          </a:xfrm>
          <a:prstGeom prst="rect">
            <a:avLst/>
          </a:prstGeom>
        </p:spPr>
        <p:txBody>
          <a:bodyPr wrap="square">
            <a:spAutoFit/>
          </a:bodyPr>
          <a:lstStyle/>
          <a:p>
            <a:r>
              <a:rPr lang="tr-TR" sz="2400" b="1" dirty="0">
                <a:latin typeface="Bebas Neue" panose="020B0606020202050201" pitchFamily="34" charset="-94"/>
              </a:rPr>
              <a:t>BİLGİ İŞLEM DAİRE BAŞKANLIĞI</a:t>
            </a:r>
          </a:p>
        </p:txBody>
      </p:sp>
      <p:sp>
        <p:nvSpPr>
          <p:cNvPr id="10" name="Dikdörtgen 9"/>
          <p:cNvSpPr/>
          <p:nvPr/>
        </p:nvSpPr>
        <p:spPr>
          <a:xfrm>
            <a:off x="9532030" y="6225656"/>
            <a:ext cx="764771" cy="461665"/>
          </a:xfrm>
          <a:prstGeom prst="rect">
            <a:avLst/>
          </a:prstGeom>
        </p:spPr>
        <p:txBody>
          <a:bodyPr wrap="square">
            <a:spAutoFit/>
          </a:bodyPr>
          <a:lstStyle/>
          <a:p>
            <a:r>
              <a:rPr lang="tr-TR" sz="2400" b="1" dirty="0" smtClean="0">
                <a:latin typeface="Bebas Neue" panose="020B0606020202050201" pitchFamily="34" charset="-94"/>
              </a:rPr>
              <a:t>2022</a:t>
            </a:r>
            <a:endParaRPr lang="tr-TR" sz="2400" b="1" dirty="0">
              <a:latin typeface="Bebas Neue" panose="020B0606020202050201" pitchFamily="34" charset="-94"/>
            </a:endParaRPr>
          </a:p>
        </p:txBody>
      </p:sp>
    </p:spTree>
    <p:extLst>
      <p:ext uri="{BB962C8B-B14F-4D97-AF65-F5344CB8AC3E}">
        <p14:creationId xmlns:p14="http://schemas.microsoft.com/office/powerpoint/2010/main" val="22674994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76846" y="610391"/>
            <a:ext cx="6764482" cy="461665"/>
          </a:xfrm>
          <a:prstGeom prst="rect">
            <a:avLst/>
          </a:prstGeom>
          <a:noFill/>
        </p:spPr>
        <p:txBody>
          <a:bodyPr wrap="square" rtlCol="0">
            <a:spAutoFit/>
          </a:bodyPr>
          <a:lstStyle/>
          <a:p>
            <a:r>
              <a:rPr lang="tr-TR" sz="2400" b="1" dirty="0" smtClean="0"/>
              <a:t>İNSAN KAYNAKLARI</a:t>
            </a:r>
            <a:endParaRPr lang="tr-TR" sz="2400" b="1" dirty="0"/>
          </a:p>
        </p:txBody>
      </p:sp>
      <p:graphicFrame>
        <p:nvGraphicFramePr>
          <p:cNvPr id="5" name="Tablo 4"/>
          <p:cNvGraphicFramePr>
            <a:graphicFrameLocks noGrp="1"/>
          </p:cNvGraphicFramePr>
          <p:nvPr>
            <p:extLst>
              <p:ext uri="{D42A27DB-BD31-4B8C-83A1-F6EECF244321}">
                <p14:modId xmlns:p14="http://schemas.microsoft.com/office/powerpoint/2010/main" val="4257533943"/>
              </p:ext>
            </p:extLst>
          </p:nvPr>
        </p:nvGraphicFramePr>
        <p:xfrm>
          <a:off x="698271" y="1117908"/>
          <a:ext cx="11163990" cy="5434913"/>
        </p:xfrm>
        <a:graphic>
          <a:graphicData uri="http://schemas.openxmlformats.org/drawingml/2006/table">
            <a:tbl>
              <a:tblPr firstRow="1" bandRow="1">
                <a:tableStyleId>{5C22544A-7EE6-4342-B048-85BDC9FD1C3A}</a:tableStyleId>
              </a:tblPr>
              <a:tblGrid>
                <a:gridCol w="1356933">
                  <a:extLst>
                    <a:ext uri="{9D8B030D-6E8A-4147-A177-3AD203B41FA5}">
                      <a16:colId xmlns:a16="http://schemas.microsoft.com/office/drawing/2014/main" val="265382772"/>
                    </a:ext>
                  </a:extLst>
                </a:gridCol>
                <a:gridCol w="1356933">
                  <a:extLst>
                    <a:ext uri="{9D8B030D-6E8A-4147-A177-3AD203B41FA5}">
                      <a16:colId xmlns:a16="http://schemas.microsoft.com/office/drawing/2014/main" val="327040322"/>
                    </a:ext>
                  </a:extLst>
                </a:gridCol>
                <a:gridCol w="1498604">
                  <a:extLst>
                    <a:ext uri="{9D8B030D-6E8A-4147-A177-3AD203B41FA5}">
                      <a16:colId xmlns:a16="http://schemas.microsoft.com/office/drawing/2014/main" val="4242340286"/>
                    </a:ext>
                  </a:extLst>
                </a:gridCol>
                <a:gridCol w="1407304">
                  <a:extLst>
                    <a:ext uri="{9D8B030D-6E8A-4147-A177-3AD203B41FA5}">
                      <a16:colId xmlns:a16="http://schemas.microsoft.com/office/drawing/2014/main" val="1632951982"/>
                    </a:ext>
                  </a:extLst>
                </a:gridCol>
                <a:gridCol w="1463976">
                  <a:extLst>
                    <a:ext uri="{9D8B030D-6E8A-4147-A177-3AD203B41FA5}">
                      <a16:colId xmlns:a16="http://schemas.microsoft.com/office/drawing/2014/main" val="1484415972"/>
                    </a:ext>
                  </a:extLst>
                </a:gridCol>
                <a:gridCol w="1368971">
                  <a:extLst>
                    <a:ext uri="{9D8B030D-6E8A-4147-A177-3AD203B41FA5}">
                      <a16:colId xmlns:a16="http://schemas.microsoft.com/office/drawing/2014/main" val="2339853627"/>
                    </a:ext>
                  </a:extLst>
                </a:gridCol>
                <a:gridCol w="1395950">
                  <a:extLst>
                    <a:ext uri="{9D8B030D-6E8A-4147-A177-3AD203B41FA5}">
                      <a16:colId xmlns:a16="http://schemas.microsoft.com/office/drawing/2014/main" val="1800196945"/>
                    </a:ext>
                  </a:extLst>
                </a:gridCol>
                <a:gridCol w="1315319">
                  <a:extLst>
                    <a:ext uri="{9D8B030D-6E8A-4147-A177-3AD203B41FA5}">
                      <a16:colId xmlns:a16="http://schemas.microsoft.com/office/drawing/2014/main" val="1673803003"/>
                    </a:ext>
                  </a:extLst>
                </a:gridCol>
              </a:tblGrid>
              <a:tr h="311881">
                <a:tc>
                  <a:txBody>
                    <a:bodyPr/>
                    <a:lstStyle/>
                    <a:p>
                      <a:pPr algn="ctr"/>
                      <a:r>
                        <a:rPr lang="tr-TR" sz="1400" dirty="0" smtClean="0"/>
                        <a:t>Daire Başkanı</a:t>
                      </a:r>
                      <a:endParaRPr lang="tr-TR" sz="1400" dirty="0"/>
                    </a:p>
                  </a:txBody>
                  <a:tcPr/>
                </a:tc>
                <a:tc>
                  <a:txBody>
                    <a:bodyPr/>
                    <a:lstStyle/>
                    <a:p>
                      <a:pPr algn="ctr"/>
                      <a:r>
                        <a:rPr lang="tr-TR" sz="1400" dirty="0" smtClean="0"/>
                        <a:t>Şube Müdürü</a:t>
                      </a:r>
                      <a:endParaRPr lang="tr-TR" sz="1400" dirty="0"/>
                    </a:p>
                  </a:txBody>
                  <a:tcPr/>
                </a:tc>
                <a:tc>
                  <a:txBody>
                    <a:bodyPr/>
                    <a:lstStyle/>
                    <a:p>
                      <a:pPr algn="ctr"/>
                      <a:r>
                        <a:rPr lang="tr-TR" sz="1400" dirty="0" smtClean="0"/>
                        <a:t>Öğretim</a:t>
                      </a:r>
                      <a:r>
                        <a:rPr lang="tr-TR" sz="1400" baseline="0" dirty="0" smtClean="0"/>
                        <a:t> Görevlisi</a:t>
                      </a:r>
                      <a:endParaRPr lang="tr-TR" sz="1400" dirty="0"/>
                    </a:p>
                  </a:txBody>
                  <a:tcPr/>
                </a:tc>
                <a:tc>
                  <a:txBody>
                    <a:bodyPr/>
                    <a:lstStyle/>
                    <a:p>
                      <a:pPr algn="ctr"/>
                      <a:r>
                        <a:rPr lang="tr-TR" sz="1400" dirty="0" smtClean="0"/>
                        <a:t>Mühendis</a:t>
                      </a:r>
                      <a:endParaRPr lang="tr-TR" sz="1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400" dirty="0" smtClean="0"/>
                        <a:t>Tekniker</a:t>
                      </a:r>
                    </a:p>
                  </a:txBody>
                  <a:tcPr/>
                </a:tc>
                <a:tc>
                  <a:txBody>
                    <a:bodyPr/>
                    <a:lstStyle/>
                    <a:p>
                      <a:pPr algn="ctr"/>
                      <a:r>
                        <a:rPr lang="tr-TR" sz="1400" dirty="0" smtClean="0"/>
                        <a:t>Teknisyen</a:t>
                      </a:r>
                    </a:p>
                  </a:txBody>
                  <a:tcPr/>
                </a:tc>
                <a:tc>
                  <a:txBody>
                    <a:bodyPr/>
                    <a:lstStyle/>
                    <a:p>
                      <a:pPr algn="ctr"/>
                      <a:r>
                        <a:rPr lang="tr-TR" sz="1400" dirty="0" smtClean="0"/>
                        <a:t>Memur</a:t>
                      </a:r>
                    </a:p>
                  </a:txBody>
                  <a:tcPr/>
                </a:tc>
                <a:tc>
                  <a:txBody>
                    <a:bodyPr/>
                    <a:lstStyle/>
                    <a:p>
                      <a:pPr algn="ctr"/>
                      <a:r>
                        <a:rPr lang="tr-TR" sz="1400" dirty="0" smtClean="0"/>
                        <a:t>Teknisyen Yrd.</a:t>
                      </a:r>
                      <a:endParaRPr lang="tr-TR" sz="1400" dirty="0"/>
                    </a:p>
                  </a:txBody>
                  <a:tcPr/>
                </a:tc>
                <a:extLst>
                  <a:ext uri="{0D108BD9-81ED-4DB2-BD59-A6C34878D82A}">
                    <a16:rowId xmlns:a16="http://schemas.microsoft.com/office/drawing/2014/main" val="2006933828"/>
                  </a:ext>
                </a:extLst>
              </a:tr>
              <a:tr h="374229">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smtClean="0">
                          <a:solidFill>
                            <a:schemeClr val="accent1">
                              <a:lumMod val="75000"/>
                            </a:schemeClr>
                          </a:solidFill>
                        </a:rPr>
                        <a:t>2</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4</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2</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2</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extLst>
                  <a:ext uri="{0D108BD9-81ED-4DB2-BD59-A6C34878D82A}">
                    <a16:rowId xmlns:a16="http://schemas.microsoft.com/office/drawing/2014/main" val="2665540886"/>
                  </a:ext>
                </a:extLst>
              </a:tr>
              <a:tr h="1174079">
                <a:tc>
                  <a:txBody>
                    <a:bodyPr/>
                    <a:lstStyle/>
                    <a:p>
                      <a:pPr algn="ctr"/>
                      <a:r>
                        <a:rPr lang="tr-TR" sz="1200" dirty="0" smtClean="0"/>
                        <a:t>Edip ERTAŞ</a:t>
                      </a:r>
                      <a:endParaRPr lang="tr-TR" sz="1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200" dirty="0" smtClean="0"/>
                        <a:t>Mansur Beştaş</a:t>
                      </a:r>
                    </a:p>
                    <a:p>
                      <a:pPr algn="ctr"/>
                      <a:endParaRPr lang="tr-TR" sz="1200" dirty="0" smtClean="0"/>
                    </a:p>
                  </a:txBody>
                  <a:tcPr/>
                </a:tc>
                <a:tc>
                  <a:txBody>
                    <a:bodyPr/>
                    <a:lstStyle/>
                    <a:p>
                      <a:pPr algn="ctr"/>
                      <a:r>
                        <a:rPr lang="tr-TR" sz="1200" dirty="0" smtClean="0"/>
                        <a:t>M.Nurullah</a:t>
                      </a:r>
                      <a:r>
                        <a:rPr lang="tr-TR" sz="1200" baseline="0" dirty="0" smtClean="0"/>
                        <a:t> Nergiz</a:t>
                      </a:r>
                      <a:endParaRPr lang="tr-TR" sz="1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200" dirty="0" smtClean="0"/>
                        <a:t>Sema</a:t>
                      </a:r>
                      <a:r>
                        <a:rPr lang="tr-TR" sz="1200" baseline="0" dirty="0" smtClean="0"/>
                        <a:t> Ayaz</a:t>
                      </a:r>
                      <a:endParaRPr lang="tr-TR" sz="1200" dirty="0" smtClean="0"/>
                    </a:p>
                    <a:p>
                      <a:pPr algn="ctr"/>
                      <a:endParaRPr lang="tr-TR" sz="1200" dirty="0"/>
                    </a:p>
                  </a:txBody>
                  <a:tcPr/>
                </a:tc>
                <a:tc>
                  <a:txBody>
                    <a:bodyPr/>
                    <a:lstStyle/>
                    <a:p>
                      <a:pPr algn="ctr"/>
                      <a:r>
                        <a:rPr lang="tr-TR" sz="1200" dirty="0" smtClean="0"/>
                        <a:t>Hayrettin Toprak</a:t>
                      </a:r>
                      <a:endParaRPr lang="tr-TR" sz="1200" dirty="0"/>
                    </a:p>
                  </a:txBody>
                  <a:tcPr/>
                </a:tc>
                <a:tc>
                  <a:txBody>
                    <a:bodyPr/>
                    <a:lstStyle/>
                    <a:p>
                      <a:pPr algn="ctr"/>
                      <a:r>
                        <a:rPr lang="tr-TR" sz="1200" dirty="0" smtClean="0"/>
                        <a:t>Yıldırım Soylu</a:t>
                      </a:r>
                      <a:endParaRPr lang="tr-TR" sz="1200" dirty="0"/>
                    </a:p>
                  </a:txBody>
                  <a:tcPr/>
                </a:tc>
                <a:tc>
                  <a:txBody>
                    <a:bodyPr/>
                    <a:lstStyle/>
                    <a:p>
                      <a:pPr algn="ctr"/>
                      <a:r>
                        <a:rPr lang="tr-TR" sz="1200" dirty="0" smtClean="0"/>
                        <a:t>Celal Karabulut</a:t>
                      </a:r>
                      <a:endParaRPr lang="tr-TR" sz="12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tr-TR" sz="1200" dirty="0" smtClean="0"/>
                        <a:t>M.Emin Aktuğ</a:t>
                      </a:r>
                      <a:endParaRPr lang="tr-TR" sz="1200" dirty="0"/>
                    </a:p>
                  </a:txBody>
                  <a:tcPr/>
                </a:tc>
                <a:extLst>
                  <a:ext uri="{0D108BD9-81ED-4DB2-BD59-A6C34878D82A}">
                    <a16:rowId xmlns:a16="http://schemas.microsoft.com/office/drawing/2014/main" val="3292974491"/>
                  </a:ext>
                </a:extLst>
              </a:tr>
              <a:tr h="1156226">
                <a:tc>
                  <a:txBody>
                    <a:bodyPr/>
                    <a:lstStyle/>
                    <a:p>
                      <a:pPr algn="ctr"/>
                      <a:endParaRPr lang="tr-TR" sz="1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200" dirty="0" smtClean="0"/>
                        <a:t>Ayhan Talay</a:t>
                      </a:r>
                    </a:p>
                    <a:p>
                      <a:pPr algn="ctr"/>
                      <a:endParaRPr lang="tr-TR" sz="1200" dirty="0" smtClean="0"/>
                    </a:p>
                  </a:txBody>
                  <a:tcPr/>
                </a:tc>
                <a:tc>
                  <a:txBody>
                    <a:bodyPr/>
                    <a:lstStyle/>
                    <a:p>
                      <a:pPr algn="ctr"/>
                      <a:endParaRPr lang="tr-TR" sz="1200" dirty="0"/>
                    </a:p>
                  </a:txBody>
                  <a:tcPr/>
                </a:tc>
                <a:tc>
                  <a:txBody>
                    <a:bodyPr/>
                    <a:lstStyle/>
                    <a:p>
                      <a:pPr algn="ctr"/>
                      <a:endParaRPr lang="tr-TR" sz="1200" dirty="0" smtClean="0"/>
                    </a:p>
                  </a:txBody>
                  <a:tcPr/>
                </a:tc>
                <a:tc>
                  <a:txBody>
                    <a:bodyPr/>
                    <a:lstStyle/>
                    <a:p>
                      <a:pPr algn="ctr"/>
                      <a:r>
                        <a:rPr lang="tr-TR" sz="1200" dirty="0" smtClean="0"/>
                        <a:t>Bedrettin</a:t>
                      </a:r>
                      <a:r>
                        <a:rPr lang="tr-TR" sz="1200" baseline="0" dirty="0" smtClean="0"/>
                        <a:t> Toprak</a:t>
                      </a:r>
                      <a:endParaRPr lang="tr-TR" sz="1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400" dirty="0" smtClean="0"/>
                        <a:t>Münir </a:t>
                      </a:r>
                      <a:r>
                        <a:rPr lang="tr-TR" sz="1400" dirty="0" err="1" smtClean="0"/>
                        <a:t>İmre</a:t>
                      </a:r>
                      <a:endParaRPr lang="tr-TR" sz="1400" dirty="0" smtClean="0"/>
                    </a:p>
                    <a:p>
                      <a:pPr algn="ctr"/>
                      <a:endParaRPr lang="tr-TR" sz="1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400" dirty="0" smtClean="0"/>
                        <a:t>Sait Kayran</a:t>
                      </a:r>
                    </a:p>
                    <a:p>
                      <a:pPr algn="ctr"/>
                      <a:endParaRPr lang="tr-TR" sz="14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tr-TR" sz="1400" dirty="0"/>
                    </a:p>
                  </a:txBody>
                  <a:tcPr/>
                </a:tc>
                <a:extLst>
                  <a:ext uri="{0D108BD9-81ED-4DB2-BD59-A6C34878D82A}">
                    <a16:rowId xmlns:a16="http://schemas.microsoft.com/office/drawing/2014/main" val="365949897"/>
                  </a:ext>
                </a:extLst>
              </a:tr>
              <a:tr h="1124300">
                <a:tc>
                  <a:txBody>
                    <a:bodyPr/>
                    <a:lstStyle/>
                    <a:p>
                      <a:pPr algn="ctr"/>
                      <a:endParaRPr lang="tr-TR" sz="1400" dirty="0"/>
                    </a:p>
                  </a:txBody>
                  <a:tcPr/>
                </a:tc>
                <a:tc>
                  <a:txBody>
                    <a:bodyPr/>
                    <a:lstStyle/>
                    <a:p>
                      <a:pPr algn="ctr"/>
                      <a:endParaRPr lang="tr-TR" sz="1400" dirty="0" smtClean="0"/>
                    </a:p>
                  </a:txBody>
                  <a:tcPr/>
                </a:tc>
                <a:tc>
                  <a:txBody>
                    <a:bodyPr/>
                    <a:lstStyle/>
                    <a:p>
                      <a:pPr algn="ctr"/>
                      <a:endParaRPr lang="tr-TR" sz="1400" dirty="0"/>
                    </a:p>
                  </a:txBody>
                  <a:tcPr/>
                </a:tc>
                <a:tc>
                  <a:txBody>
                    <a:bodyPr/>
                    <a:lstStyle/>
                    <a:p>
                      <a:pPr algn="ctr"/>
                      <a:endParaRPr lang="tr-TR" sz="1200" dirty="0" smtClean="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smtClean="0"/>
                        <a:t>Bilal Koç</a:t>
                      </a:r>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txBody>
                  <a:tcPr/>
                </a:tc>
                <a:tc>
                  <a:txBody>
                    <a:bodyPr/>
                    <a:lstStyle/>
                    <a:p>
                      <a:pPr algn="ctr"/>
                      <a:endParaRPr lang="tr-TR" sz="1200" dirty="0"/>
                    </a:p>
                  </a:txBody>
                  <a:tcPr/>
                </a:tc>
                <a:tc>
                  <a:txBody>
                    <a:bodyPr/>
                    <a:lstStyle/>
                    <a:p>
                      <a:pPr algn="ctr"/>
                      <a:endParaRPr lang="tr-TR" sz="1400" dirty="0"/>
                    </a:p>
                  </a:txBody>
                  <a:tcPr/>
                </a:tc>
                <a:tc>
                  <a:txBody>
                    <a:bodyPr/>
                    <a:lstStyle/>
                    <a:p>
                      <a:pPr algn="ctr"/>
                      <a:endParaRPr lang="tr-TR" sz="1400" dirty="0"/>
                    </a:p>
                  </a:txBody>
                  <a:tcPr/>
                </a:tc>
                <a:extLst>
                  <a:ext uri="{0D108BD9-81ED-4DB2-BD59-A6C34878D82A}">
                    <a16:rowId xmlns:a16="http://schemas.microsoft.com/office/drawing/2014/main" val="2500109237"/>
                  </a:ext>
                </a:extLst>
              </a:tr>
              <a:tr h="1229778">
                <a:tc>
                  <a:txBody>
                    <a:bodyPr/>
                    <a:lstStyle/>
                    <a:p>
                      <a:pPr algn="ctr"/>
                      <a:endParaRPr lang="tr-TR" sz="1400" dirty="0"/>
                    </a:p>
                  </a:txBody>
                  <a:tcPr/>
                </a:tc>
                <a:tc>
                  <a:txBody>
                    <a:bodyPr/>
                    <a:lstStyle/>
                    <a:p>
                      <a:pPr algn="ctr"/>
                      <a:endParaRPr lang="tr-TR" sz="1400" dirty="0" smtClean="0"/>
                    </a:p>
                  </a:txBody>
                  <a:tcPr/>
                </a:tc>
                <a:tc>
                  <a:txBody>
                    <a:bodyPr/>
                    <a:lstStyle/>
                    <a:p>
                      <a:pPr algn="ctr"/>
                      <a:endParaRPr lang="tr-TR" sz="1400" dirty="0"/>
                    </a:p>
                  </a:txBody>
                  <a:tcPr/>
                </a:tc>
                <a:tc>
                  <a:txBody>
                    <a:bodyPr/>
                    <a:lstStyle/>
                    <a:p>
                      <a:pPr algn="ctr"/>
                      <a:endParaRPr lang="tr-TR" sz="1200" dirty="0" smtClean="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smtClean="0"/>
                        <a:t>Mesut Yıldız</a:t>
                      </a:r>
                    </a:p>
                  </a:txBody>
                  <a:tcPr/>
                </a:tc>
                <a:tc>
                  <a:txBody>
                    <a:bodyPr/>
                    <a:lstStyle/>
                    <a:p>
                      <a:pPr algn="ctr"/>
                      <a:endParaRPr lang="tr-TR" sz="1200" dirty="0"/>
                    </a:p>
                  </a:txBody>
                  <a:tcPr/>
                </a:tc>
                <a:tc>
                  <a:txBody>
                    <a:bodyPr/>
                    <a:lstStyle/>
                    <a:p>
                      <a:pPr algn="ctr"/>
                      <a:endParaRPr lang="tr-TR" sz="1400" dirty="0"/>
                    </a:p>
                  </a:txBody>
                  <a:tcPr>
                    <a:solidFill>
                      <a:schemeClr val="accent1">
                        <a:tint val="40000"/>
                        <a:alpha val="62000"/>
                      </a:schemeClr>
                    </a:solidFill>
                  </a:tcPr>
                </a:tc>
                <a:tc>
                  <a:txBody>
                    <a:bodyPr/>
                    <a:lstStyle/>
                    <a:p>
                      <a:pPr algn="ctr"/>
                      <a:endParaRPr lang="tr-TR" sz="1400" dirty="0"/>
                    </a:p>
                  </a:txBody>
                  <a:tcPr/>
                </a:tc>
                <a:extLst>
                  <a:ext uri="{0D108BD9-81ED-4DB2-BD59-A6C34878D82A}">
                    <a16:rowId xmlns:a16="http://schemas.microsoft.com/office/drawing/2014/main" val="3201553134"/>
                  </a:ext>
                </a:extLst>
              </a:tr>
            </a:tbl>
          </a:graphicData>
        </a:graphic>
      </p:graphicFrame>
      <p:pic>
        <p:nvPicPr>
          <p:cNvPr id="7" name="Resi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11121" y="2087527"/>
            <a:ext cx="1157029" cy="901157"/>
          </a:xfrm>
          <a:prstGeom prst="rect">
            <a:avLst/>
          </a:prstGeom>
        </p:spPr>
      </p:pic>
      <p:pic>
        <p:nvPicPr>
          <p:cNvPr id="8" name="Resim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8041" y="2087526"/>
            <a:ext cx="1155232" cy="901158"/>
          </a:xfrm>
          <a:prstGeom prst="rect">
            <a:avLst/>
          </a:prstGeom>
        </p:spPr>
      </p:pic>
      <p:pic>
        <p:nvPicPr>
          <p:cNvPr id="9" name="Resim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76053" y="3224524"/>
            <a:ext cx="1138229" cy="901158"/>
          </a:xfrm>
          <a:prstGeom prst="rect">
            <a:avLst/>
          </a:prstGeom>
        </p:spPr>
      </p:pic>
      <p:pic>
        <p:nvPicPr>
          <p:cNvPr id="10" name="Resim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18001" y="2092904"/>
            <a:ext cx="1089763" cy="895780"/>
          </a:xfrm>
          <a:prstGeom prst="rect">
            <a:avLst/>
          </a:prstGeom>
        </p:spPr>
      </p:pic>
      <p:pic>
        <p:nvPicPr>
          <p:cNvPr id="12" name="Resim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6410" y="2078291"/>
            <a:ext cx="1165858" cy="901158"/>
          </a:xfrm>
          <a:prstGeom prst="rect">
            <a:avLst/>
          </a:prstGeom>
        </p:spPr>
      </p:pic>
      <p:pic>
        <p:nvPicPr>
          <p:cNvPr id="13" name="Resim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655070" y="2093272"/>
            <a:ext cx="1110846" cy="895780"/>
          </a:xfrm>
          <a:prstGeom prst="rect">
            <a:avLst/>
          </a:prstGeom>
        </p:spPr>
      </p:pic>
      <p:pic>
        <p:nvPicPr>
          <p:cNvPr id="14" name="Resim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902679" y="3235520"/>
            <a:ext cx="1132793" cy="895780"/>
          </a:xfrm>
          <a:prstGeom prst="rect">
            <a:avLst/>
          </a:prstGeom>
        </p:spPr>
      </p:pic>
      <p:pic>
        <p:nvPicPr>
          <p:cNvPr id="15" name="Resim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472414" y="4412449"/>
            <a:ext cx="1152648" cy="901158"/>
          </a:xfrm>
          <a:prstGeom prst="rect">
            <a:avLst/>
          </a:prstGeom>
        </p:spPr>
      </p:pic>
      <p:pic>
        <p:nvPicPr>
          <p:cNvPr id="16" name="Resim 1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059045" y="2087527"/>
            <a:ext cx="1188938" cy="901158"/>
          </a:xfrm>
          <a:prstGeom prst="rect">
            <a:avLst/>
          </a:prstGeom>
        </p:spPr>
      </p:pic>
      <p:pic>
        <p:nvPicPr>
          <p:cNvPr id="17" name="Resim 1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341837" y="2097875"/>
            <a:ext cx="1093175" cy="895779"/>
          </a:xfrm>
          <a:prstGeom prst="rect">
            <a:avLst/>
          </a:prstGeom>
        </p:spPr>
      </p:pic>
      <p:pic>
        <p:nvPicPr>
          <p:cNvPr id="18" name="Resim 17"/>
          <p:cNvPicPr>
            <a:picLocks noChangeAspect="1"/>
          </p:cNvPicPr>
          <p:nvPr/>
        </p:nvPicPr>
        <p:blipFill>
          <a:blip r:embed="rId12"/>
          <a:stretch>
            <a:fillRect/>
          </a:stretch>
        </p:blipFill>
        <p:spPr>
          <a:xfrm>
            <a:off x="698271" y="4705005"/>
            <a:ext cx="2708064" cy="2152996"/>
          </a:xfrm>
          <a:prstGeom prst="rect">
            <a:avLst/>
          </a:prstGeom>
        </p:spPr>
      </p:pic>
      <p:pic>
        <p:nvPicPr>
          <p:cNvPr id="20" name="Resim 19"/>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193384" y="3218133"/>
            <a:ext cx="1172920" cy="892589"/>
          </a:xfrm>
          <a:prstGeom prst="rect">
            <a:avLst/>
          </a:prstGeom>
        </p:spPr>
      </p:pic>
      <p:pic>
        <p:nvPicPr>
          <p:cNvPr id="2" name="İçerik Yer Tutucusu 1"/>
          <p:cNvPicPr>
            <a:picLocks noGrp="1" noChangeAspect="1"/>
          </p:cNvPicPr>
          <p:nvPr>
            <p:ph idx="1"/>
          </p:nvPr>
        </p:nvPicPr>
        <p:blipFill>
          <a:blip r:embed="rId14">
            <a:extLst>
              <a:ext uri="{28A0092B-C50C-407E-A947-70E740481C1C}">
                <a14:useLocalDpi xmlns:a14="http://schemas.microsoft.com/office/drawing/2010/main" val="0"/>
              </a:ext>
            </a:extLst>
          </a:blip>
          <a:stretch>
            <a:fillRect/>
          </a:stretch>
        </p:blipFill>
        <p:spPr>
          <a:xfrm>
            <a:off x="6454797" y="5561213"/>
            <a:ext cx="1159485" cy="952093"/>
          </a:xfrm>
        </p:spPr>
      </p:pic>
      <p:sp>
        <p:nvSpPr>
          <p:cNvPr id="19" name="Dik Üçgen 18"/>
          <p:cNvSpPr/>
          <p:nvPr/>
        </p:nvSpPr>
        <p:spPr>
          <a:xfrm>
            <a:off x="3723698" y="6051547"/>
            <a:ext cx="3300412" cy="723827"/>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21" name="Resim 20"/>
          <p:cNvPicPr>
            <a:picLocks noChangeAspect="1"/>
          </p:cNvPicPr>
          <p:nvPr/>
        </p:nvPicPr>
        <p:blipFill>
          <a:blip r:embed="rId15"/>
          <a:stretch>
            <a:fillRect/>
          </a:stretch>
        </p:blipFill>
        <p:spPr>
          <a:xfrm>
            <a:off x="927983" y="5214938"/>
            <a:ext cx="1465074" cy="1630027"/>
          </a:xfrm>
          <a:prstGeom prst="rect">
            <a:avLst/>
          </a:prstGeom>
        </p:spPr>
      </p:pic>
      <p:pic>
        <p:nvPicPr>
          <p:cNvPr id="22" name="Resim 21"/>
          <p:cNvPicPr>
            <a:picLocks noChangeAspect="1"/>
          </p:cNvPicPr>
          <p:nvPr/>
        </p:nvPicPr>
        <p:blipFill>
          <a:blip r:embed="rId16"/>
          <a:stretch>
            <a:fillRect/>
          </a:stretch>
        </p:blipFill>
        <p:spPr>
          <a:xfrm>
            <a:off x="2207035" y="6022971"/>
            <a:ext cx="1112349" cy="806454"/>
          </a:xfrm>
          <a:prstGeom prst="rect">
            <a:avLst/>
          </a:prstGeom>
        </p:spPr>
      </p:pic>
      <p:pic>
        <p:nvPicPr>
          <p:cNvPr id="23" name="Resim 22"/>
          <p:cNvPicPr>
            <a:picLocks noChangeAspect="1"/>
          </p:cNvPicPr>
          <p:nvPr/>
        </p:nvPicPr>
        <p:blipFill>
          <a:blip r:embed="rId17"/>
          <a:stretch>
            <a:fillRect/>
          </a:stretch>
        </p:blipFill>
        <p:spPr>
          <a:xfrm>
            <a:off x="2333048" y="5079076"/>
            <a:ext cx="1390650" cy="972471"/>
          </a:xfrm>
          <a:prstGeom prst="rect">
            <a:avLst/>
          </a:prstGeom>
        </p:spPr>
      </p:pic>
      <p:pic>
        <p:nvPicPr>
          <p:cNvPr id="24" name="Resim 23"/>
          <p:cNvPicPr>
            <a:picLocks noChangeAspect="1"/>
          </p:cNvPicPr>
          <p:nvPr/>
        </p:nvPicPr>
        <p:blipFill>
          <a:blip r:embed="rId16"/>
          <a:stretch>
            <a:fillRect/>
          </a:stretch>
        </p:blipFill>
        <p:spPr>
          <a:xfrm>
            <a:off x="2207035" y="6022971"/>
            <a:ext cx="1516663" cy="806454"/>
          </a:xfrm>
          <a:prstGeom prst="rect">
            <a:avLst/>
          </a:prstGeom>
        </p:spPr>
      </p:pic>
      <p:pic>
        <p:nvPicPr>
          <p:cNvPr id="25" name="Resim 24"/>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221073" y="2069055"/>
            <a:ext cx="1117542" cy="901157"/>
          </a:xfrm>
          <a:prstGeom prst="rect">
            <a:avLst/>
          </a:prstGeom>
        </p:spPr>
      </p:pic>
      <p:pic>
        <p:nvPicPr>
          <p:cNvPr id="3" name="Resim 2"/>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9335878" y="3231065"/>
            <a:ext cx="1132793" cy="909471"/>
          </a:xfrm>
          <a:prstGeom prst="rect">
            <a:avLst/>
          </a:prstGeom>
        </p:spPr>
      </p:pic>
    </p:spTree>
    <p:extLst>
      <p:ext uri="{BB962C8B-B14F-4D97-AF65-F5344CB8AC3E}">
        <p14:creationId xmlns:p14="http://schemas.microsoft.com/office/powerpoint/2010/main" val="246761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4" name="Düz Bağlayıcı 23"/>
          <p:cNvCxnSpPr/>
          <p:nvPr/>
        </p:nvCxnSpPr>
        <p:spPr>
          <a:xfrm>
            <a:off x="8622019" y="4403819"/>
            <a:ext cx="5241" cy="367924"/>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58" name="Dikdörtgen 57"/>
          <p:cNvSpPr/>
          <p:nvPr/>
        </p:nvSpPr>
        <p:spPr>
          <a:xfrm>
            <a:off x="4643438" y="6016198"/>
            <a:ext cx="7548562" cy="842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Metin kutusu 3"/>
          <p:cNvSpPr txBox="1"/>
          <p:nvPr/>
        </p:nvSpPr>
        <p:spPr>
          <a:xfrm>
            <a:off x="1729067" y="586563"/>
            <a:ext cx="6764482" cy="461665"/>
          </a:xfrm>
          <a:prstGeom prst="rect">
            <a:avLst/>
          </a:prstGeom>
          <a:noFill/>
        </p:spPr>
        <p:txBody>
          <a:bodyPr wrap="square" rtlCol="0">
            <a:spAutoFit/>
          </a:bodyPr>
          <a:lstStyle/>
          <a:p>
            <a:r>
              <a:rPr lang="tr-TR" sz="2400" b="1" dirty="0" smtClean="0"/>
              <a:t>ORGANİZASYON ŞEMASI</a:t>
            </a:r>
            <a:endParaRPr lang="tr-TR" sz="2400" b="1" dirty="0"/>
          </a:p>
        </p:txBody>
      </p:sp>
      <p:cxnSp>
        <p:nvCxnSpPr>
          <p:cNvPr id="7" name="Düz Bağlayıcı 6"/>
          <p:cNvCxnSpPr/>
          <p:nvPr/>
        </p:nvCxnSpPr>
        <p:spPr>
          <a:xfrm>
            <a:off x="5293546" y="4415416"/>
            <a:ext cx="0" cy="349653"/>
          </a:xfrm>
          <a:prstGeom prst="line">
            <a:avLst/>
          </a:prstGeom>
          <a:ln w="857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 name="Düz Bağlayıcı 7"/>
          <p:cNvCxnSpPr/>
          <p:nvPr/>
        </p:nvCxnSpPr>
        <p:spPr>
          <a:xfrm>
            <a:off x="6122168" y="1638939"/>
            <a:ext cx="0" cy="2764880"/>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9" name="Düz Bağlayıcı 8"/>
          <p:cNvCxnSpPr/>
          <p:nvPr/>
        </p:nvCxnSpPr>
        <p:spPr>
          <a:xfrm flipH="1" flipV="1">
            <a:off x="4273088" y="2182759"/>
            <a:ext cx="3649696" cy="5145"/>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1" name="Düz Bağlayıcı 10"/>
          <p:cNvCxnSpPr/>
          <p:nvPr/>
        </p:nvCxnSpPr>
        <p:spPr>
          <a:xfrm>
            <a:off x="9568669" y="2728678"/>
            <a:ext cx="45202" cy="3237141"/>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2" name="Düz Bağlayıcı 11"/>
          <p:cNvCxnSpPr/>
          <p:nvPr/>
        </p:nvCxnSpPr>
        <p:spPr>
          <a:xfrm>
            <a:off x="2831159" y="2745790"/>
            <a:ext cx="0" cy="1692884"/>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3" name="Düz Bağlayıcı 12"/>
          <p:cNvCxnSpPr/>
          <p:nvPr/>
        </p:nvCxnSpPr>
        <p:spPr>
          <a:xfrm flipH="1">
            <a:off x="2831159" y="2774800"/>
            <a:ext cx="6765707" cy="16020"/>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14" name="Yuvarlatılmış Dikdörtgen 13"/>
          <p:cNvSpPr/>
          <p:nvPr/>
        </p:nvSpPr>
        <p:spPr>
          <a:xfrm>
            <a:off x="4653716" y="1166377"/>
            <a:ext cx="2936904" cy="601154"/>
          </a:xfrm>
          <a:prstGeom prst="roundRect">
            <a:avLst/>
          </a:prstGeom>
          <a:solidFill>
            <a:schemeClr val="accent2"/>
          </a:solidFill>
          <a:ln w="50800" cap="rnd" cmpd="dbl">
            <a:noFill/>
            <a:beve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smtClean="0"/>
              <a:t>Daire Başkanı</a:t>
            </a:r>
          </a:p>
        </p:txBody>
      </p:sp>
      <p:sp>
        <p:nvSpPr>
          <p:cNvPr id="15" name="Yuvarlatılmış Dikdörtgen 14"/>
          <p:cNvSpPr/>
          <p:nvPr/>
        </p:nvSpPr>
        <p:spPr>
          <a:xfrm>
            <a:off x="1478539" y="3082874"/>
            <a:ext cx="3116913" cy="613019"/>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a:t>Yazılım ve Web Programlama Şube </a:t>
            </a:r>
            <a:r>
              <a:rPr lang="tr-TR" sz="1400" b="1" dirty="0" smtClean="0"/>
              <a:t>Müdürlüğü  </a:t>
            </a:r>
            <a:r>
              <a:rPr lang="tr-TR" sz="1600" b="1" dirty="0" smtClean="0"/>
              <a:t>(Mansur BEŞTAŞ)</a:t>
            </a:r>
          </a:p>
        </p:txBody>
      </p:sp>
      <p:sp>
        <p:nvSpPr>
          <p:cNvPr id="16" name="Yuvarlatılmış Dikdörtgen 15"/>
          <p:cNvSpPr/>
          <p:nvPr/>
        </p:nvSpPr>
        <p:spPr>
          <a:xfrm>
            <a:off x="7924990" y="3077471"/>
            <a:ext cx="2994559" cy="649479"/>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a:t>Teknik ve İdari Hizmetler Şube </a:t>
            </a:r>
            <a:r>
              <a:rPr lang="tr-TR" sz="1400" b="1" dirty="0" smtClean="0"/>
              <a:t>Müdürlüğü  </a:t>
            </a:r>
            <a:r>
              <a:rPr lang="tr-TR" sz="1600" b="1" dirty="0"/>
              <a:t>(Ayhan TALAY</a:t>
            </a:r>
            <a:r>
              <a:rPr lang="tr-TR" sz="1600" b="1" dirty="0" smtClean="0"/>
              <a:t>) V.</a:t>
            </a:r>
            <a:endParaRPr lang="tr-TR" sz="1600" b="1" dirty="0"/>
          </a:p>
        </p:txBody>
      </p:sp>
      <p:sp>
        <p:nvSpPr>
          <p:cNvPr id="19" name="Yuvarlatılmış Dikdörtgen 18"/>
          <p:cNvSpPr/>
          <p:nvPr/>
        </p:nvSpPr>
        <p:spPr>
          <a:xfrm>
            <a:off x="7913333" y="4720719"/>
            <a:ext cx="1564103" cy="1044062"/>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Teknik Destek</a:t>
            </a:r>
          </a:p>
          <a:p>
            <a:pPr algn="ctr"/>
            <a:r>
              <a:rPr lang="tr-TR" sz="1200" b="1" dirty="0" smtClean="0">
                <a:solidFill>
                  <a:schemeClr val="tx1"/>
                </a:solidFill>
              </a:rPr>
              <a:t>Hayrettin TOPRAK</a:t>
            </a:r>
          </a:p>
          <a:p>
            <a:pPr algn="ctr"/>
            <a:r>
              <a:rPr lang="tr-TR" sz="1200" b="1" dirty="0" smtClean="0">
                <a:solidFill>
                  <a:schemeClr val="tx1"/>
                </a:solidFill>
              </a:rPr>
              <a:t>Bedrettin TOPRAK</a:t>
            </a:r>
          </a:p>
          <a:p>
            <a:pPr algn="ctr"/>
            <a:r>
              <a:rPr lang="tr-TR" sz="1200" b="1" dirty="0" smtClean="0">
                <a:solidFill>
                  <a:schemeClr val="tx1"/>
                </a:solidFill>
              </a:rPr>
              <a:t>Bilal KOÇ</a:t>
            </a:r>
          </a:p>
          <a:p>
            <a:pPr algn="ctr"/>
            <a:r>
              <a:rPr lang="tr-TR" sz="1200" b="1" dirty="0" smtClean="0">
                <a:solidFill>
                  <a:schemeClr val="tx1"/>
                </a:solidFill>
              </a:rPr>
              <a:t>Mesut YILDIZ</a:t>
            </a:r>
          </a:p>
        </p:txBody>
      </p:sp>
      <p:sp>
        <p:nvSpPr>
          <p:cNvPr id="20" name="Yuvarlatılmış Dikdörtgen 19"/>
          <p:cNvSpPr/>
          <p:nvPr/>
        </p:nvSpPr>
        <p:spPr>
          <a:xfrm>
            <a:off x="8779241" y="5951531"/>
            <a:ext cx="1669260" cy="684614"/>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EBYS Koordinatörlüğü</a:t>
            </a:r>
          </a:p>
          <a:p>
            <a:pPr algn="ctr"/>
            <a:r>
              <a:rPr lang="tr-TR" sz="1200" b="1" dirty="0" smtClean="0">
                <a:solidFill>
                  <a:schemeClr val="tx1"/>
                </a:solidFill>
              </a:rPr>
              <a:t>Sema AYAZ</a:t>
            </a:r>
          </a:p>
        </p:txBody>
      </p:sp>
      <p:sp>
        <p:nvSpPr>
          <p:cNvPr id="21" name="Yuvarlatılmış Dikdörtgen 20"/>
          <p:cNvSpPr/>
          <p:nvPr/>
        </p:nvSpPr>
        <p:spPr>
          <a:xfrm>
            <a:off x="2777262" y="1917272"/>
            <a:ext cx="1490842" cy="559549"/>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Yazı İşleri</a:t>
            </a:r>
          </a:p>
          <a:p>
            <a:pPr algn="ctr"/>
            <a:r>
              <a:rPr lang="tr-TR" sz="1200" b="1" dirty="0" smtClean="0">
                <a:solidFill>
                  <a:schemeClr val="tx1"/>
                </a:solidFill>
              </a:rPr>
              <a:t>Celal KARABULUT</a:t>
            </a:r>
          </a:p>
          <a:p>
            <a:pPr algn="ctr"/>
            <a:r>
              <a:rPr lang="tr-TR" sz="1200" b="1" dirty="0" smtClean="0">
                <a:solidFill>
                  <a:schemeClr val="tx1"/>
                </a:solidFill>
              </a:rPr>
              <a:t>Sait KAYRAN</a:t>
            </a:r>
          </a:p>
        </p:txBody>
      </p:sp>
      <p:cxnSp>
        <p:nvCxnSpPr>
          <p:cNvPr id="22" name="Düz Bağlayıcı 21"/>
          <p:cNvCxnSpPr/>
          <p:nvPr/>
        </p:nvCxnSpPr>
        <p:spPr>
          <a:xfrm flipV="1">
            <a:off x="8579090" y="4415416"/>
            <a:ext cx="1826017" cy="3192"/>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23" name="Yuvarlatılmış Dikdörtgen 22"/>
          <p:cNvSpPr/>
          <p:nvPr/>
        </p:nvSpPr>
        <p:spPr>
          <a:xfrm>
            <a:off x="4611573" y="4707917"/>
            <a:ext cx="1490842" cy="679449"/>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Sistem Grubu</a:t>
            </a:r>
          </a:p>
          <a:p>
            <a:pPr algn="ctr"/>
            <a:r>
              <a:rPr lang="tr-TR" sz="1200" b="1" dirty="0" err="1">
                <a:solidFill>
                  <a:schemeClr val="tx1"/>
                </a:solidFill>
              </a:rPr>
              <a:t>M.Nurullah</a:t>
            </a:r>
            <a:r>
              <a:rPr lang="tr-TR" sz="1200" b="1" dirty="0">
                <a:solidFill>
                  <a:schemeClr val="tx1"/>
                </a:solidFill>
              </a:rPr>
              <a:t> NERGİZ</a:t>
            </a:r>
          </a:p>
        </p:txBody>
      </p:sp>
      <p:cxnSp>
        <p:nvCxnSpPr>
          <p:cNvPr id="25" name="Düz Bağlayıcı 24"/>
          <p:cNvCxnSpPr/>
          <p:nvPr/>
        </p:nvCxnSpPr>
        <p:spPr>
          <a:xfrm>
            <a:off x="10405107" y="4378740"/>
            <a:ext cx="5241" cy="367924"/>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26" name="Yuvarlatılmış Dikdörtgen 25"/>
          <p:cNvSpPr/>
          <p:nvPr/>
        </p:nvSpPr>
        <p:spPr>
          <a:xfrm>
            <a:off x="4791769" y="3076936"/>
            <a:ext cx="2936904" cy="618958"/>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a:t>Ağ </a:t>
            </a:r>
            <a:r>
              <a:rPr lang="tr-TR" sz="1400" b="1" dirty="0" smtClean="0"/>
              <a:t> ve Sistem Yönetim</a:t>
            </a:r>
            <a:r>
              <a:rPr lang="tr-TR" sz="1400" b="1" dirty="0"/>
              <a:t> </a:t>
            </a:r>
            <a:r>
              <a:rPr lang="tr-TR" sz="1400" b="1" dirty="0" smtClean="0"/>
              <a:t>Şube Müdürlüğü  </a:t>
            </a:r>
            <a:r>
              <a:rPr lang="tr-TR" sz="1600" b="1" dirty="0" smtClean="0"/>
              <a:t>(</a:t>
            </a:r>
            <a:r>
              <a:rPr lang="tr-TR" sz="1600" b="1" dirty="0"/>
              <a:t>Ayhan TALAY</a:t>
            </a:r>
            <a:r>
              <a:rPr lang="tr-TR" sz="1600" b="1" dirty="0" smtClean="0"/>
              <a:t>)</a:t>
            </a:r>
            <a:endParaRPr lang="tr-TR" sz="1600" b="1" dirty="0"/>
          </a:p>
        </p:txBody>
      </p:sp>
      <p:sp>
        <p:nvSpPr>
          <p:cNvPr id="27" name="Yuvarlatılmış Dikdörtgen 26"/>
          <p:cNvSpPr/>
          <p:nvPr/>
        </p:nvSpPr>
        <p:spPr>
          <a:xfrm>
            <a:off x="7989905" y="1917273"/>
            <a:ext cx="1578672" cy="559548"/>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Kalite  Yönetim</a:t>
            </a:r>
          </a:p>
          <a:p>
            <a:pPr algn="ctr"/>
            <a:r>
              <a:rPr lang="tr-TR" sz="1200" b="1" dirty="0" err="1" smtClean="0">
                <a:solidFill>
                  <a:schemeClr val="tx1"/>
                </a:solidFill>
              </a:rPr>
              <a:t>M.Nurullah</a:t>
            </a:r>
            <a:r>
              <a:rPr lang="tr-TR" sz="1200" b="1" dirty="0" smtClean="0">
                <a:solidFill>
                  <a:schemeClr val="tx1"/>
                </a:solidFill>
              </a:rPr>
              <a:t> NERGİZ</a:t>
            </a:r>
          </a:p>
        </p:txBody>
      </p:sp>
      <p:cxnSp>
        <p:nvCxnSpPr>
          <p:cNvPr id="28" name="Düz Bağlayıcı 27"/>
          <p:cNvCxnSpPr/>
          <p:nvPr/>
        </p:nvCxnSpPr>
        <p:spPr>
          <a:xfrm flipV="1">
            <a:off x="1814779" y="4405595"/>
            <a:ext cx="2019329" cy="33079"/>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29" name="Düz Bağlayıcı 28"/>
          <p:cNvCxnSpPr/>
          <p:nvPr/>
        </p:nvCxnSpPr>
        <p:spPr>
          <a:xfrm flipH="1">
            <a:off x="1857462" y="4405595"/>
            <a:ext cx="6407" cy="357849"/>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30" name="Düz Bağlayıcı 29"/>
          <p:cNvCxnSpPr/>
          <p:nvPr/>
        </p:nvCxnSpPr>
        <p:spPr>
          <a:xfrm>
            <a:off x="3811476" y="4378740"/>
            <a:ext cx="2845" cy="353859"/>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33" name="Yuvarlatılmış Dikdörtgen 32"/>
          <p:cNvSpPr/>
          <p:nvPr/>
        </p:nvSpPr>
        <p:spPr>
          <a:xfrm>
            <a:off x="9798600" y="4684082"/>
            <a:ext cx="1489754" cy="1069191"/>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Kamera Güvenlik Sistemleri</a:t>
            </a:r>
          </a:p>
          <a:p>
            <a:pPr algn="ctr"/>
            <a:r>
              <a:rPr lang="tr-TR" sz="1200" b="1" dirty="0" smtClean="0">
                <a:solidFill>
                  <a:schemeClr val="tx1"/>
                </a:solidFill>
              </a:rPr>
              <a:t>Yıldırım SOYLU</a:t>
            </a:r>
          </a:p>
          <a:p>
            <a:pPr algn="ctr"/>
            <a:r>
              <a:rPr lang="tr-TR" sz="1200" b="1" dirty="0" err="1" smtClean="0">
                <a:solidFill>
                  <a:schemeClr val="tx1"/>
                </a:solidFill>
              </a:rPr>
              <a:t>M.Emin</a:t>
            </a:r>
            <a:r>
              <a:rPr lang="tr-TR" sz="1200" b="1" dirty="0" smtClean="0">
                <a:solidFill>
                  <a:schemeClr val="tx1"/>
                </a:solidFill>
              </a:rPr>
              <a:t> AKTUĞ</a:t>
            </a:r>
          </a:p>
          <a:p>
            <a:pPr algn="ctr"/>
            <a:r>
              <a:rPr lang="tr-TR" sz="1200" b="1" dirty="0" err="1">
                <a:solidFill>
                  <a:schemeClr val="tx1"/>
                </a:solidFill>
              </a:rPr>
              <a:t>Munir</a:t>
            </a:r>
            <a:r>
              <a:rPr lang="tr-TR" sz="1200" b="1" dirty="0">
                <a:solidFill>
                  <a:schemeClr val="tx1"/>
                </a:solidFill>
              </a:rPr>
              <a:t> </a:t>
            </a:r>
            <a:r>
              <a:rPr lang="tr-TR" sz="1200" b="1" dirty="0" smtClean="0">
                <a:solidFill>
                  <a:schemeClr val="tx1"/>
                </a:solidFill>
              </a:rPr>
              <a:t>İMRE</a:t>
            </a:r>
            <a:endParaRPr lang="tr-TR" sz="1200" b="1" dirty="0">
              <a:solidFill>
                <a:schemeClr val="tx1"/>
              </a:solidFill>
            </a:endParaRPr>
          </a:p>
        </p:txBody>
      </p:sp>
      <p:sp>
        <p:nvSpPr>
          <p:cNvPr id="34" name="Yuvarlatılmış Dikdörtgen 33"/>
          <p:cNvSpPr/>
          <p:nvPr/>
        </p:nvSpPr>
        <p:spPr>
          <a:xfrm>
            <a:off x="2954104" y="4706116"/>
            <a:ext cx="1490842" cy="667986"/>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Web Grubu</a:t>
            </a:r>
          </a:p>
        </p:txBody>
      </p:sp>
      <p:cxnSp>
        <p:nvCxnSpPr>
          <p:cNvPr id="36" name="Düz Bağlayıcı 35"/>
          <p:cNvCxnSpPr/>
          <p:nvPr/>
        </p:nvCxnSpPr>
        <p:spPr>
          <a:xfrm flipV="1">
            <a:off x="5258981" y="4417744"/>
            <a:ext cx="1726375" cy="1729"/>
          </a:xfrm>
          <a:prstGeom prst="line">
            <a:avLst/>
          </a:prstGeom>
          <a:ln w="857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7" name="Düz Bağlayıcı 36"/>
          <p:cNvCxnSpPr/>
          <p:nvPr/>
        </p:nvCxnSpPr>
        <p:spPr>
          <a:xfrm>
            <a:off x="6946273" y="4391581"/>
            <a:ext cx="0" cy="349653"/>
          </a:xfrm>
          <a:prstGeom prst="line">
            <a:avLst/>
          </a:prstGeom>
          <a:ln w="85725">
            <a:solidFill>
              <a:schemeClr val="accent1"/>
            </a:solidFill>
          </a:ln>
        </p:spPr>
        <p:style>
          <a:lnRef idx="1">
            <a:schemeClr val="accent1"/>
          </a:lnRef>
          <a:fillRef idx="0">
            <a:schemeClr val="accent1"/>
          </a:fillRef>
          <a:effectRef idx="0">
            <a:schemeClr val="accent1"/>
          </a:effectRef>
          <a:fontRef idx="minor">
            <a:schemeClr val="tx1"/>
          </a:fontRef>
        </p:style>
      </p:cxnSp>
      <p:sp>
        <p:nvSpPr>
          <p:cNvPr id="59" name="Dik Üçgen 58"/>
          <p:cNvSpPr/>
          <p:nvPr/>
        </p:nvSpPr>
        <p:spPr>
          <a:xfrm>
            <a:off x="4643438" y="6051547"/>
            <a:ext cx="3300412" cy="806453"/>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60" name="Resim 59"/>
          <p:cNvPicPr>
            <a:picLocks noChangeAspect="1"/>
          </p:cNvPicPr>
          <p:nvPr/>
        </p:nvPicPr>
        <p:blipFill>
          <a:blip r:embed="rId2"/>
          <a:stretch>
            <a:fillRect/>
          </a:stretch>
        </p:blipFill>
        <p:spPr>
          <a:xfrm>
            <a:off x="229713" y="5214938"/>
            <a:ext cx="1465074" cy="1630027"/>
          </a:xfrm>
          <a:prstGeom prst="rect">
            <a:avLst/>
          </a:prstGeom>
        </p:spPr>
      </p:pic>
      <p:pic>
        <p:nvPicPr>
          <p:cNvPr id="61" name="Resim 60"/>
          <p:cNvPicPr>
            <a:picLocks noChangeAspect="1"/>
          </p:cNvPicPr>
          <p:nvPr/>
        </p:nvPicPr>
        <p:blipFill>
          <a:blip r:embed="rId3"/>
          <a:stretch>
            <a:fillRect/>
          </a:stretch>
        </p:blipFill>
        <p:spPr>
          <a:xfrm>
            <a:off x="1454797" y="5463840"/>
            <a:ext cx="1390650" cy="590550"/>
          </a:xfrm>
          <a:prstGeom prst="rect">
            <a:avLst/>
          </a:prstGeom>
        </p:spPr>
      </p:pic>
      <p:sp>
        <p:nvSpPr>
          <p:cNvPr id="18" name="Yuvarlatılmış Dikdörtgen 17"/>
          <p:cNvSpPr/>
          <p:nvPr/>
        </p:nvSpPr>
        <p:spPr>
          <a:xfrm>
            <a:off x="1309813" y="4711277"/>
            <a:ext cx="1490842" cy="676089"/>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a:solidFill>
                  <a:schemeClr val="tx1"/>
                </a:solidFill>
              </a:rPr>
              <a:t>Yazılım </a:t>
            </a:r>
            <a:r>
              <a:rPr lang="tr-TR" sz="1200" b="1" dirty="0" smtClean="0">
                <a:solidFill>
                  <a:schemeClr val="tx1"/>
                </a:solidFill>
              </a:rPr>
              <a:t>Grubu</a:t>
            </a:r>
          </a:p>
        </p:txBody>
      </p:sp>
      <p:pic>
        <p:nvPicPr>
          <p:cNvPr id="62" name="Resim 61"/>
          <p:cNvPicPr>
            <a:picLocks noChangeAspect="1"/>
          </p:cNvPicPr>
          <p:nvPr/>
        </p:nvPicPr>
        <p:blipFill>
          <a:blip r:embed="rId4"/>
          <a:stretch>
            <a:fillRect/>
          </a:stretch>
        </p:blipFill>
        <p:spPr>
          <a:xfrm>
            <a:off x="1508765" y="6022971"/>
            <a:ext cx="1112349" cy="806454"/>
          </a:xfrm>
          <a:prstGeom prst="rect">
            <a:avLst/>
          </a:prstGeom>
        </p:spPr>
      </p:pic>
      <p:sp>
        <p:nvSpPr>
          <p:cNvPr id="17" name="Yuvarlatılmış Dikdörtgen 16"/>
          <p:cNvSpPr/>
          <p:nvPr/>
        </p:nvSpPr>
        <p:spPr>
          <a:xfrm>
            <a:off x="6242530" y="4718883"/>
            <a:ext cx="1486143" cy="668483"/>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Ağ Grubu</a:t>
            </a:r>
          </a:p>
          <a:p>
            <a:pPr algn="ctr"/>
            <a:r>
              <a:rPr lang="tr-TR" sz="1200" b="1" dirty="0">
                <a:solidFill>
                  <a:schemeClr val="tx1"/>
                </a:solidFill>
              </a:rPr>
              <a:t>Ayhan TALAY</a:t>
            </a:r>
          </a:p>
        </p:txBody>
      </p:sp>
    </p:spTree>
    <p:extLst>
      <p:ext uri="{BB962C8B-B14F-4D97-AF65-F5344CB8AC3E}">
        <p14:creationId xmlns:p14="http://schemas.microsoft.com/office/powerpoint/2010/main" val="253986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29067" y="586563"/>
            <a:ext cx="6764482" cy="461665"/>
          </a:xfrm>
          <a:prstGeom prst="rect">
            <a:avLst/>
          </a:prstGeom>
          <a:noFill/>
        </p:spPr>
        <p:txBody>
          <a:bodyPr wrap="square" rtlCol="0">
            <a:spAutoFit/>
          </a:bodyPr>
          <a:lstStyle/>
          <a:p>
            <a:r>
              <a:rPr lang="tr-TR" sz="2400" b="1" dirty="0" smtClean="0"/>
              <a:t>TECHİZAT DURUMU</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2137190567"/>
              </p:ext>
            </p:extLst>
          </p:nvPr>
        </p:nvGraphicFramePr>
        <p:xfrm>
          <a:off x="1945198" y="1378221"/>
          <a:ext cx="7792238" cy="3657600"/>
        </p:xfrm>
        <a:graphic>
          <a:graphicData uri="http://schemas.openxmlformats.org/drawingml/2006/table">
            <a:tbl>
              <a:tblPr firstRow="1" bandRow="1">
                <a:tableStyleId>{5C22544A-7EE6-4342-B048-85BDC9FD1C3A}</a:tableStyleId>
              </a:tblPr>
              <a:tblGrid>
                <a:gridCol w="1463037">
                  <a:extLst>
                    <a:ext uri="{9D8B030D-6E8A-4147-A177-3AD203B41FA5}">
                      <a16:colId xmlns:a16="http://schemas.microsoft.com/office/drawing/2014/main" val="2313275872"/>
                    </a:ext>
                  </a:extLst>
                </a:gridCol>
                <a:gridCol w="698818">
                  <a:extLst>
                    <a:ext uri="{9D8B030D-6E8A-4147-A177-3AD203B41FA5}">
                      <a16:colId xmlns:a16="http://schemas.microsoft.com/office/drawing/2014/main" val="1657791677"/>
                    </a:ext>
                  </a:extLst>
                </a:gridCol>
                <a:gridCol w="698818">
                  <a:extLst>
                    <a:ext uri="{9D8B030D-6E8A-4147-A177-3AD203B41FA5}">
                      <a16:colId xmlns:a16="http://schemas.microsoft.com/office/drawing/2014/main" val="1009400691"/>
                    </a:ext>
                  </a:extLst>
                </a:gridCol>
                <a:gridCol w="698818">
                  <a:extLst>
                    <a:ext uri="{9D8B030D-6E8A-4147-A177-3AD203B41FA5}">
                      <a16:colId xmlns:a16="http://schemas.microsoft.com/office/drawing/2014/main" val="1349602306"/>
                    </a:ext>
                  </a:extLst>
                </a:gridCol>
                <a:gridCol w="698818">
                  <a:extLst>
                    <a:ext uri="{9D8B030D-6E8A-4147-A177-3AD203B41FA5}">
                      <a16:colId xmlns:a16="http://schemas.microsoft.com/office/drawing/2014/main" val="2274284425"/>
                    </a:ext>
                  </a:extLst>
                </a:gridCol>
                <a:gridCol w="698818">
                  <a:extLst>
                    <a:ext uri="{9D8B030D-6E8A-4147-A177-3AD203B41FA5}">
                      <a16:colId xmlns:a16="http://schemas.microsoft.com/office/drawing/2014/main" val="666640768"/>
                    </a:ext>
                  </a:extLst>
                </a:gridCol>
                <a:gridCol w="698818">
                  <a:extLst>
                    <a:ext uri="{9D8B030D-6E8A-4147-A177-3AD203B41FA5}">
                      <a16:colId xmlns:a16="http://schemas.microsoft.com/office/drawing/2014/main" val="4062300459"/>
                    </a:ext>
                  </a:extLst>
                </a:gridCol>
                <a:gridCol w="698818">
                  <a:extLst>
                    <a:ext uri="{9D8B030D-6E8A-4147-A177-3AD203B41FA5}">
                      <a16:colId xmlns:a16="http://schemas.microsoft.com/office/drawing/2014/main" val="836553111"/>
                    </a:ext>
                  </a:extLst>
                </a:gridCol>
                <a:gridCol w="698818">
                  <a:extLst>
                    <a:ext uri="{9D8B030D-6E8A-4147-A177-3AD203B41FA5}">
                      <a16:colId xmlns:a16="http://schemas.microsoft.com/office/drawing/2014/main" val="1068839297"/>
                    </a:ext>
                  </a:extLst>
                </a:gridCol>
                <a:gridCol w="738657">
                  <a:extLst>
                    <a:ext uri="{9D8B030D-6E8A-4147-A177-3AD203B41FA5}">
                      <a16:colId xmlns:a16="http://schemas.microsoft.com/office/drawing/2014/main" val="2719910011"/>
                    </a:ext>
                  </a:extLst>
                </a:gridCol>
              </a:tblGrid>
              <a:tr h="333079">
                <a:tc>
                  <a:txBody>
                    <a:bodyPr/>
                    <a:lstStyle/>
                    <a:p>
                      <a:pPr algn="r"/>
                      <a:r>
                        <a:rPr lang="tr-TR" sz="1400" b="0" dirty="0" err="1" smtClean="0">
                          <a:solidFill>
                            <a:schemeClr val="tx1"/>
                          </a:solidFill>
                        </a:rPr>
                        <a:t>Tezhizat</a:t>
                      </a:r>
                      <a:endParaRPr lang="tr-TR" sz="1400" b="0" dirty="0" smtClean="0">
                        <a:solidFill>
                          <a:schemeClr val="tx1"/>
                        </a:solidFill>
                      </a:endParaRP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800" dirty="0" smtClean="0">
                          <a:solidFill>
                            <a:schemeClr val="accent1"/>
                          </a:solidFill>
                        </a:rPr>
                        <a:t>2013</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2014</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2015</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2016</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2017</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2018</a:t>
                      </a:r>
                    </a:p>
                  </a:txBody>
                  <a:tcPr>
                    <a:solidFill>
                      <a:schemeClr val="accent1">
                        <a:tint val="40000"/>
                      </a:schemeClr>
                    </a:solidFill>
                  </a:tcPr>
                </a:tc>
                <a:tc>
                  <a:txBody>
                    <a:bodyPr/>
                    <a:lstStyle/>
                    <a:p>
                      <a:pPr algn="ctr"/>
                      <a:r>
                        <a:rPr lang="tr-TR" dirty="0" smtClean="0">
                          <a:solidFill>
                            <a:schemeClr val="accent1"/>
                          </a:solidFill>
                        </a:rPr>
                        <a:t>2019</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2020</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2021</a:t>
                      </a:r>
                      <a:endParaRPr lang="tr-TR" dirty="0">
                        <a:solidFill>
                          <a:schemeClr val="accent1"/>
                        </a:solidFill>
                      </a:endParaRPr>
                    </a:p>
                  </a:txBody>
                  <a:tcPr>
                    <a:solidFill>
                      <a:schemeClr val="accent1">
                        <a:tint val="40000"/>
                      </a:schemeClr>
                    </a:solidFill>
                  </a:tcPr>
                </a:tc>
                <a:extLst>
                  <a:ext uri="{0D108BD9-81ED-4DB2-BD59-A6C34878D82A}">
                    <a16:rowId xmlns:a16="http://schemas.microsoft.com/office/drawing/2014/main" val="1426959678"/>
                  </a:ext>
                </a:extLst>
              </a:tr>
              <a:tr h="333079">
                <a:tc>
                  <a:txBody>
                    <a:bodyPr/>
                    <a:lstStyle/>
                    <a:p>
                      <a:pPr algn="r"/>
                      <a:r>
                        <a:rPr lang="tr-TR" sz="1400" b="0" dirty="0" smtClean="0">
                          <a:solidFill>
                            <a:schemeClr val="tx1"/>
                          </a:solidFill>
                        </a:rPr>
                        <a:t>Masaüstü</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9</a:t>
                      </a:r>
                      <a:endParaRPr lang="tr-TR" sz="1400" b="0" dirty="0"/>
                    </a:p>
                  </a:txBody>
                  <a:tcPr>
                    <a:solidFill>
                      <a:schemeClr val="accent1">
                        <a:tint val="40000"/>
                      </a:schemeClr>
                    </a:solidFill>
                  </a:tcPr>
                </a:tc>
                <a:tc>
                  <a:txBody>
                    <a:bodyPr/>
                    <a:lstStyle/>
                    <a:p>
                      <a:pPr algn="r"/>
                      <a:r>
                        <a:rPr lang="tr-TR" sz="1400" b="0" dirty="0" smtClean="0"/>
                        <a:t>11</a:t>
                      </a:r>
                      <a:endParaRPr lang="tr-TR" sz="1400" b="0" dirty="0"/>
                    </a:p>
                  </a:txBody>
                  <a:tcPr>
                    <a:solidFill>
                      <a:schemeClr val="accent1">
                        <a:tint val="40000"/>
                      </a:schemeClr>
                    </a:solidFill>
                  </a:tcPr>
                </a:tc>
                <a:tc>
                  <a:txBody>
                    <a:bodyPr/>
                    <a:lstStyle/>
                    <a:p>
                      <a:pPr algn="r"/>
                      <a:r>
                        <a:rPr lang="tr-TR" sz="1400" b="0" dirty="0" smtClean="0"/>
                        <a:t>12</a:t>
                      </a:r>
                      <a:endParaRPr lang="tr-TR" sz="1400" b="0" dirty="0"/>
                    </a:p>
                  </a:txBody>
                  <a:tcPr>
                    <a:solidFill>
                      <a:schemeClr val="accent1">
                        <a:tint val="40000"/>
                      </a:schemeClr>
                    </a:solidFill>
                  </a:tcPr>
                </a:tc>
                <a:tc>
                  <a:txBody>
                    <a:bodyPr/>
                    <a:lstStyle/>
                    <a:p>
                      <a:pPr algn="r"/>
                      <a:r>
                        <a:rPr lang="tr-TR" sz="1400" b="0" dirty="0" smtClean="0"/>
                        <a:t>13</a:t>
                      </a:r>
                      <a:endParaRPr lang="tr-TR" sz="1400" b="0" dirty="0"/>
                    </a:p>
                  </a:txBody>
                  <a:tcPr>
                    <a:solidFill>
                      <a:schemeClr val="accent1">
                        <a:tint val="40000"/>
                      </a:schemeClr>
                    </a:solidFill>
                  </a:tcPr>
                </a:tc>
                <a:tc>
                  <a:txBody>
                    <a:bodyPr/>
                    <a:lstStyle/>
                    <a:p>
                      <a:pPr algn="r"/>
                      <a:r>
                        <a:rPr lang="tr-TR" sz="1400" b="0" dirty="0" smtClean="0"/>
                        <a:t>14</a:t>
                      </a:r>
                      <a:endParaRPr lang="tr-TR" sz="1400" b="0" dirty="0"/>
                    </a:p>
                  </a:txBody>
                  <a:tcPr>
                    <a:solidFill>
                      <a:schemeClr val="accent1">
                        <a:tint val="40000"/>
                      </a:schemeClr>
                    </a:solidFill>
                  </a:tcPr>
                </a:tc>
                <a:tc>
                  <a:txBody>
                    <a:bodyPr/>
                    <a:lstStyle/>
                    <a:p>
                      <a:pPr algn="r"/>
                      <a:r>
                        <a:rPr lang="tr-TR" sz="1400" b="0" dirty="0" smtClean="0"/>
                        <a:t>15</a:t>
                      </a:r>
                      <a:endParaRPr lang="tr-TR" sz="1400" b="0" dirty="0"/>
                    </a:p>
                  </a:txBody>
                  <a:tcPr>
                    <a:solidFill>
                      <a:schemeClr val="accent1">
                        <a:tint val="40000"/>
                      </a:schemeClr>
                    </a:solidFill>
                  </a:tcPr>
                </a:tc>
                <a:tc>
                  <a:txBody>
                    <a:bodyPr/>
                    <a:lstStyle/>
                    <a:p>
                      <a:pPr algn="r"/>
                      <a:r>
                        <a:rPr lang="tr-TR" sz="1400" b="0" dirty="0" smtClean="0"/>
                        <a:t>16</a:t>
                      </a:r>
                      <a:endParaRPr lang="tr-TR" sz="1400" b="0" dirty="0"/>
                    </a:p>
                  </a:txBody>
                  <a:tcPr>
                    <a:solidFill>
                      <a:schemeClr val="accent1">
                        <a:tint val="40000"/>
                      </a:schemeClr>
                    </a:solidFill>
                  </a:tcPr>
                </a:tc>
                <a:tc>
                  <a:txBody>
                    <a:bodyPr/>
                    <a:lstStyle/>
                    <a:p>
                      <a:pPr algn="r"/>
                      <a:r>
                        <a:rPr lang="tr-TR" sz="1400" b="0" dirty="0" smtClean="0"/>
                        <a:t>18</a:t>
                      </a:r>
                    </a:p>
                  </a:txBody>
                  <a:tcPr>
                    <a:solidFill>
                      <a:schemeClr val="accent1">
                        <a:tint val="40000"/>
                      </a:schemeClr>
                    </a:solidFill>
                  </a:tcPr>
                </a:tc>
                <a:tc>
                  <a:txBody>
                    <a:bodyPr/>
                    <a:lstStyle/>
                    <a:p>
                      <a:pPr algn="ctr"/>
                      <a:r>
                        <a:rPr lang="tr-TR" sz="1800" b="1" i="0" kern="1200" dirty="0" smtClean="0">
                          <a:solidFill>
                            <a:schemeClr val="dk1"/>
                          </a:solidFill>
                          <a:effectLst/>
                          <a:latin typeface="+mn-lt"/>
                          <a:ea typeface="+mn-ea"/>
                          <a:cs typeface="+mn-cs"/>
                        </a:rPr>
                        <a:t>18</a:t>
                      </a:r>
                    </a:p>
                  </a:txBody>
                  <a:tcPr>
                    <a:solidFill>
                      <a:schemeClr val="accent1">
                        <a:tint val="40000"/>
                      </a:schemeClr>
                    </a:solidFill>
                  </a:tcPr>
                </a:tc>
                <a:extLst>
                  <a:ext uri="{0D108BD9-81ED-4DB2-BD59-A6C34878D82A}">
                    <a16:rowId xmlns:a16="http://schemas.microsoft.com/office/drawing/2014/main" val="474875066"/>
                  </a:ext>
                </a:extLst>
              </a:tr>
              <a:tr h="333079">
                <a:tc>
                  <a:txBody>
                    <a:bodyPr/>
                    <a:lstStyle/>
                    <a:p>
                      <a:pPr algn="r"/>
                      <a:r>
                        <a:rPr lang="tr-TR" sz="1400" b="0" dirty="0" smtClean="0">
                          <a:solidFill>
                            <a:schemeClr val="tx1"/>
                          </a:solidFill>
                        </a:rPr>
                        <a:t>Diz</a:t>
                      </a:r>
                      <a:r>
                        <a:rPr lang="tr-TR" sz="1400" b="0" baseline="0" dirty="0" smtClean="0">
                          <a:solidFill>
                            <a:schemeClr val="tx1"/>
                          </a:solidFill>
                        </a:rPr>
                        <a:t> Üstü</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3</a:t>
                      </a:r>
                      <a:endParaRPr lang="tr-TR" sz="1400" b="0" dirty="0"/>
                    </a:p>
                  </a:txBody>
                  <a:tcPr>
                    <a:solidFill>
                      <a:schemeClr val="accent1">
                        <a:tint val="40000"/>
                      </a:schemeClr>
                    </a:solidFill>
                  </a:tcPr>
                </a:tc>
                <a:tc>
                  <a:txBody>
                    <a:bodyPr/>
                    <a:lstStyle/>
                    <a:p>
                      <a:pPr algn="r"/>
                      <a:r>
                        <a:rPr lang="tr-TR" sz="1400" b="0" dirty="0" smtClean="0"/>
                        <a:t>3</a:t>
                      </a:r>
                      <a:endParaRPr lang="tr-TR" sz="1400" b="0" dirty="0"/>
                    </a:p>
                  </a:txBody>
                  <a:tcPr>
                    <a:solidFill>
                      <a:schemeClr val="accent1">
                        <a:tint val="40000"/>
                      </a:schemeClr>
                    </a:solidFill>
                  </a:tcPr>
                </a:tc>
                <a:tc>
                  <a:txBody>
                    <a:bodyPr/>
                    <a:lstStyle/>
                    <a:p>
                      <a:pPr algn="r"/>
                      <a:r>
                        <a:rPr lang="tr-TR" sz="1400" b="0" dirty="0" smtClean="0"/>
                        <a:t>5</a:t>
                      </a:r>
                      <a:endParaRPr lang="tr-TR" sz="1400" b="0" dirty="0"/>
                    </a:p>
                  </a:txBody>
                  <a:tcPr>
                    <a:solidFill>
                      <a:schemeClr val="accent1">
                        <a:tint val="40000"/>
                      </a:schemeClr>
                    </a:solidFill>
                  </a:tcPr>
                </a:tc>
                <a:tc>
                  <a:txBody>
                    <a:bodyPr/>
                    <a:lstStyle/>
                    <a:p>
                      <a:pPr algn="r"/>
                      <a:r>
                        <a:rPr lang="tr-TR" sz="1400" b="0" dirty="0" smtClean="0"/>
                        <a:t>5</a:t>
                      </a:r>
                      <a:endParaRPr lang="tr-TR" sz="1400" b="0" dirty="0"/>
                    </a:p>
                  </a:txBody>
                  <a:tcPr>
                    <a:solidFill>
                      <a:schemeClr val="accent1">
                        <a:tint val="40000"/>
                      </a:schemeClr>
                    </a:solidFill>
                  </a:tcPr>
                </a:tc>
                <a:tc>
                  <a:txBody>
                    <a:bodyPr/>
                    <a:lstStyle/>
                    <a:p>
                      <a:pPr algn="r"/>
                      <a:r>
                        <a:rPr lang="tr-TR" sz="1400" b="0" dirty="0" smtClean="0"/>
                        <a:t>6</a:t>
                      </a:r>
                      <a:endParaRPr lang="tr-TR" sz="1400" b="0" dirty="0"/>
                    </a:p>
                  </a:txBody>
                  <a:tcPr>
                    <a:solidFill>
                      <a:schemeClr val="accent1">
                        <a:tint val="40000"/>
                      </a:schemeClr>
                    </a:solidFill>
                  </a:tcPr>
                </a:tc>
                <a:tc>
                  <a:txBody>
                    <a:bodyPr/>
                    <a:lstStyle/>
                    <a:p>
                      <a:pPr algn="r"/>
                      <a:r>
                        <a:rPr lang="tr-TR" sz="1400" b="0" dirty="0" smtClean="0"/>
                        <a:t>5</a:t>
                      </a:r>
                      <a:endParaRPr lang="tr-TR" sz="1400" b="0" dirty="0"/>
                    </a:p>
                  </a:txBody>
                  <a:tcPr>
                    <a:solidFill>
                      <a:schemeClr val="accent1">
                        <a:tint val="40000"/>
                      </a:schemeClr>
                    </a:solidFill>
                  </a:tcPr>
                </a:tc>
                <a:tc>
                  <a:txBody>
                    <a:bodyPr/>
                    <a:lstStyle/>
                    <a:p>
                      <a:pPr algn="r"/>
                      <a:r>
                        <a:rPr lang="tr-TR" sz="1400" b="0" dirty="0" smtClean="0"/>
                        <a:t>6</a:t>
                      </a:r>
                      <a:endParaRPr lang="tr-TR" sz="1400" b="0" dirty="0"/>
                    </a:p>
                  </a:txBody>
                  <a:tcPr>
                    <a:solidFill>
                      <a:schemeClr val="accent1">
                        <a:tint val="40000"/>
                      </a:schemeClr>
                    </a:solidFill>
                  </a:tcPr>
                </a:tc>
                <a:tc>
                  <a:txBody>
                    <a:bodyPr/>
                    <a:lstStyle/>
                    <a:p>
                      <a:pPr algn="r"/>
                      <a:r>
                        <a:rPr lang="tr-TR" sz="1400" b="0" dirty="0" smtClean="0"/>
                        <a:t>6</a:t>
                      </a:r>
                      <a:endParaRPr lang="tr-TR" sz="1400" b="0" dirty="0"/>
                    </a:p>
                  </a:txBody>
                  <a:tcPr>
                    <a:solidFill>
                      <a:schemeClr val="accent1">
                        <a:tint val="40000"/>
                      </a:schemeClr>
                    </a:solidFill>
                  </a:tcPr>
                </a:tc>
                <a:tc>
                  <a:txBody>
                    <a:bodyPr/>
                    <a:lstStyle/>
                    <a:p>
                      <a:pPr algn="ctr"/>
                      <a:r>
                        <a:rPr lang="tr-TR" sz="1800" b="1" dirty="0" smtClean="0"/>
                        <a:t>6</a:t>
                      </a:r>
                    </a:p>
                  </a:txBody>
                  <a:tcPr>
                    <a:solidFill>
                      <a:schemeClr val="accent1">
                        <a:tint val="40000"/>
                      </a:schemeClr>
                    </a:solidFill>
                  </a:tcPr>
                </a:tc>
                <a:extLst>
                  <a:ext uri="{0D108BD9-81ED-4DB2-BD59-A6C34878D82A}">
                    <a16:rowId xmlns:a16="http://schemas.microsoft.com/office/drawing/2014/main" val="762218670"/>
                  </a:ext>
                </a:extLst>
              </a:tr>
              <a:tr h="333079">
                <a:tc>
                  <a:txBody>
                    <a:bodyPr/>
                    <a:lstStyle/>
                    <a:p>
                      <a:pPr algn="r"/>
                      <a:r>
                        <a:rPr lang="tr-TR" sz="1400" b="0" dirty="0" smtClean="0">
                          <a:solidFill>
                            <a:schemeClr val="tx1"/>
                          </a:solidFill>
                        </a:rPr>
                        <a:t>Yazıcı</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3</a:t>
                      </a:r>
                      <a:endParaRPr lang="tr-TR" sz="1400" b="0" dirty="0"/>
                    </a:p>
                  </a:txBody>
                  <a:tcPr>
                    <a:solidFill>
                      <a:schemeClr val="accent1">
                        <a:tint val="40000"/>
                      </a:schemeClr>
                    </a:solidFill>
                  </a:tcPr>
                </a:tc>
                <a:tc>
                  <a:txBody>
                    <a:bodyPr/>
                    <a:lstStyle/>
                    <a:p>
                      <a:pPr algn="r"/>
                      <a:r>
                        <a:rPr lang="tr-TR" sz="1400" b="0" dirty="0" smtClean="0"/>
                        <a:t>4</a:t>
                      </a:r>
                      <a:endParaRPr lang="tr-TR" sz="1400" b="0" dirty="0"/>
                    </a:p>
                  </a:txBody>
                  <a:tcPr>
                    <a:solidFill>
                      <a:schemeClr val="accent1">
                        <a:tint val="40000"/>
                      </a:schemeClr>
                    </a:solidFill>
                  </a:tcPr>
                </a:tc>
                <a:tc>
                  <a:txBody>
                    <a:bodyPr/>
                    <a:lstStyle/>
                    <a:p>
                      <a:pPr algn="r"/>
                      <a:r>
                        <a:rPr lang="tr-TR" sz="1400" b="0" dirty="0" smtClean="0"/>
                        <a:t>5</a:t>
                      </a:r>
                      <a:endParaRPr lang="tr-TR" sz="1400" b="0" dirty="0"/>
                    </a:p>
                  </a:txBody>
                  <a:tcPr>
                    <a:solidFill>
                      <a:schemeClr val="accent1">
                        <a:tint val="40000"/>
                      </a:schemeClr>
                    </a:solidFill>
                  </a:tcPr>
                </a:tc>
                <a:tc>
                  <a:txBody>
                    <a:bodyPr/>
                    <a:lstStyle/>
                    <a:p>
                      <a:pPr algn="r"/>
                      <a:r>
                        <a:rPr lang="tr-TR" sz="1400" b="0" dirty="0" smtClean="0"/>
                        <a:t>6</a:t>
                      </a:r>
                      <a:endParaRPr lang="tr-TR" sz="1400" b="0" dirty="0"/>
                    </a:p>
                  </a:txBody>
                  <a:tcPr>
                    <a:solidFill>
                      <a:schemeClr val="accent1">
                        <a:tint val="40000"/>
                      </a:schemeClr>
                    </a:solidFill>
                  </a:tcPr>
                </a:tc>
                <a:tc>
                  <a:txBody>
                    <a:bodyPr/>
                    <a:lstStyle/>
                    <a:p>
                      <a:pPr algn="r"/>
                      <a:r>
                        <a:rPr lang="tr-TR" sz="1400" b="0" dirty="0" smtClean="0"/>
                        <a:t>6</a:t>
                      </a:r>
                      <a:endParaRPr lang="tr-TR" sz="1400" b="0" dirty="0"/>
                    </a:p>
                  </a:txBody>
                  <a:tcPr>
                    <a:solidFill>
                      <a:schemeClr val="accent1">
                        <a:tint val="40000"/>
                      </a:schemeClr>
                    </a:solidFill>
                  </a:tcPr>
                </a:tc>
                <a:tc>
                  <a:txBody>
                    <a:bodyPr/>
                    <a:lstStyle/>
                    <a:p>
                      <a:pPr algn="r"/>
                      <a:r>
                        <a:rPr lang="tr-TR" sz="1400" b="0" dirty="0" smtClean="0"/>
                        <a:t>7</a:t>
                      </a:r>
                      <a:endParaRPr lang="tr-TR" sz="1400" b="0" dirty="0"/>
                    </a:p>
                  </a:txBody>
                  <a:tcPr>
                    <a:solidFill>
                      <a:schemeClr val="accent1">
                        <a:tint val="40000"/>
                      </a:schemeClr>
                    </a:solidFill>
                  </a:tcPr>
                </a:tc>
                <a:tc>
                  <a:txBody>
                    <a:bodyPr/>
                    <a:lstStyle/>
                    <a:p>
                      <a:pPr algn="r"/>
                      <a:r>
                        <a:rPr lang="tr-TR" sz="1400" b="0" dirty="0" smtClean="0"/>
                        <a:t>7</a:t>
                      </a:r>
                    </a:p>
                  </a:txBody>
                  <a:tcPr>
                    <a:solidFill>
                      <a:schemeClr val="accent1">
                        <a:tint val="40000"/>
                      </a:schemeClr>
                    </a:solidFill>
                  </a:tcPr>
                </a:tc>
                <a:tc>
                  <a:txBody>
                    <a:bodyPr/>
                    <a:lstStyle/>
                    <a:p>
                      <a:pPr algn="ctr"/>
                      <a:r>
                        <a:rPr lang="tr-TR" sz="1800" b="1" dirty="0" smtClean="0"/>
                        <a:t>7</a:t>
                      </a:r>
                    </a:p>
                  </a:txBody>
                  <a:tcPr>
                    <a:solidFill>
                      <a:schemeClr val="accent1">
                        <a:tint val="40000"/>
                      </a:schemeClr>
                    </a:solidFill>
                  </a:tcPr>
                </a:tc>
                <a:extLst>
                  <a:ext uri="{0D108BD9-81ED-4DB2-BD59-A6C34878D82A}">
                    <a16:rowId xmlns:a16="http://schemas.microsoft.com/office/drawing/2014/main" val="3994804908"/>
                  </a:ext>
                </a:extLst>
              </a:tr>
              <a:tr h="333079">
                <a:tc>
                  <a:txBody>
                    <a:bodyPr/>
                    <a:lstStyle/>
                    <a:p>
                      <a:pPr algn="r"/>
                      <a:r>
                        <a:rPr lang="tr-TR" sz="1400" b="0" dirty="0" smtClean="0">
                          <a:solidFill>
                            <a:schemeClr val="tx1"/>
                          </a:solidFill>
                        </a:rPr>
                        <a:t>Tablet</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p>
                  </a:txBody>
                  <a:tcPr>
                    <a:solidFill>
                      <a:schemeClr val="accent1">
                        <a:tint val="40000"/>
                      </a:schemeClr>
                    </a:solidFill>
                  </a:tcPr>
                </a:tc>
                <a:tc>
                  <a:txBody>
                    <a:bodyPr/>
                    <a:lstStyle/>
                    <a:p>
                      <a:pPr algn="ctr"/>
                      <a:r>
                        <a:rPr lang="tr-TR" sz="1800" b="1" dirty="0" smtClean="0"/>
                        <a:t>2</a:t>
                      </a:r>
                    </a:p>
                  </a:txBody>
                  <a:tcPr>
                    <a:solidFill>
                      <a:schemeClr val="accent1">
                        <a:tint val="40000"/>
                      </a:schemeClr>
                    </a:solidFill>
                  </a:tcPr>
                </a:tc>
                <a:extLst>
                  <a:ext uri="{0D108BD9-81ED-4DB2-BD59-A6C34878D82A}">
                    <a16:rowId xmlns:a16="http://schemas.microsoft.com/office/drawing/2014/main" val="3654487834"/>
                  </a:ext>
                </a:extLst>
              </a:tr>
              <a:tr h="333079">
                <a:tc>
                  <a:txBody>
                    <a:bodyPr/>
                    <a:lstStyle/>
                    <a:p>
                      <a:pPr algn="r"/>
                      <a:r>
                        <a:rPr lang="tr-TR" sz="1400" b="0" dirty="0" smtClean="0">
                          <a:solidFill>
                            <a:schemeClr val="tx1"/>
                          </a:solidFill>
                        </a:rPr>
                        <a:t>TV</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p>
                  </a:txBody>
                  <a:tcPr>
                    <a:solidFill>
                      <a:schemeClr val="accent1">
                        <a:tint val="40000"/>
                      </a:schemeClr>
                    </a:solidFill>
                  </a:tcPr>
                </a:tc>
                <a:tc>
                  <a:txBody>
                    <a:bodyPr/>
                    <a:lstStyle/>
                    <a:p>
                      <a:pPr algn="ctr"/>
                      <a:r>
                        <a:rPr lang="tr-TR" sz="1800" b="1" dirty="0" smtClean="0"/>
                        <a:t>1</a:t>
                      </a:r>
                    </a:p>
                  </a:txBody>
                  <a:tcPr>
                    <a:solidFill>
                      <a:schemeClr val="accent1">
                        <a:tint val="40000"/>
                      </a:schemeClr>
                    </a:solidFill>
                  </a:tcPr>
                </a:tc>
                <a:extLst>
                  <a:ext uri="{0D108BD9-81ED-4DB2-BD59-A6C34878D82A}">
                    <a16:rowId xmlns:a16="http://schemas.microsoft.com/office/drawing/2014/main" val="1874418854"/>
                  </a:ext>
                </a:extLst>
              </a:tr>
              <a:tr h="333079">
                <a:tc>
                  <a:txBody>
                    <a:bodyPr/>
                    <a:lstStyle/>
                    <a:p>
                      <a:pPr algn="r"/>
                      <a:r>
                        <a:rPr lang="tr-TR" sz="1400" b="0" dirty="0" smtClean="0">
                          <a:solidFill>
                            <a:schemeClr val="tx1"/>
                          </a:solidFill>
                        </a:rPr>
                        <a:t>Telefon </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8</a:t>
                      </a:r>
                      <a:endParaRPr lang="tr-TR" sz="1400" b="0" dirty="0"/>
                    </a:p>
                  </a:txBody>
                  <a:tcPr>
                    <a:solidFill>
                      <a:schemeClr val="accent1">
                        <a:tint val="40000"/>
                      </a:schemeClr>
                    </a:solidFill>
                  </a:tcPr>
                </a:tc>
                <a:tc>
                  <a:txBody>
                    <a:bodyPr/>
                    <a:lstStyle/>
                    <a:p>
                      <a:pPr algn="r"/>
                      <a:r>
                        <a:rPr lang="tr-TR" sz="1400" b="0" dirty="0" smtClean="0"/>
                        <a:t>10</a:t>
                      </a:r>
                      <a:endParaRPr lang="tr-TR" sz="1400" b="0" dirty="0"/>
                    </a:p>
                  </a:txBody>
                  <a:tcPr>
                    <a:solidFill>
                      <a:schemeClr val="accent1">
                        <a:tint val="40000"/>
                      </a:schemeClr>
                    </a:solidFill>
                  </a:tcPr>
                </a:tc>
                <a:tc>
                  <a:txBody>
                    <a:bodyPr/>
                    <a:lstStyle/>
                    <a:p>
                      <a:pPr algn="r"/>
                      <a:r>
                        <a:rPr lang="tr-TR" sz="1400" b="0" dirty="0" smtClean="0"/>
                        <a:t>10</a:t>
                      </a:r>
                      <a:endParaRPr lang="tr-TR" sz="1400" b="0" dirty="0"/>
                    </a:p>
                  </a:txBody>
                  <a:tcPr>
                    <a:solidFill>
                      <a:schemeClr val="accent1">
                        <a:tint val="40000"/>
                      </a:schemeClr>
                    </a:solidFill>
                  </a:tcPr>
                </a:tc>
                <a:tc>
                  <a:txBody>
                    <a:bodyPr/>
                    <a:lstStyle/>
                    <a:p>
                      <a:pPr algn="r"/>
                      <a:r>
                        <a:rPr lang="tr-TR" sz="1400" b="0" dirty="0" smtClean="0"/>
                        <a:t>10</a:t>
                      </a:r>
                      <a:endParaRPr lang="tr-TR" sz="1400" b="0" dirty="0"/>
                    </a:p>
                  </a:txBody>
                  <a:tcPr>
                    <a:solidFill>
                      <a:schemeClr val="accent1">
                        <a:tint val="40000"/>
                      </a:schemeClr>
                    </a:solidFill>
                  </a:tcPr>
                </a:tc>
                <a:tc>
                  <a:txBody>
                    <a:bodyPr/>
                    <a:lstStyle/>
                    <a:p>
                      <a:pPr algn="r"/>
                      <a:r>
                        <a:rPr lang="tr-TR" sz="1400" b="0" dirty="0" smtClean="0"/>
                        <a:t>14</a:t>
                      </a:r>
                      <a:endParaRPr lang="tr-TR" sz="1400" b="0" dirty="0"/>
                    </a:p>
                  </a:txBody>
                  <a:tcPr>
                    <a:solidFill>
                      <a:schemeClr val="accent1">
                        <a:tint val="40000"/>
                      </a:schemeClr>
                    </a:solidFill>
                  </a:tcPr>
                </a:tc>
                <a:tc>
                  <a:txBody>
                    <a:bodyPr/>
                    <a:lstStyle/>
                    <a:p>
                      <a:pPr algn="r"/>
                      <a:r>
                        <a:rPr lang="tr-TR" sz="1400" b="0" dirty="0" smtClean="0"/>
                        <a:t>14</a:t>
                      </a:r>
                      <a:endParaRPr lang="tr-TR" sz="1400" b="0" dirty="0"/>
                    </a:p>
                  </a:txBody>
                  <a:tcPr>
                    <a:solidFill>
                      <a:schemeClr val="accent1">
                        <a:tint val="40000"/>
                      </a:schemeClr>
                    </a:solidFill>
                  </a:tcPr>
                </a:tc>
                <a:tc>
                  <a:txBody>
                    <a:bodyPr/>
                    <a:lstStyle/>
                    <a:p>
                      <a:pPr algn="r"/>
                      <a:r>
                        <a:rPr lang="tr-TR" sz="1400" b="0" dirty="0" smtClean="0"/>
                        <a:t>17</a:t>
                      </a:r>
                      <a:endParaRPr lang="tr-TR" sz="1400" b="0" dirty="0"/>
                    </a:p>
                  </a:txBody>
                  <a:tcPr>
                    <a:solidFill>
                      <a:schemeClr val="accent1">
                        <a:tint val="40000"/>
                      </a:schemeClr>
                    </a:solidFill>
                  </a:tcPr>
                </a:tc>
                <a:tc>
                  <a:txBody>
                    <a:bodyPr/>
                    <a:lstStyle/>
                    <a:p>
                      <a:pPr algn="r"/>
                      <a:r>
                        <a:rPr lang="tr-TR" sz="1400" b="0" dirty="0" smtClean="0"/>
                        <a:t>17</a:t>
                      </a:r>
                    </a:p>
                  </a:txBody>
                  <a:tcPr>
                    <a:solidFill>
                      <a:schemeClr val="accent1">
                        <a:tint val="40000"/>
                      </a:schemeClr>
                    </a:solidFill>
                  </a:tcPr>
                </a:tc>
                <a:tc>
                  <a:txBody>
                    <a:bodyPr/>
                    <a:lstStyle/>
                    <a:p>
                      <a:pPr algn="ctr"/>
                      <a:r>
                        <a:rPr lang="tr-TR" sz="1800" b="1" dirty="0" smtClean="0"/>
                        <a:t>17</a:t>
                      </a:r>
                      <a:endParaRPr lang="tr-TR" sz="1800" b="1" dirty="0"/>
                    </a:p>
                  </a:txBody>
                  <a:tcPr>
                    <a:solidFill>
                      <a:schemeClr val="accent1">
                        <a:tint val="40000"/>
                      </a:schemeClr>
                    </a:solidFill>
                  </a:tcPr>
                </a:tc>
                <a:extLst>
                  <a:ext uri="{0D108BD9-81ED-4DB2-BD59-A6C34878D82A}">
                    <a16:rowId xmlns:a16="http://schemas.microsoft.com/office/drawing/2014/main" val="847159263"/>
                  </a:ext>
                </a:extLst>
              </a:tr>
              <a:tr h="333079">
                <a:tc>
                  <a:txBody>
                    <a:bodyPr/>
                    <a:lstStyle/>
                    <a:p>
                      <a:pPr algn="r"/>
                      <a:r>
                        <a:rPr lang="tr-TR" sz="1400" b="0" dirty="0" smtClean="0">
                          <a:solidFill>
                            <a:schemeClr val="tx1"/>
                          </a:solidFill>
                        </a:rPr>
                        <a:t>Projeksiyon</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p>
                  </a:txBody>
                  <a:tcPr>
                    <a:solidFill>
                      <a:schemeClr val="accent1">
                        <a:tint val="40000"/>
                      </a:schemeClr>
                    </a:solidFill>
                  </a:tcPr>
                </a:tc>
                <a:tc>
                  <a:txBody>
                    <a:bodyPr/>
                    <a:lstStyle/>
                    <a:p>
                      <a:pPr algn="ctr"/>
                      <a:r>
                        <a:rPr lang="tr-TR" sz="1800" b="1" dirty="0" smtClean="0"/>
                        <a:t>2</a:t>
                      </a:r>
                      <a:endParaRPr lang="tr-TR" sz="1800" b="1" dirty="0"/>
                    </a:p>
                  </a:txBody>
                  <a:tcPr>
                    <a:solidFill>
                      <a:schemeClr val="accent1">
                        <a:tint val="40000"/>
                      </a:schemeClr>
                    </a:solidFill>
                  </a:tcPr>
                </a:tc>
                <a:extLst>
                  <a:ext uri="{0D108BD9-81ED-4DB2-BD59-A6C34878D82A}">
                    <a16:rowId xmlns:a16="http://schemas.microsoft.com/office/drawing/2014/main" val="2695507580"/>
                  </a:ext>
                </a:extLst>
              </a:tr>
              <a:tr h="333079">
                <a:tc>
                  <a:txBody>
                    <a:bodyPr/>
                    <a:lstStyle/>
                    <a:p>
                      <a:pPr algn="r"/>
                      <a:r>
                        <a:rPr lang="tr-TR" sz="1400" b="0" dirty="0" smtClean="0">
                          <a:solidFill>
                            <a:schemeClr val="tx1"/>
                          </a:solidFill>
                        </a:rPr>
                        <a:t>Grafik </a:t>
                      </a:r>
                      <a:r>
                        <a:rPr lang="tr-TR" sz="1400" b="0" dirty="0" err="1" smtClean="0">
                          <a:solidFill>
                            <a:schemeClr val="tx1"/>
                          </a:solidFill>
                        </a:rPr>
                        <a:t>Pad</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p>
                  </a:txBody>
                  <a:tcPr>
                    <a:solidFill>
                      <a:schemeClr val="accent1">
                        <a:tint val="40000"/>
                      </a:schemeClr>
                    </a:solidFill>
                  </a:tcPr>
                </a:tc>
                <a:tc>
                  <a:txBody>
                    <a:bodyPr/>
                    <a:lstStyle/>
                    <a:p>
                      <a:pPr algn="ctr"/>
                      <a:r>
                        <a:rPr lang="tr-TR" sz="1800" b="1" dirty="0" smtClean="0"/>
                        <a:t>1</a:t>
                      </a:r>
                      <a:endParaRPr lang="tr-TR" sz="1800" b="1" dirty="0"/>
                    </a:p>
                  </a:txBody>
                  <a:tcPr>
                    <a:solidFill>
                      <a:schemeClr val="accent1">
                        <a:tint val="40000"/>
                      </a:schemeClr>
                    </a:solidFill>
                  </a:tcPr>
                </a:tc>
                <a:extLst>
                  <a:ext uri="{0D108BD9-81ED-4DB2-BD59-A6C34878D82A}">
                    <a16:rowId xmlns:a16="http://schemas.microsoft.com/office/drawing/2014/main" val="1871522015"/>
                  </a:ext>
                </a:extLst>
              </a:tr>
              <a:tr h="333079">
                <a:tc>
                  <a:txBody>
                    <a:bodyPr/>
                    <a:lstStyle/>
                    <a:p>
                      <a:pPr algn="r"/>
                      <a:r>
                        <a:rPr lang="tr-TR" sz="1400" b="0" dirty="0" smtClean="0">
                          <a:solidFill>
                            <a:schemeClr val="tx1"/>
                          </a:solidFill>
                        </a:rPr>
                        <a:t>Yazı Tahtası</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2</a:t>
                      </a:r>
                    </a:p>
                  </a:txBody>
                  <a:tcPr>
                    <a:solidFill>
                      <a:schemeClr val="accent1">
                        <a:tint val="40000"/>
                      </a:schemeClr>
                    </a:solidFill>
                  </a:tcPr>
                </a:tc>
                <a:tc>
                  <a:txBody>
                    <a:bodyPr/>
                    <a:lstStyle/>
                    <a:p>
                      <a:pPr algn="ctr"/>
                      <a:r>
                        <a:rPr lang="tr-TR" sz="1800" b="1" dirty="0" smtClean="0"/>
                        <a:t>2</a:t>
                      </a:r>
                      <a:endParaRPr lang="tr-TR" sz="1800" b="1" dirty="0"/>
                    </a:p>
                  </a:txBody>
                  <a:tcPr>
                    <a:solidFill>
                      <a:schemeClr val="accent1">
                        <a:tint val="40000"/>
                      </a:schemeClr>
                    </a:solidFill>
                  </a:tcPr>
                </a:tc>
                <a:extLst>
                  <a:ext uri="{0D108BD9-81ED-4DB2-BD59-A6C34878D82A}">
                    <a16:rowId xmlns:a16="http://schemas.microsoft.com/office/drawing/2014/main" val="147717650"/>
                  </a:ext>
                </a:extLst>
              </a:tr>
            </a:tbl>
          </a:graphicData>
        </a:graphic>
      </p:graphicFrame>
    </p:spTree>
    <p:extLst>
      <p:ext uri="{BB962C8B-B14F-4D97-AF65-F5344CB8AC3E}">
        <p14:creationId xmlns:p14="http://schemas.microsoft.com/office/powerpoint/2010/main" val="724860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esim 10"/>
          <p:cNvPicPr>
            <a:picLocks noChangeAspect="1"/>
          </p:cNvPicPr>
          <p:nvPr/>
        </p:nvPicPr>
        <p:blipFill>
          <a:blip r:embed="rId2"/>
          <a:stretch>
            <a:fillRect/>
          </a:stretch>
        </p:blipFill>
        <p:spPr>
          <a:xfrm>
            <a:off x="1634778" y="5079076"/>
            <a:ext cx="1390650" cy="972471"/>
          </a:xfrm>
          <a:prstGeom prst="rect">
            <a:avLst/>
          </a:prstGeom>
        </p:spPr>
      </p:pic>
      <p:sp>
        <p:nvSpPr>
          <p:cNvPr id="4" name="Metin kutusu 3"/>
          <p:cNvSpPr txBox="1"/>
          <p:nvPr/>
        </p:nvSpPr>
        <p:spPr>
          <a:xfrm>
            <a:off x="1776846" y="623454"/>
            <a:ext cx="6764482" cy="461665"/>
          </a:xfrm>
          <a:prstGeom prst="rect">
            <a:avLst/>
          </a:prstGeom>
          <a:noFill/>
        </p:spPr>
        <p:txBody>
          <a:bodyPr wrap="square" rtlCol="0">
            <a:spAutoFit/>
          </a:bodyPr>
          <a:lstStyle/>
          <a:p>
            <a:r>
              <a:rPr lang="tr-TR" sz="2400" b="1" dirty="0" smtClean="0"/>
              <a:t>MALİ DURUM</a:t>
            </a:r>
            <a:endParaRPr lang="tr-TR" sz="2400" b="1" dirty="0"/>
          </a:p>
        </p:txBody>
      </p:sp>
      <p:sp>
        <p:nvSpPr>
          <p:cNvPr id="5" name="Metin kutusu 4"/>
          <p:cNvSpPr txBox="1"/>
          <p:nvPr/>
        </p:nvSpPr>
        <p:spPr>
          <a:xfrm>
            <a:off x="473827" y="1472715"/>
            <a:ext cx="3956858" cy="369332"/>
          </a:xfrm>
          <a:prstGeom prst="rect">
            <a:avLst/>
          </a:prstGeom>
          <a:noFill/>
        </p:spPr>
        <p:txBody>
          <a:bodyPr wrap="square" rtlCol="0">
            <a:spAutoFit/>
          </a:bodyPr>
          <a:lstStyle/>
          <a:p>
            <a:r>
              <a:rPr lang="tr-TR" b="1" dirty="0" smtClean="0"/>
              <a:t>Başkanlığımız Bütçe Tertip Ödeneği	:</a:t>
            </a:r>
            <a:endParaRPr lang="tr-TR" b="1" dirty="0"/>
          </a:p>
        </p:txBody>
      </p:sp>
      <p:sp>
        <p:nvSpPr>
          <p:cNvPr id="6" name="Metin kutusu 5"/>
          <p:cNvSpPr txBox="1"/>
          <p:nvPr/>
        </p:nvSpPr>
        <p:spPr>
          <a:xfrm>
            <a:off x="470710" y="1850867"/>
            <a:ext cx="3935035" cy="369332"/>
          </a:xfrm>
          <a:prstGeom prst="rect">
            <a:avLst/>
          </a:prstGeom>
          <a:noFill/>
        </p:spPr>
        <p:txBody>
          <a:bodyPr wrap="square" rtlCol="0">
            <a:spAutoFit/>
          </a:bodyPr>
          <a:lstStyle/>
          <a:p>
            <a:r>
              <a:rPr lang="tr-TR" b="1" dirty="0" smtClean="0"/>
              <a:t>Başkanlığımız Gerçekleşen Harcamalar	:</a:t>
            </a:r>
            <a:endParaRPr lang="tr-TR" b="1" dirty="0"/>
          </a:p>
        </p:txBody>
      </p:sp>
      <p:graphicFrame>
        <p:nvGraphicFramePr>
          <p:cNvPr id="7" name="Tablo 6"/>
          <p:cNvGraphicFramePr>
            <a:graphicFrameLocks noGrp="1"/>
          </p:cNvGraphicFramePr>
          <p:nvPr>
            <p:extLst>
              <p:ext uri="{D42A27DB-BD31-4B8C-83A1-F6EECF244321}">
                <p14:modId xmlns:p14="http://schemas.microsoft.com/office/powerpoint/2010/main" val="408785680"/>
              </p:ext>
            </p:extLst>
          </p:nvPr>
        </p:nvGraphicFramePr>
        <p:xfrm>
          <a:off x="4364181" y="1085119"/>
          <a:ext cx="7290262" cy="1251017"/>
        </p:xfrm>
        <a:graphic>
          <a:graphicData uri="http://schemas.openxmlformats.org/drawingml/2006/table">
            <a:tbl>
              <a:tblPr firstRow="1" bandRow="1">
                <a:tableStyleId>{5C22544A-7EE6-4342-B048-85BDC9FD1C3A}</a:tableStyleId>
              </a:tblPr>
              <a:tblGrid>
                <a:gridCol w="1436602">
                  <a:extLst>
                    <a:ext uri="{9D8B030D-6E8A-4147-A177-3AD203B41FA5}">
                      <a16:colId xmlns:a16="http://schemas.microsoft.com/office/drawing/2014/main" val="2873697474"/>
                    </a:ext>
                  </a:extLst>
                </a:gridCol>
                <a:gridCol w="1394091">
                  <a:extLst>
                    <a:ext uri="{9D8B030D-6E8A-4147-A177-3AD203B41FA5}">
                      <a16:colId xmlns:a16="http://schemas.microsoft.com/office/drawing/2014/main" val="4062300459"/>
                    </a:ext>
                  </a:extLst>
                </a:gridCol>
                <a:gridCol w="1583042">
                  <a:extLst>
                    <a:ext uri="{9D8B030D-6E8A-4147-A177-3AD203B41FA5}">
                      <a16:colId xmlns:a16="http://schemas.microsoft.com/office/drawing/2014/main" val="2233682850"/>
                    </a:ext>
                  </a:extLst>
                </a:gridCol>
                <a:gridCol w="1473738">
                  <a:extLst>
                    <a:ext uri="{9D8B030D-6E8A-4147-A177-3AD203B41FA5}">
                      <a16:colId xmlns:a16="http://schemas.microsoft.com/office/drawing/2014/main" val="2324866483"/>
                    </a:ext>
                  </a:extLst>
                </a:gridCol>
                <a:gridCol w="1402789">
                  <a:extLst>
                    <a:ext uri="{9D8B030D-6E8A-4147-A177-3AD203B41FA5}">
                      <a16:colId xmlns:a16="http://schemas.microsoft.com/office/drawing/2014/main" val="4078633597"/>
                    </a:ext>
                  </a:extLst>
                </a:gridCol>
              </a:tblGrid>
              <a:tr h="293644">
                <a:tc>
                  <a:txBody>
                    <a:bodyPr/>
                    <a:lstStyle/>
                    <a:p>
                      <a:pPr algn="ctr"/>
                      <a:r>
                        <a:rPr lang="tr-TR" dirty="0" smtClean="0">
                          <a:solidFill>
                            <a:schemeClr val="accent1"/>
                          </a:solidFill>
                        </a:rPr>
                        <a:t>2017</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2018</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2019</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2020</a:t>
                      </a:r>
                      <a:endParaRPr lang="tr-TR" dirty="0">
                        <a:solidFill>
                          <a:schemeClr val="accent1"/>
                        </a:solidFill>
                      </a:endParaRPr>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2021</a:t>
                      </a:r>
                    </a:p>
                  </a:txBody>
                  <a:tcPr>
                    <a:solidFill>
                      <a:schemeClr val="accent1">
                        <a:tint val="40000"/>
                      </a:schemeClr>
                    </a:solidFill>
                  </a:tcPr>
                </a:tc>
                <a:extLst>
                  <a:ext uri="{0D108BD9-81ED-4DB2-BD59-A6C34878D82A}">
                    <a16:rowId xmlns:a16="http://schemas.microsoft.com/office/drawing/2014/main" val="3344577648"/>
                  </a:ext>
                </a:extLst>
              </a:tr>
              <a:tr h="365202">
                <a:tc>
                  <a:txBody>
                    <a:bodyPr/>
                    <a:lstStyle/>
                    <a:p>
                      <a:pPr algn="ctr"/>
                      <a:r>
                        <a:rPr lang="tr-TR" dirty="0" smtClean="0"/>
                        <a:t>742.224,00</a:t>
                      </a:r>
                      <a:endParaRPr lang="tr-TR" dirty="0"/>
                    </a:p>
                  </a:txBody>
                  <a:tcPr>
                    <a:solidFill>
                      <a:schemeClr val="accent1">
                        <a:tint val="40000"/>
                      </a:schemeClr>
                    </a:solidFill>
                  </a:tcPr>
                </a:tc>
                <a:tc>
                  <a:txBody>
                    <a:bodyPr/>
                    <a:lstStyle/>
                    <a:p>
                      <a:pPr algn="r"/>
                      <a:r>
                        <a:rPr lang="tr-TR" dirty="0" smtClean="0"/>
                        <a:t>981.100,00</a:t>
                      </a:r>
                      <a:endParaRPr lang="tr-TR" dirty="0"/>
                    </a:p>
                  </a:txBody>
                  <a:tcPr>
                    <a:solidFill>
                      <a:schemeClr val="accent1">
                        <a:tint val="40000"/>
                      </a:schemeClr>
                    </a:solidFill>
                  </a:tcPr>
                </a:tc>
                <a:tc>
                  <a:txBody>
                    <a:bodyPr/>
                    <a:lstStyle/>
                    <a:p>
                      <a:pPr algn="r"/>
                      <a:r>
                        <a:rPr lang="tr-TR" dirty="0" smtClean="0"/>
                        <a:t>1.225.982,00</a:t>
                      </a:r>
                      <a:endParaRPr lang="tr-TR" dirty="0"/>
                    </a:p>
                  </a:txBody>
                  <a:tcPr>
                    <a:solidFill>
                      <a:schemeClr val="accent1">
                        <a:tint val="40000"/>
                      </a:schemeClr>
                    </a:solidFill>
                  </a:tcPr>
                </a:tc>
                <a:tc>
                  <a:txBody>
                    <a:bodyPr/>
                    <a:lstStyle/>
                    <a:p>
                      <a:pPr algn="r"/>
                      <a:r>
                        <a:rPr lang="tr-TR" dirty="0" smtClean="0"/>
                        <a:t>1.858.505,00</a:t>
                      </a:r>
                    </a:p>
                  </a:txBody>
                  <a:tcPr>
                    <a:solidFill>
                      <a:schemeClr val="accent1">
                        <a:tint val="40000"/>
                      </a:schemeClr>
                    </a:solidFill>
                  </a:tcPr>
                </a:tc>
                <a:tc>
                  <a:txBody>
                    <a:bodyPr/>
                    <a:lstStyle/>
                    <a:p>
                      <a:pPr algn="r"/>
                      <a:r>
                        <a:rPr lang="tr-TR" dirty="0" smtClean="0"/>
                        <a:t>2.416.651,00</a:t>
                      </a:r>
                    </a:p>
                  </a:txBody>
                  <a:tcPr>
                    <a:solidFill>
                      <a:schemeClr val="accent1">
                        <a:tint val="40000"/>
                      </a:schemeClr>
                    </a:solidFill>
                  </a:tcPr>
                </a:tc>
                <a:extLst>
                  <a:ext uri="{0D108BD9-81ED-4DB2-BD59-A6C34878D82A}">
                    <a16:rowId xmlns:a16="http://schemas.microsoft.com/office/drawing/2014/main" val="1426959678"/>
                  </a:ext>
                </a:extLst>
              </a:tr>
              <a:tr h="519497">
                <a:tc>
                  <a:txBody>
                    <a:bodyPr/>
                    <a:lstStyle/>
                    <a:p>
                      <a:pPr algn="ctr"/>
                      <a:r>
                        <a:rPr lang="tr-TR" dirty="0" smtClean="0"/>
                        <a:t>721.297,67</a:t>
                      </a:r>
                      <a:endParaRPr lang="tr-TR" dirty="0"/>
                    </a:p>
                  </a:txBody>
                  <a:tcPr>
                    <a:solidFill>
                      <a:schemeClr val="accent1">
                        <a:tint val="40000"/>
                      </a:schemeClr>
                    </a:solidFill>
                  </a:tcPr>
                </a:tc>
                <a:tc>
                  <a:txBody>
                    <a:bodyPr/>
                    <a:lstStyle/>
                    <a:p>
                      <a:pPr algn="r"/>
                      <a:r>
                        <a:rPr lang="tr-TR" dirty="0" smtClean="0"/>
                        <a:t>961.872,00</a:t>
                      </a:r>
                      <a:endParaRPr lang="tr-TR" dirty="0"/>
                    </a:p>
                  </a:txBody>
                  <a:tcPr>
                    <a:solidFill>
                      <a:schemeClr val="accent1">
                        <a:tint val="40000"/>
                      </a:schemeClr>
                    </a:solidFill>
                  </a:tcPr>
                </a:tc>
                <a:tc>
                  <a:txBody>
                    <a:bodyPr/>
                    <a:lstStyle/>
                    <a:p>
                      <a:pPr algn="r"/>
                      <a:r>
                        <a:rPr lang="tr-TR" dirty="0" smtClean="0"/>
                        <a:t>1.224.362,16</a:t>
                      </a:r>
                    </a:p>
                  </a:txBody>
                  <a:tcPr>
                    <a:solidFill>
                      <a:schemeClr val="accent1">
                        <a:tint val="40000"/>
                      </a:schemeClr>
                    </a:solidFill>
                  </a:tcPr>
                </a:tc>
                <a:tc>
                  <a:txBody>
                    <a:bodyPr/>
                    <a:lstStyle/>
                    <a:p>
                      <a:pPr algn="r"/>
                      <a:r>
                        <a:rPr lang="tr-TR" dirty="0" smtClean="0"/>
                        <a:t>1.849.800,75</a:t>
                      </a:r>
                    </a:p>
                  </a:txBody>
                  <a:tcPr>
                    <a:solidFill>
                      <a:schemeClr val="accent1">
                        <a:tint val="40000"/>
                      </a:schemeClr>
                    </a:solidFill>
                  </a:tcPr>
                </a:tc>
                <a:tc>
                  <a:txBody>
                    <a:bodyPr/>
                    <a:lstStyle/>
                    <a:p>
                      <a:pPr algn="r"/>
                      <a:r>
                        <a:rPr lang="tr-TR" dirty="0" smtClean="0"/>
                        <a:t>2.157.150,58</a:t>
                      </a:r>
                    </a:p>
                  </a:txBody>
                  <a:tcPr>
                    <a:solidFill>
                      <a:schemeClr val="accent1">
                        <a:tint val="40000"/>
                      </a:schemeClr>
                    </a:solidFill>
                  </a:tcPr>
                </a:tc>
                <a:extLst>
                  <a:ext uri="{0D108BD9-81ED-4DB2-BD59-A6C34878D82A}">
                    <a16:rowId xmlns:a16="http://schemas.microsoft.com/office/drawing/2014/main" val="474875066"/>
                  </a:ext>
                </a:extLst>
              </a:tr>
            </a:tbl>
          </a:graphicData>
        </a:graphic>
      </p:graphicFrame>
      <p:pic>
        <p:nvPicPr>
          <p:cNvPr id="9" name="Resim 8"/>
          <p:cNvPicPr>
            <a:picLocks noChangeAspect="1"/>
          </p:cNvPicPr>
          <p:nvPr/>
        </p:nvPicPr>
        <p:blipFill>
          <a:blip r:embed="rId3"/>
          <a:stretch>
            <a:fillRect/>
          </a:stretch>
        </p:blipFill>
        <p:spPr>
          <a:xfrm>
            <a:off x="229713" y="5214938"/>
            <a:ext cx="1465074" cy="1630027"/>
          </a:xfrm>
          <a:prstGeom prst="rect">
            <a:avLst/>
          </a:prstGeom>
        </p:spPr>
      </p:pic>
      <p:pic>
        <p:nvPicPr>
          <p:cNvPr id="10" name="Resim 9"/>
          <p:cNvPicPr>
            <a:picLocks noChangeAspect="1"/>
          </p:cNvPicPr>
          <p:nvPr/>
        </p:nvPicPr>
        <p:blipFill>
          <a:blip r:embed="rId4"/>
          <a:stretch>
            <a:fillRect/>
          </a:stretch>
        </p:blipFill>
        <p:spPr>
          <a:xfrm>
            <a:off x="1508765" y="6022971"/>
            <a:ext cx="1084805" cy="806454"/>
          </a:xfrm>
          <a:prstGeom prst="rect">
            <a:avLst/>
          </a:prstGeom>
        </p:spPr>
      </p:pic>
      <p:graphicFrame>
        <p:nvGraphicFramePr>
          <p:cNvPr id="8" name="Tablo 7"/>
          <p:cNvGraphicFramePr>
            <a:graphicFrameLocks noGrp="1"/>
          </p:cNvGraphicFramePr>
          <p:nvPr>
            <p:extLst>
              <p:ext uri="{D42A27DB-BD31-4B8C-83A1-F6EECF244321}">
                <p14:modId xmlns:p14="http://schemas.microsoft.com/office/powerpoint/2010/main" val="182692641"/>
              </p:ext>
            </p:extLst>
          </p:nvPr>
        </p:nvGraphicFramePr>
        <p:xfrm>
          <a:off x="587089" y="2616818"/>
          <a:ext cx="11067354" cy="2828037"/>
        </p:xfrm>
        <a:graphic>
          <a:graphicData uri="http://schemas.openxmlformats.org/drawingml/2006/table">
            <a:tbl>
              <a:tblPr firstRow="1" bandRow="1">
                <a:tableStyleId>{5C22544A-7EE6-4342-B048-85BDC9FD1C3A}</a:tableStyleId>
              </a:tblPr>
              <a:tblGrid>
                <a:gridCol w="3012322">
                  <a:extLst>
                    <a:ext uri="{9D8B030D-6E8A-4147-A177-3AD203B41FA5}">
                      <a16:colId xmlns:a16="http://schemas.microsoft.com/office/drawing/2014/main" val="2873697474"/>
                    </a:ext>
                  </a:extLst>
                </a:gridCol>
                <a:gridCol w="773084">
                  <a:extLst>
                    <a:ext uri="{9D8B030D-6E8A-4147-A177-3AD203B41FA5}">
                      <a16:colId xmlns:a16="http://schemas.microsoft.com/office/drawing/2014/main" val="2876803728"/>
                    </a:ext>
                  </a:extLst>
                </a:gridCol>
                <a:gridCol w="1413163">
                  <a:extLst>
                    <a:ext uri="{9D8B030D-6E8A-4147-A177-3AD203B41FA5}">
                      <a16:colId xmlns:a16="http://schemas.microsoft.com/office/drawing/2014/main" val="2313275872"/>
                    </a:ext>
                  </a:extLst>
                </a:gridCol>
                <a:gridCol w="1404851">
                  <a:extLst>
                    <a:ext uri="{9D8B030D-6E8A-4147-A177-3AD203B41FA5}">
                      <a16:colId xmlns:a16="http://schemas.microsoft.com/office/drawing/2014/main" val="4062300459"/>
                    </a:ext>
                  </a:extLst>
                </a:gridCol>
                <a:gridCol w="1562793">
                  <a:extLst>
                    <a:ext uri="{9D8B030D-6E8A-4147-A177-3AD203B41FA5}">
                      <a16:colId xmlns:a16="http://schemas.microsoft.com/office/drawing/2014/main" val="836553111"/>
                    </a:ext>
                  </a:extLst>
                </a:gridCol>
                <a:gridCol w="1487978">
                  <a:extLst>
                    <a:ext uri="{9D8B030D-6E8A-4147-A177-3AD203B41FA5}">
                      <a16:colId xmlns:a16="http://schemas.microsoft.com/office/drawing/2014/main" val="1068839297"/>
                    </a:ext>
                  </a:extLst>
                </a:gridCol>
                <a:gridCol w="1413163">
                  <a:extLst>
                    <a:ext uri="{9D8B030D-6E8A-4147-A177-3AD203B41FA5}">
                      <a16:colId xmlns:a16="http://schemas.microsoft.com/office/drawing/2014/main" val="2719910011"/>
                    </a:ext>
                  </a:extLst>
                </a:gridCol>
              </a:tblGrid>
              <a:tr h="333079">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b="1" dirty="0" smtClean="0">
                          <a:solidFill>
                            <a:schemeClr val="tx1"/>
                          </a:solidFill>
                        </a:rPr>
                        <a:t>Gerçekleşen Harcamalar</a:t>
                      </a:r>
                    </a:p>
                  </a:txBody>
                  <a:tcPr>
                    <a:solidFill>
                      <a:schemeClr val="accent1">
                        <a:tint val="40000"/>
                      </a:schemeClr>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tr-TR" b="1" dirty="0" smtClean="0">
                        <a:solidFill>
                          <a:schemeClr val="tx1"/>
                        </a:solidFill>
                      </a:endParaRP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2017</a:t>
                      </a:r>
                    </a:p>
                  </a:txBody>
                  <a:tcPr>
                    <a:solidFill>
                      <a:schemeClr val="accent1">
                        <a:tint val="40000"/>
                      </a:schemeClr>
                    </a:solidFill>
                  </a:tcPr>
                </a:tc>
                <a:tc>
                  <a:txBody>
                    <a:bodyPr/>
                    <a:lstStyle/>
                    <a:p>
                      <a:pPr algn="ctr"/>
                      <a:r>
                        <a:rPr lang="tr-TR" dirty="0" smtClean="0">
                          <a:solidFill>
                            <a:schemeClr val="accent1"/>
                          </a:solidFill>
                        </a:rPr>
                        <a:t>2018</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2019</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2020</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2021</a:t>
                      </a:r>
                      <a:endParaRPr lang="tr-TR" dirty="0">
                        <a:solidFill>
                          <a:schemeClr val="accent1"/>
                        </a:solidFill>
                      </a:endParaRPr>
                    </a:p>
                  </a:txBody>
                  <a:tcPr>
                    <a:solidFill>
                      <a:schemeClr val="accent1">
                        <a:tint val="40000"/>
                      </a:schemeClr>
                    </a:solidFill>
                  </a:tcPr>
                </a:tc>
                <a:extLst>
                  <a:ext uri="{0D108BD9-81ED-4DB2-BD59-A6C34878D82A}">
                    <a16:rowId xmlns:a16="http://schemas.microsoft.com/office/drawing/2014/main" val="3344577648"/>
                  </a:ext>
                </a:extLst>
              </a:tr>
              <a:tr h="333079">
                <a:tc>
                  <a:txBody>
                    <a:bodyPr/>
                    <a:lstStyle/>
                    <a:p>
                      <a:r>
                        <a:rPr lang="tr-TR" sz="1400" dirty="0" smtClean="0"/>
                        <a:t>Temel Maaşlar</a:t>
                      </a:r>
                      <a:endParaRPr lang="tr-TR" sz="1400" dirty="0"/>
                    </a:p>
                  </a:txBody>
                  <a:tcPr>
                    <a:solidFill>
                      <a:schemeClr val="accent1">
                        <a:tint val="40000"/>
                      </a:schemeClr>
                    </a:solidFill>
                  </a:tcPr>
                </a:tc>
                <a:tc>
                  <a:txBody>
                    <a:bodyPr/>
                    <a:lstStyle/>
                    <a:p>
                      <a:pPr algn="ctr"/>
                      <a:r>
                        <a:rPr lang="tr-TR" sz="1400" dirty="0" smtClean="0"/>
                        <a:t>1.1</a:t>
                      </a:r>
                      <a:endParaRPr lang="tr-TR" sz="1400" dirty="0"/>
                    </a:p>
                  </a:txBody>
                  <a:tcPr>
                    <a:solidFill>
                      <a:schemeClr val="accent1">
                        <a:tint val="40000"/>
                      </a:schemeClr>
                    </a:solidFill>
                  </a:tcPr>
                </a:tc>
                <a:tc>
                  <a:txBody>
                    <a:bodyPr/>
                    <a:lstStyle/>
                    <a:p>
                      <a:pPr algn="r"/>
                      <a:r>
                        <a:rPr lang="tr-TR" sz="1400" dirty="0" smtClean="0"/>
                        <a:t>550.313,63</a:t>
                      </a:r>
                      <a:endParaRPr lang="tr-TR" sz="1400" dirty="0"/>
                    </a:p>
                  </a:txBody>
                  <a:tcPr>
                    <a:solidFill>
                      <a:schemeClr val="accent1">
                        <a:tint val="40000"/>
                      </a:schemeClr>
                    </a:solidFill>
                  </a:tcPr>
                </a:tc>
                <a:tc>
                  <a:txBody>
                    <a:bodyPr/>
                    <a:lstStyle/>
                    <a:p>
                      <a:pPr algn="r"/>
                      <a:r>
                        <a:rPr lang="tr-TR" sz="1400" dirty="0" smtClean="0"/>
                        <a:t>757.685,98</a:t>
                      </a:r>
                      <a:endParaRPr lang="tr-TR" sz="1400" dirty="0"/>
                    </a:p>
                  </a:txBody>
                  <a:tcPr>
                    <a:solidFill>
                      <a:schemeClr val="accent1">
                        <a:tint val="40000"/>
                      </a:schemeClr>
                    </a:solidFill>
                  </a:tcPr>
                </a:tc>
                <a:tc>
                  <a:txBody>
                    <a:bodyPr/>
                    <a:lstStyle/>
                    <a:p>
                      <a:pPr algn="r"/>
                      <a:r>
                        <a:rPr lang="tr-TR" sz="1400" dirty="0" smtClean="0"/>
                        <a:t>1.007.800,01</a:t>
                      </a:r>
                      <a:endParaRPr lang="tr-TR" sz="1400" dirty="0"/>
                    </a:p>
                  </a:txBody>
                  <a:tcPr>
                    <a:solidFill>
                      <a:schemeClr val="accent1">
                        <a:tint val="40000"/>
                      </a:schemeClr>
                    </a:solidFill>
                  </a:tcPr>
                </a:tc>
                <a:tc>
                  <a:txBody>
                    <a:bodyPr/>
                    <a:lstStyle/>
                    <a:p>
                      <a:pPr algn="r"/>
                      <a:r>
                        <a:rPr lang="tr-TR" sz="1400" dirty="0" smtClean="0"/>
                        <a:t>1.140.532,58</a:t>
                      </a:r>
                    </a:p>
                  </a:txBody>
                  <a:tcPr>
                    <a:solidFill>
                      <a:schemeClr val="accent1">
                        <a:tint val="40000"/>
                      </a:schemeClr>
                    </a:solidFill>
                  </a:tcPr>
                </a:tc>
                <a:tc>
                  <a:txBody>
                    <a:bodyPr/>
                    <a:lstStyle/>
                    <a:p>
                      <a:pPr algn="r"/>
                      <a:r>
                        <a:rPr lang="tr-TR" sz="1400" b="0" i="0" kern="1200" dirty="0" smtClean="0">
                          <a:solidFill>
                            <a:schemeClr val="dk1"/>
                          </a:solidFill>
                          <a:effectLst/>
                          <a:latin typeface="+mn-lt"/>
                          <a:ea typeface="+mn-ea"/>
                          <a:cs typeface="+mn-cs"/>
                        </a:rPr>
                        <a:t>1.393.936,32</a:t>
                      </a:r>
                      <a:endParaRPr lang="tr-TR" sz="1400" dirty="0" smtClean="0"/>
                    </a:p>
                  </a:txBody>
                  <a:tcPr>
                    <a:solidFill>
                      <a:schemeClr val="accent1">
                        <a:tint val="40000"/>
                      </a:schemeClr>
                    </a:solidFill>
                  </a:tcPr>
                </a:tc>
                <a:extLst>
                  <a:ext uri="{0D108BD9-81ED-4DB2-BD59-A6C34878D82A}">
                    <a16:rowId xmlns:a16="http://schemas.microsoft.com/office/drawing/2014/main" val="1426959678"/>
                  </a:ext>
                </a:extLst>
              </a:tr>
              <a:tr h="333079">
                <a:tc>
                  <a:txBody>
                    <a:bodyPr/>
                    <a:lstStyle/>
                    <a:p>
                      <a:r>
                        <a:rPr lang="tr-TR" sz="1400" dirty="0" smtClean="0"/>
                        <a:t>S.G.K</a:t>
                      </a:r>
                      <a:endParaRPr lang="tr-TR" sz="1400" dirty="0"/>
                    </a:p>
                  </a:txBody>
                  <a:tcPr>
                    <a:solidFill>
                      <a:schemeClr val="accent1">
                        <a:tint val="40000"/>
                      </a:schemeClr>
                    </a:solidFill>
                  </a:tcPr>
                </a:tc>
                <a:tc>
                  <a:txBody>
                    <a:bodyPr/>
                    <a:lstStyle/>
                    <a:p>
                      <a:pPr algn="ctr"/>
                      <a:r>
                        <a:rPr lang="tr-TR" sz="1400" dirty="0" smtClean="0"/>
                        <a:t>2.1</a:t>
                      </a:r>
                      <a:endParaRPr lang="tr-TR" sz="1400" dirty="0"/>
                    </a:p>
                  </a:txBody>
                  <a:tcPr>
                    <a:solidFill>
                      <a:schemeClr val="accent1">
                        <a:tint val="40000"/>
                      </a:schemeClr>
                    </a:solidFill>
                  </a:tcPr>
                </a:tc>
                <a:tc>
                  <a:txBody>
                    <a:bodyPr/>
                    <a:lstStyle/>
                    <a:p>
                      <a:pPr algn="r"/>
                      <a:r>
                        <a:rPr lang="tr-TR" sz="1400" dirty="0" smtClean="0"/>
                        <a:t>80.629,46</a:t>
                      </a:r>
                      <a:endParaRPr lang="tr-TR" sz="1400" dirty="0"/>
                    </a:p>
                  </a:txBody>
                  <a:tcPr>
                    <a:solidFill>
                      <a:schemeClr val="accent1">
                        <a:tint val="40000"/>
                      </a:schemeClr>
                    </a:solidFill>
                  </a:tcPr>
                </a:tc>
                <a:tc>
                  <a:txBody>
                    <a:bodyPr/>
                    <a:lstStyle/>
                    <a:p>
                      <a:pPr algn="r"/>
                      <a:r>
                        <a:rPr lang="tr-TR" sz="1400" dirty="0" smtClean="0"/>
                        <a:t>109.598,74</a:t>
                      </a:r>
                      <a:endParaRPr lang="tr-TR" sz="1400" dirty="0"/>
                    </a:p>
                  </a:txBody>
                  <a:tcPr>
                    <a:solidFill>
                      <a:schemeClr val="accent1">
                        <a:tint val="40000"/>
                      </a:schemeClr>
                    </a:solidFill>
                  </a:tcPr>
                </a:tc>
                <a:tc>
                  <a:txBody>
                    <a:bodyPr/>
                    <a:lstStyle/>
                    <a:p>
                      <a:pPr algn="r"/>
                      <a:r>
                        <a:rPr lang="tr-TR" sz="1400" dirty="0" smtClean="0"/>
                        <a:t>145.907,18</a:t>
                      </a:r>
                      <a:endParaRPr lang="tr-TR" sz="1400" dirty="0"/>
                    </a:p>
                  </a:txBody>
                  <a:tcPr>
                    <a:solidFill>
                      <a:schemeClr val="accent1">
                        <a:tint val="40000"/>
                      </a:schemeClr>
                    </a:solidFill>
                  </a:tcPr>
                </a:tc>
                <a:tc>
                  <a:txBody>
                    <a:bodyPr/>
                    <a:lstStyle/>
                    <a:p>
                      <a:pPr algn="r"/>
                      <a:r>
                        <a:rPr lang="tr-TR" sz="1400" dirty="0" smtClean="0"/>
                        <a:t>163.844,16</a:t>
                      </a:r>
                    </a:p>
                  </a:txBody>
                  <a:tcPr>
                    <a:solidFill>
                      <a:schemeClr val="accent1">
                        <a:tint val="40000"/>
                      </a:schemeClr>
                    </a:solidFill>
                  </a:tcPr>
                </a:tc>
                <a:tc>
                  <a:txBody>
                    <a:bodyPr/>
                    <a:lstStyle/>
                    <a:p>
                      <a:pPr algn="r"/>
                      <a:r>
                        <a:rPr lang="tr-TR" sz="1400" b="0" i="0" kern="1200" dirty="0" smtClean="0">
                          <a:solidFill>
                            <a:schemeClr val="dk1"/>
                          </a:solidFill>
                          <a:effectLst/>
                          <a:latin typeface="+mn-lt"/>
                          <a:ea typeface="+mn-ea"/>
                          <a:cs typeface="+mn-cs"/>
                        </a:rPr>
                        <a:t>190.213,79</a:t>
                      </a:r>
                    </a:p>
                  </a:txBody>
                  <a:tcPr>
                    <a:solidFill>
                      <a:schemeClr val="accent1">
                        <a:tint val="40000"/>
                      </a:schemeClr>
                    </a:solidFill>
                  </a:tcPr>
                </a:tc>
                <a:extLst>
                  <a:ext uri="{0D108BD9-81ED-4DB2-BD59-A6C34878D82A}">
                    <a16:rowId xmlns:a16="http://schemas.microsoft.com/office/drawing/2014/main" val="474875066"/>
                  </a:ext>
                </a:extLst>
              </a:tr>
              <a:tr h="3330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t>Yolluklar</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400" b="0" dirty="0" smtClean="0"/>
                        <a:t>3.3</a:t>
                      </a:r>
                    </a:p>
                  </a:txBody>
                  <a:tcPr>
                    <a:solidFill>
                      <a:schemeClr val="accent1">
                        <a:tint val="40000"/>
                      </a:schemeClr>
                    </a:solidFill>
                  </a:tcPr>
                </a:tc>
                <a:tc>
                  <a:txBody>
                    <a:bodyPr/>
                    <a:lstStyle/>
                    <a:p>
                      <a:pPr algn="r"/>
                      <a:r>
                        <a:rPr lang="tr-TR" sz="1400" b="0" dirty="0" smtClean="0"/>
                        <a:t>305,11</a:t>
                      </a:r>
                      <a:endParaRPr lang="tr-TR" sz="1400" b="0" dirty="0"/>
                    </a:p>
                  </a:txBody>
                  <a:tcPr>
                    <a:solidFill>
                      <a:schemeClr val="accent1">
                        <a:tint val="40000"/>
                      </a:schemeClr>
                    </a:solidFill>
                  </a:tcPr>
                </a:tc>
                <a:tc>
                  <a:txBody>
                    <a:bodyPr/>
                    <a:lstStyle/>
                    <a:p>
                      <a:pPr algn="r"/>
                      <a:r>
                        <a:rPr lang="tr-TR" sz="1400" b="0" dirty="0" smtClean="0"/>
                        <a:t>1.480,44</a:t>
                      </a:r>
                      <a:endParaRPr lang="tr-TR" sz="1400" b="0" dirty="0"/>
                    </a:p>
                  </a:txBody>
                  <a:tcPr>
                    <a:solidFill>
                      <a:schemeClr val="accent1">
                        <a:tint val="40000"/>
                      </a:schemeClr>
                    </a:solidFill>
                  </a:tcPr>
                </a:tc>
                <a:tc>
                  <a:txBody>
                    <a:bodyPr/>
                    <a:lstStyle/>
                    <a:p>
                      <a:pPr algn="r"/>
                      <a:r>
                        <a:rPr lang="tr-TR" sz="1400" b="0" dirty="0" smtClean="0"/>
                        <a:t>4.560,00</a:t>
                      </a:r>
                      <a:endParaRPr lang="tr-TR" sz="1400" b="0" dirty="0"/>
                    </a:p>
                  </a:txBody>
                  <a:tcPr>
                    <a:solidFill>
                      <a:schemeClr val="accent1">
                        <a:tint val="40000"/>
                      </a:schemeClr>
                    </a:solidFill>
                  </a:tcPr>
                </a:tc>
                <a:tc>
                  <a:txBody>
                    <a:bodyPr/>
                    <a:lstStyle/>
                    <a:p>
                      <a:pPr algn="r"/>
                      <a:r>
                        <a:rPr lang="tr-TR" sz="1400" b="0" dirty="0" smtClean="0"/>
                        <a:t>293,02</a:t>
                      </a:r>
                      <a:endParaRPr lang="tr-TR" sz="1400" b="0" dirty="0"/>
                    </a:p>
                  </a:txBody>
                  <a:tcPr>
                    <a:solidFill>
                      <a:schemeClr val="accent1">
                        <a:tint val="40000"/>
                      </a:schemeClr>
                    </a:solidFill>
                  </a:tcPr>
                </a:tc>
                <a:tc>
                  <a:txBody>
                    <a:bodyPr/>
                    <a:lstStyle/>
                    <a:p>
                      <a:pPr algn="r"/>
                      <a:r>
                        <a:rPr lang="tr-TR" sz="1400" b="0" dirty="0" smtClean="0"/>
                        <a:t>7.860,15</a:t>
                      </a:r>
                    </a:p>
                  </a:txBody>
                  <a:tcPr>
                    <a:solidFill>
                      <a:schemeClr val="accent1">
                        <a:tint val="40000"/>
                      </a:schemeClr>
                    </a:solidFill>
                  </a:tcPr>
                </a:tc>
                <a:extLst>
                  <a:ext uri="{0D108BD9-81ED-4DB2-BD59-A6C34878D82A}">
                    <a16:rowId xmlns:a16="http://schemas.microsoft.com/office/drawing/2014/main" val="762218670"/>
                  </a:ext>
                </a:extLst>
              </a:tr>
              <a:tr h="333079">
                <a:tc>
                  <a:txBody>
                    <a:bodyPr/>
                    <a:lstStyle/>
                    <a:p>
                      <a:r>
                        <a:rPr lang="tr-TR" b="1" dirty="0" smtClean="0"/>
                        <a:t>Tüketim Malzemeleri</a:t>
                      </a:r>
                      <a:endParaRPr lang="tr-TR" b="1" dirty="0"/>
                    </a:p>
                  </a:txBody>
                  <a:tcPr>
                    <a:solidFill>
                      <a:schemeClr val="accent1">
                        <a:tint val="40000"/>
                      </a:schemeClr>
                    </a:solidFill>
                  </a:tcPr>
                </a:tc>
                <a:tc>
                  <a:txBody>
                    <a:bodyPr/>
                    <a:lstStyle/>
                    <a:p>
                      <a:pPr algn="ctr"/>
                      <a:r>
                        <a:rPr lang="tr-TR" b="1" dirty="0" smtClean="0"/>
                        <a:t>3.2</a:t>
                      </a:r>
                      <a:endParaRPr lang="tr-TR" b="1" dirty="0"/>
                    </a:p>
                  </a:txBody>
                  <a:tcPr>
                    <a:solidFill>
                      <a:schemeClr val="accent1">
                        <a:tint val="40000"/>
                      </a:schemeClr>
                    </a:solidFill>
                  </a:tcPr>
                </a:tc>
                <a:tc>
                  <a:txBody>
                    <a:bodyPr/>
                    <a:lstStyle/>
                    <a:p>
                      <a:pPr algn="r"/>
                      <a:r>
                        <a:rPr lang="tr-TR" b="1" dirty="0" smtClean="0"/>
                        <a:t>18.554,76</a:t>
                      </a:r>
                      <a:endParaRPr lang="tr-TR" b="1" dirty="0"/>
                    </a:p>
                  </a:txBody>
                  <a:tcPr>
                    <a:solidFill>
                      <a:schemeClr val="accent1">
                        <a:tint val="40000"/>
                      </a:schemeClr>
                    </a:solidFill>
                  </a:tcPr>
                </a:tc>
                <a:tc>
                  <a:txBody>
                    <a:bodyPr/>
                    <a:lstStyle/>
                    <a:p>
                      <a:pPr algn="r"/>
                      <a:r>
                        <a:rPr lang="tr-TR" b="1" dirty="0" smtClean="0"/>
                        <a:t>56.060,76</a:t>
                      </a:r>
                      <a:endParaRPr lang="tr-TR" b="1" dirty="0"/>
                    </a:p>
                  </a:txBody>
                  <a:tcPr>
                    <a:solidFill>
                      <a:schemeClr val="accent1">
                        <a:tint val="40000"/>
                      </a:schemeClr>
                    </a:solidFill>
                  </a:tcPr>
                </a:tc>
                <a:tc>
                  <a:txBody>
                    <a:bodyPr/>
                    <a:lstStyle/>
                    <a:p>
                      <a:pPr algn="r"/>
                      <a:r>
                        <a:rPr lang="tr-TR" b="1" dirty="0" smtClean="0"/>
                        <a:t>39.692,47</a:t>
                      </a:r>
                      <a:endParaRPr lang="tr-TR" b="1" dirty="0"/>
                    </a:p>
                  </a:txBody>
                  <a:tcPr>
                    <a:solidFill>
                      <a:schemeClr val="accent1">
                        <a:tint val="40000"/>
                      </a:schemeClr>
                    </a:solidFill>
                  </a:tcPr>
                </a:tc>
                <a:tc>
                  <a:txBody>
                    <a:bodyPr/>
                    <a:lstStyle/>
                    <a:p>
                      <a:pPr algn="r"/>
                      <a:r>
                        <a:rPr lang="tr-TR" b="1" dirty="0" smtClean="0"/>
                        <a:t>28.486,97</a:t>
                      </a:r>
                    </a:p>
                  </a:txBody>
                  <a:tcPr>
                    <a:solidFill>
                      <a:schemeClr val="accent1">
                        <a:tint val="40000"/>
                      </a:schemeClr>
                    </a:solidFill>
                  </a:tcPr>
                </a:tc>
                <a:tc>
                  <a:txBody>
                    <a:bodyPr/>
                    <a:lstStyle/>
                    <a:p>
                      <a:pPr algn="r"/>
                      <a:r>
                        <a:rPr lang="tr-TR" sz="1800" b="1" i="0" kern="1200" dirty="0" smtClean="0">
                          <a:solidFill>
                            <a:schemeClr val="dk1"/>
                          </a:solidFill>
                          <a:effectLst/>
                          <a:latin typeface="+mn-lt"/>
                          <a:ea typeface="+mn-ea"/>
                          <a:cs typeface="+mn-cs"/>
                        </a:rPr>
                        <a:t>4.131,77</a:t>
                      </a:r>
                      <a:endParaRPr lang="tr-TR" b="1" dirty="0" smtClean="0"/>
                    </a:p>
                  </a:txBody>
                  <a:tcPr>
                    <a:solidFill>
                      <a:schemeClr val="accent1">
                        <a:tint val="40000"/>
                      </a:schemeClr>
                    </a:solidFill>
                  </a:tcPr>
                </a:tc>
                <a:extLst>
                  <a:ext uri="{0D108BD9-81ED-4DB2-BD59-A6C34878D82A}">
                    <a16:rowId xmlns:a16="http://schemas.microsoft.com/office/drawing/2014/main" val="3994804908"/>
                  </a:ext>
                </a:extLst>
              </a:tr>
              <a:tr h="3330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b="1" dirty="0" smtClean="0"/>
                        <a:t>Hizmet</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b="1" dirty="0" smtClean="0"/>
                        <a:t>3.5</a:t>
                      </a:r>
                    </a:p>
                  </a:txBody>
                  <a:tcPr>
                    <a:solidFill>
                      <a:schemeClr val="accent1">
                        <a:tint val="40000"/>
                      </a:schemeClr>
                    </a:solidFill>
                  </a:tcPr>
                </a:tc>
                <a:tc>
                  <a:txBody>
                    <a:bodyPr/>
                    <a:lstStyle/>
                    <a:p>
                      <a:pPr algn="r"/>
                      <a:r>
                        <a:rPr lang="tr-TR" b="1" dirty="0" smtClean="0"/>
                        <a:t>18.448,44</a:t>
                      </a:r>
                      <a:endParaRPr lang="tr-TR" b="1" dirty="0"/>
                    </a:p>
                  </a:txBody>
                  <a:tcPr>
                    <a:solidFill>
                      <a:schemeClr val="accent1">
                        <a:tint val="40000"/>
                      </a:schemeClr>
                    </a:solidFill>
                  </a:tcPr>
                </a:tc>
                <a:tc>
                  <a:txBody>
                    <a:bodyPr/>
                    <a:lstStyle/>
                    <a:p>
                      <a:pPr algn="r"/>
                      <a:r>
                        <a:rPr lang="tr-TR" b="1" dirty="0" smtClean="0"/>
                        <a:t>23.305,00</a:t>
                      </a:r>
                      <a:endParaRPr lang="tr-TR" b="1" dirty="0"/>
                    </a:p>
                  </a:txBody>
                  <a:tcPr>
                    <a:solidFill>
                      <a:schemeClr val="accent1">
                        <a:tint val="40000"/>
                      </a:schemeClr>
                    </a:solidFill>
                  </a:tcPr>
                </a:tc>
                <a:tc>
                  <a:txBody>
                    <a:bodyPr/>
                    <a:lstStyle/>
                    <a:p>
                      <a:pPr algn="r"/>
                      <a:r>
                        <a:rPr lang="tr-TR" b="1" dirty="0" smtClean="0"/>
                        <a:t>16.230,90</a:t>
                      </a:r>
                      <a:endParaRPr lang="tr-TR" b="1" dirty="0"/>
                    </a:p>
                  </a:txBody>
                  <a:tcPr>
                    <a:solidFill>
                      <a:schemeClr val="accent1">
                        <a:tint val="40000"/>
                      </a:schemeClr>
                    </a:solidFill>
                  </a:tcPr>
                </a:tc>
                <a:tc>
                  <a:txBody>
                    <a:bodyPr/>
                    <a:lstStyle/>
                    <a:p>
                      <a:pPr algn="r"/>
                      <a:r>
                        <a:rPr lang="tr-TR" b="1" dirty="0" smtClean="0"/>
                        <a:t>26.589,67</a:t>
                      </a:r>
                    </a:p>
                  </a:txBody>
                  <a:tcPr>
                    <a:solidFill>
                      <a:schemeClr val="accent1">
                        <a:tint val="40000"/>
                      </a:schemeClr>
                    </a:solidFill>
                  </a:tcPr>
                </a:tc>
                <a:tc>
                  <a:txBody>
                    <a:bodyPr/>
                    <a:lstStyle/>
                    <a:p>
                      <a:pPr algn="r"/>
                      <a:r>
                        <a:rPr lang="tr-TR" sz="1800" b="1" i="0" kern="1200" dirty="0" smtClean="0">
                          <a:solidFill>
                            <a:schemeClr val="dk1"/>
                          </a:solidFill>
                          <a:effectLst/>
                          <a:latin typeface="+mn-lt"/>
                          <a:ea typeface="+mn-ea"/>
                          <a:cs typeface="+mn-cs"/>
                        </a:rPr>
                        <a:t>47.557,45</a:t>
                      </a:r>
                      <a:endParaRPr lang="tr-TR" b="1" dirty="0" smtClean="0"/>
                    </a:p>
                  </a:txBody>
                  <a:tcPr>
                    <a:solidFill>
                      <a:schemeClr val="accent1">
                        <a:tint val="40000"/>
                      </a:schemeClr>
                    </a:solidFill>
                  </a:tcPr>
                </a:tc>
                <a:extLst>
                  <a:ext uri="{0D108BD9-81ED-4DB2-BD59-A6C34878D82A}">
                    <a16:rowId xmlns:a16="http://schemas.microsoft.com/office/drawing/2014/main" val="3654487834"/>
                  </a:ext>
                </a:extLst>
              </a:tr>
              <a:tr h="333079">
                <a:tc>
                  <a:txBody>
                    <a:bodyPr/>
                    <a:lstStyle/>
                    <a:p>
                      <a:r>
                        <a:rPr lang="tr-TR" b="1" dirty="0" smtClean="0"/>
                        <a:t>Dayanıklı Tüketim Malzemesi</a:t>
                      </a:r>
                      <a:endParaRPr lang="tr-TR" b="1" dirty="0"/>
                    </a:p>
                  </a:txBody>
                  <a:tcPr>
                    <a:solidFill>
                      <a:schemeClr val="accent1">
                        <a:tint val="40000"/>
                      </a:schemeClr>
                    </a:solidFill>
                  </a:tcPr>
                </a:tc>
                <a:tc>
                  <a:txBody>
                    <a:bodyPr/>
                    <a:lstStyle/>
                    <a:p>
                      <a:pPr algn="ctr"/>
                      <a:r>
                        <a:rPr lang="tr-TR" b="1" dirty="0" smtClean="0"/>
                        <a:t>3.7</a:t>
                      </a:r>
                      <a:endParaRPr lang="tr-TR" b="1" dirty="0"/>
                    </a:p>
                  </a:txBody>
                  <a:tcPr>
                    <a:solidFill>
                      <a:schemeClr val="accent1">
                        <a:tint val="40000"/>
                      </a:schemeClr>
                    </a:solidFill>
                  </a:tcPr>
                </a:tc>
                <a:tc>
                  <a:txBody>
                    <a:bodyPr/>
                    <a:lstStyle/>
                    <a:p>
                      <a:pPr algn="r"/>
                      <a:r>
                        <a:rPr lang="tr-TR" b="1" dirty="0" smtClean="0"/>
                        <a:t>53.046,27</a:t>
                      </a:r>
                      <a:endParaRPr lang="tr-TR" b="1" dirty="0"/>
                    </a:p>
                  </a:txBody>
                  <a:tcPr>
                    <a:solidFill>
                      <a:schemeClr val="accent1">
                        <a:tint val="40000"/>
                      </a:schemeClr>
                    </a:solidFill>
                  </a:tcPr>
                </a:tc>
                <a:tc>
                  <a:txBody>
                    <a:bodyPr/>
                    <a:lstStyle/>
                    <a:p>
                      <a:pPr algn="r"/>
                      <a:r>
                        <a:rPr lang="tr-TR" b="1" dirty="0" smtClean="0"/>
                        <a:t>13.741,00</a:t>
                      </a:r>
                      <a:endParaRPr lang="tr-TR" b="1" dirty="0"/>
                    </a:p>
                  </a:txBody>
                  <a:tcPr>
                    <a:solidFill>
                      <a:schemeClr val="accent1">
                        <a:tint val="40000"/>
                      </a:schemeClr>
                    </a:solidFill>
                  </a:tcPr>
                </a:tc>
                <a:tc>
                  <a:txBody>
                    <a:bodyPr/>
                    <a:lstStyle/>
                    <a:p>
                      <a:pPr algn="r"/>
                      <a:r>
                        <a:rPr lang="tr-TR" b="1" dirty="0" smtClean="0"/>
                        <a:t>10.171.60</a:t>
                      </a:r>
                      <a:endParaRPr lang="tr-TR" b="1" dirty="0"/>
                    </a:p>
                  </a:txBody>
                  <a:tcPr>
                    <a:solidFill>
                      <a:schemeClr val="accent1">
                        <a:tint val="40000"/>
                      </a:schemeClr>
                    </a:solidFill>
                  </a:tcPr>
                </a:tc>
                <a:tc>
                  <a:txBody>
                    <a:bodyPr/>
                    <a:lstStyle/>
                    <a:p>
                      <a:pPr algn="r"/>
                      <a:r>
                        <a:rPr lang="tr-TR" b="1" dirty="0" smtClean="0"/>
                        <a:t>15.278,24</a:t>
                      </a:r>
                    </a:p>
                  </a:txBody>
                  <a:tcPr>
                    <a:solidFill>
                      <a:schemeClr val="accent1">
                        <a:tint val="40000"/>
                      </a:schemeClr>
                    </a:solidFill>
                  </a:tcPr>
                </a:tc>
                <a:tc>
                  <a:txBody>
                    <a:bodyPr/>
                    <a:lstStyle/>
                    <a:p>
                      <a:pPr algn="r"/>
                      <a:r>
                        <a:rPr lang="tr-TR" sz="1800" b="1" i="0" kern="1200" dirty="0" smtClean="0">
                          <a:solidFill>
                            <a:schemeClr val="dk1"/>
                          </a:solidFill>
                          <a:effectLst/>
                          <a:latin typeface="+mn-lt"/>
                          <a:ea typeface="+mn-ea"/>
                          <a:cs typeface="+mn-cs"/>
                        </a:rPr>
                        <a:t>5.989,92 </a:t>
                      </a:r>
                      <a:endParaRPr lang="tr-TR" b="1" dirty="0" smtClean="0"/>
                    </a:p>
                  </a:txBody>
                  <a:tcPr>
                    <a:solidFill>
                      <a:schemeClr val="accent1">
                        <a:tint val="40000"/>
                      </a:schemeClr>
                    </a:solidFill>
                  </a:tcPr>
                </a:tc>
                <a:extLst>
                  <a:ext uri="{0D108BD9-81ED-4DB2-BD59-A6C34878D82A}">
                    <a16:rowId xmlns:a16="http://schemas.microsoft.com/office/drawing/2014/main" val="1874418854"/>
                  </a:ext>
                </a:extLst>
              </a:tr>
              <a:tr h="333079">
                <a:tc>
                  <a:txBody>
                    <a:bodyPr/>
                    <a:lstStyle/>
                    <a:p>
                      <a:r>
                        <a:rPr lang="tr-TR" b="1" dirty="0" smtClean="0"/>
                        <a:t>Gayri Maddi Hak Alımları</a:t>
                      </a:r>
                      <a:endParaRPr lang="tr-TR" b="1" dirty="0"/>
                    </a:p>
                  </a:txBody>
                  <a:tcPr>
                    <a:solidFill>
                      <a:schemeClr val="accent1">
                        <a:tint val="40000"/>
                      </a:schemeClr>
                    </a:solidFill>
                  </a:tcPr>
                </a:tc>
                <a:tc>
                  <a:txBody>
                    <a:bodyPr/>
                    <a:lstStyle/>
                    <a:p>
                      <a:pPr algn="ctr"/>
                      <a:r>
                        <a:rPr lang="tr-TR" b="1" dirty="0" smtClean="0"/>
                        <a:t>6.3</a:t>
                      </a:r>
                      <a:endParaRPr lang="tr-TR" b="1" dirty="0"/>
                    </a:p>
                  </a:txBody>
                  <a:tcPr>
                    <a:solidFill>
                      <a:schemeClr val="accent1">
                        <a:tint val="40000"/>
                      </a:schemeClr>
                    </a:solidFill>
                  </a:tcPr>
                </a:tc>
                <a:tc>
                  <a:txBody>
                    <a:bodyPr/>
                    <a:lstStyle/>
                    <a:p>
                      <a:pPr algn="r"/>
                      <a:r>
                        <a:rPr lang="tr-TR" b="1" dirty="0" smtClean="0"/>
                        <a:t>0</a:t>
                      </a:r>
                      <a:endParaRPr lang="tr-TR" b="1" dirty="0"/>
                    </a:p>
                  </a:txBody>
                  <a:tcPr>
                    <a:solidFill>
                      <a:schemeClr val="accent1">
                        <a:tint val="40000"/>
                      </a:schemeClr>
                    </a:solidFill>
                  </a:tcPr>
                </a:tc>
                <a:tc>
                  <a:txBody>
                    <a:bodyPr/>
                    <a:lstStyle/>
                    <a:p>
                      <a:pPr algn="r"/>
                      <a:r>
                        <a:rPr lang="tr-TR" b="1" dirty="0" smtClean="0"/>
                        <a:t>0</a:t>
                      </a:r>
                      <a:endParaRPr lang="tr-TR" b="1" dirty="0"/>
                    </a:p>
                  </a:txBody>
                  <a:tcPr>
                    <a:solidFill>
                      <a:schemeClr val="accent1">
                        <a:tint val="40000"/>
                      </a:schemeClr>
                    </a:solidFill>
                  </a:tcPr>
                </a:tc>
                <a:tc>
                  <a:txBody>
                    <a:bodyPr/>
                    <a:lstStyle/>
                    <a:p>
                      <a:pPr algn="r"/>
                      <a:r>
                        <a:rPr lang="tr-TR" b="1" dirty="0" smtClean="0"/>
                        <a:t>0</a:t>
                      </a:r>
                      <a:endParaRPr lang="tr-TR" b="1" dirty="0"/>
                    </a:p>
                  </a:txBody>
                  <a:tcPr>
                    <a:solidFill>
                      <a:schemeClr val="accent1">
                        <a:tint val="40000"/>
                      </a:schemeClr>
                    </a:solidFill>
                  </a:tcPr>
                </a:tc>
                <a:tc>
                  <a:txBody>
                    <a:bodyPr/>
                    <a:lstStyle/>
                    <a:p>
                      <a:pPr algn="r"/>
                      <a:r>
                        <a:rPr lang="tr-TR" b="1" dirty="0" smtClean="0"/>
                        <a:t>479.146,11</a:t>
                      </a:r>
                    </a:p>
                  </a:txBody>
                  <a:tcPr>
                    <a:solidFill>
                      <a:schemeClr val="accent1">
                        <a:tint val="40000"/>
                      </a:schemeClr>
                    </a:solidFill>
                  </a:tcPr>
                </a:tc>
                <a:tc>
                  <a:txBody>
                    <a:bodyPr/>
                    <a:lstStyle/>
                    <a:p>
                      <a:pPr algn="r"/>
                      <a:r>
                        <a:rPr lang="tr-TR" sz="1800" b="1" i="0" kern="1200" dirty="0" smtClean="0">
                          <a:solidFill>
                            <a:schemeClr val="dk1"/>
                          </a:solidFill>
                          <a:effectLst/>
                          <a:latin typeface="+mn-lt"/>
                          <a:ea typeface="+mn-ea"/>
                          <a:cs typeface="+mn-cs"/>
                        </a:rPr>
                        <a:t>507.461,18</a:t>
                      </a:r>
                      <a:endParaRPr lang="tr-TR" b="1" dirty="0"/>
                    </a:p>
                  </a:txBody>
                  <a:tcPr>
                    <a:solidFill>
                      <a:schemeClr val="accent1">
                        <a:tint val="40000"/>
                      </a:schemeClr>
                    </a:solidFill>
                  </a:tcPr>
                </a:tc>
                <a:extLst>
                  <a:ext uri="{0D108BD9-81ED-4DB2-BD59-A6C34878D82A}">
                    <a16:rowId xmlns:a16="http://schemas.microsoft.com/office/drawing/2014/main" val="847159263"/>
                  </a:ext>
                </a:extLst>
              </a:tr>
            </a:tbl>
          </a:graphicData>
        </a:graphic>
      </p:graphicFrame>
    </p:spTree>
    <p:extLst>
      <p:ext uri="{BB962C8B-B14F-4D97-AF65-F5344CB8AC3E}">
        <p14:creationId xmlns:p14="http://schemas.microsoft.com/office/powerpoint/2010/main" val="480993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o 20"/>
          <p:cNvGraphicFramePr>
            <a:graphicFrameLocks noGrp="1"/>
          </p:cNvGraphicFramePr>
          <p:nvPr>
            <p:extLst>
              <p:ext uri="{D42A27DB-BD31-4B8C-83A1-F6EECF244321}">
                <p14:modId xmlns:p14="http://schemas.microsoft.com/office/powerpoint/2010/main" val="2904337422"/>
              </p:ext>
            </p:extLst>
          </p:nvPr>
        </p:nvGraphicFramePr>
        <p:xfrm>
          <a:off x="2108132" y="4159160"/>
          <a:ext cx="9962535" cy="1850944"/>
        </p:xfrm>
        <a:graphic>
          <a:graphicData uri="http://schemas.openxmlformats.org/drawingml/2006/table">
            <a:tbl>
              <a:tblPr firstRow="1" firstCol="1" bandRow="1">
                <a:tableStyleId>{5C22544A-7EE6-4342-B048-85BDC9FD1C3A}</a:tableStyleId>
              </a:tblPr>
              <a:tblGrid>
                <a:gridCol w="1483848">
                  <a:extLst>
                    <a:ext uri="{9D8B030D-6E8A-4147-A177-3AD203B41FA5}">
                      <a16:colId xmlns:a16="http://schemas.microsoft.com/office/drawing/2014/main" val="756480007"/>
                    </a:ext>
                  </a:extLst>
                </a:gridCol>
                <a:gridCol w="703381">
                  <a:extLst>
                    <a:ext uri="{9D8B030D-6E8A-4147-A177-3AD203B41FA5}">
                      <a16:colId xmlns:a16="http://schemas.microsoft.com/office/drawing/2014/main" val="736040550"/>
                    </a:ext>
                  </a:extLst>
                </a:gridCol>
                <a:gridCol w="703381">
                  <a:extLst>
                    <a:ext uri="{9D8B030D-6E8A-4147-A177-3AD203B41FA5}">
                      <a16:colId xmlns:a16="http://schemas.microsoft.com/office/drawing/2014/main" val="1906780651"/>
                    </a:ext>
                  </a:extLst>
                </a:gridCol>
                <a:gridCol w="703381">
                  <a:extLst>
                    <a:ext uri="{9D8B030D-6E8A-4147-A177-3AD203B41FA5}">
                      <a16:colId xmlns:a16="http://schemas.microsoft.com/office/drawing/2014/main" val="2009935135"/>
                    </a:ext>
                  </a:extLst>
                </a:gridCol>
                <a:gridCol w="784761">
                  <a:extLst>
                    <a:ext uri="{9D8B030D-6E8A-4147-A177-3AD203B41FA5}">
                      <a16:colId xmlns:a16="http://schemas.microsoft.com/office/drawing/2014/main" val="1435236378"/>
                    </a:ext>
                  </a:extLst>
                </a:gridCol>
                <a:gridCol w="784761">
                  <a:extLst>
                    <a:ext uri="{9D8B030D-6E8A-4147-A177-3AD203B41FA5}">
                      <a16:colId xmlns:a16="http://schemas.microsoft.com/office/drawing/2014/main" val="2177411768"/>
                    </a:ext>
                  </a:extLst>
                </a:gridCol>
                <a:gridCol w="784761">
                  <a:extLst>
                    <a:ext uri="{9D8B030D-6E8A-4147-A177-3AD203B41FA5}">
                      <a16:colId xmlns:a16="http://schemas.microsoft.com/office/drawing/2014/main" val="383492241"/>
                    </a:ext>
                  </a:extLst>
                </a:gridCol>
                <a:gridCol w="784761">
                  <a:extLst>
                    <a:ext uri="{9D8B030D-6E8A-4147-A177-3AD203B41FA5}">
                      <a16:colId xmlns:a16="http://schemas.microsoft.com/office/drawing/2014/main" val="3447748784"/>
                    </a:ext>
                  </a:extLst>
                </a:gridCol>
                <a:gridCol w="784761">
                  <a:extLst>
                    <a:ext uri="{9D8B030D-6E8A-4147-A177-3AD203B41FA5}">
                      <a16:colId xmlns:a16="http://schemas.microsoft.com/office/drawing/2014/main" val="3536008213"/>
                    </a:ext>
                  </a:extLst>
                </a:gridCol>
                <a:gridCol w="739892">
                  <a:extLst>
                    <a:ext uri="{9D8B030D-6E8A-4147-A177-3AD203B41FA5}">
                      <a16:colId xmlns:a16="http://schemas.microsoft.com/office/drawing/2014/main" val="3831704332"/>
                    </a:ext>
                  </a:extLst>
                </a:gridCol>
                <a:gridCol w="739892">
                  <a:extLst>
                    <a:ext uri="{9D8B030D-6E8A-4147-A177-3AD203B41FA5}">
                      <a16:colId xmlns:a16="http://schemas.microsoft.com/office/drawing/2014/main" val="3119959938"/>
                    </a:ext>
                  </a:extLst>
                </a:gridCol>
                <a:gridCol w="964955">
                  <a:extLst>
                    <a:ext uri="{9D8B030D-6E8A-4147-A177-3AD203B41FA5}">
                      <a16:colId xmlns:a16="http://schemas.microsoft.com/office/drawing/2014/main" val="2077449317"/>
                    </a:ext>
                  </a:extLst>
                </a:gridCol>
              </a:tblGrid>
              <a:tr h="375888">
                <a:tc>
                  <a:txBody>
                    <a:bodyPr/>
                    <a:lstStyle/>
                    <a:p>
                      <a:pPr>
                        <a:lnSpc>
                          <a:spcPct val="115000"/>
                        </a:lnSpc>
                        <a:spcAft>
                          <a:spcPts val="0"/>
                        </a:spcAft>
                      </a:pPr>
                      <a:r>
                        <a:rPr lang="tr-TR" sz="11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a:effectLst/>
                        </a:rPr>
                        <a:t>2012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a:effectLst/>
                        </a:rPr>
                        <a:t>2013</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2014</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2015</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2016</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2017</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effectLst/>
                        </a:rPr>
                        <a:t>2018</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effectLst/>
                          <a:latin typeface="Calibri" panose="020F0502020204030204" pitchFamily="34" charset="0"/>
                          <a:ea typeface="Calibri" panose="020F0502020204030204" pitchFamily="34" charset="0"/>
                          <a:cs typeface="Times New Roman" panose="02020603050405020304" pitchFamily="18" charset="0"/>
                        </a:rPr>
                        <a:t>2019</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2020</a:t>
                      </a:r>
                      <a:endParaRPr lang="tr-TR"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2021</a:t>
                      </a:r>
                      <a:endParaRPr lang="tr-TR"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2747179291"/>
                  </a:ext>
                </a:extLst>
              </a:tr>
              <a:tr h="368764">
                <a:tc>
                  <a:txBody>
                    <a:bodyPr/>
                    <a:lstStyle/>
                    <a:p>
                      <a:pPr>
                        <a:lnSpc>
                          <a:spcPct val="115000"/>
                        </a:lnSpc>
                        <a:spcAft>
                          <a:spcPts val="0"/>
                        </a:spcAft>
                      </a:pPr>
                      <a:r>
                        <a:rPr lang="tr-TR" sz="1200" dirty="0" smtClean="0">
                          <a:effectLst/>
                        </a:rPr>
                        <a:t>Merkez</a:t>
                      </a:r>
                      <a:r>
                        <a:rPr lang="tr-TR" sz="1200" baseline="0" dirty="0" smtClean="0">
                          <a:effectLst/>
                        </a:rPr>
                        <a:t> Yerleşke</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0" dirty="0">
                          <a:effectLst/>
                        </a:rPr>
                        <a:t>20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a:effectLst/>
                        </a:rPr>
                        <a:t>50 Mbps</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a:effectLst/>
                        </a:rPr>
                        <a:t>90 Mbps</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a:effectLst/>
                        </a:rPr>
                        <a:t>150 Mbps</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a:effectLst/>
                        </a:rPr>
                        <a:t>40 Mbps</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40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80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80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80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80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80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900662277"/>
                  </a:ext>
                </a:extLst>
              </a:tr>
              <a:tr h="368764">
                <a:tc>
                  <a:txBody>
                    <a:bodyPr/>
                    <a:lstStyle/>
                    <a:p>
                      <a:pPr>
                        <a:lnSpc>
                          <a:spcPct val="115000"/>
                        </a:lnSpc>
                        <a:spcAft>
                          <a:spcPts val="0"/>
                        </a:spcAft>
                      </a:pPr>
                      <a:r>
                        <a:rPr lang="tr-TR" sz="1200" dirty="0" err="1">
                          <a:effectLst/>
                        </a:rPr>
                        <a:t>Kezer</a:t>
                      </a:r>
                      <a:r>
                        <a:rPr lang="tr-TR" sz="1200" dirty="0">
                          <a:effectLst/>
                        </a:rPr>
                        <a:t> </a:t>
                      </a:r>
                      <a:r>
                        <a:rPr lang="tr-TR" sz="1200" baseline="0" dirty="0" smtClean="0">
                          <a:effectLst/>
                        </a:rPr>
                        <a:t>Yerleşkesi</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0" dirty="0">
                          <a:effectLst/>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a:effectLst/>
                        </a:rPr>
                        <a:t>30 Mbps</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a:effectLst/>
                        </a:rPr>
                        <a:t>250 Mbps</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a:effectLst/>
                        </a:rPr>
                        <a:t>250 Mbps</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500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500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500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500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rPr>
                        <a:t>600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36651457"/>
                  </a:ext>
                </a:extLst>
              </a:tr>
              <a:tr h="368764">
                <a:tc>
                  <a:txBody>
                    <a:bodyPr/>
                    <a:lstStyle/>
                    <a:p>
                      <a:pPr>
                        <a:lnSpc>
                          <a:spcPct val="115000"/>
                        </a:lnSpc>
                        <a:spcAft>
                          <a:spcPts val="0"/>
                        </a:spcAft>
                      </a:pPr>
                      <a:r>
                        <a:rPr lang="tr-TR" sz="1200" dirty="0">
                          <a:effectLst/>
                        </a:rPr>
                        <a:t>Kurtalan M.Y.O.</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0">
                          <a:effectLst/>
                        </a:rPr>
                        <a:t>ADSL</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ADSL</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a:effectLst/>
                        </a:rPr>
                        <a:t>10 Mbps</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a:effectLst/>
                        </a:rPr>
                        <a:t>10 Mbps</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30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264221798"/>
                  </a:ext>
                </a:extLst>
              </a:tr>
              <a:tr h="368764">
                <a:tc>
                  <a:txBody>
                    <a:bodyPr/>
                    <a:lstStyle/>
                    <a:p>
                      <a:pPr>
                        <a:lnSpc>
                          <a:spcPct val="115000"/>
                        </a:lnSpc>
                        <a:spcAft>
                          <a:spcPts val="0"/>
                        </a:spcAft>
                      </a:pPr>
                      <a:r>
                        <a:rPr lang="tr-TR" sz="1200" dirty="0">
                          <a:effectLst/>
                        </a:rPr>
                        <a:t>Eruh M.Y.O.</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0">
                          <a:effectLst/>
                        </a:rPr>
                        <a:t>ADSL</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a:effectLst/>
                        </a:rPr>
                        <a:t>ADSL</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10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10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20 </a:t>
                      </a:r>
                      <a:r>
                        <a:rPr lang="tr-TR" sz="1200" b="0" dirty="0" err="1">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20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97440546"/>
                  </a:ext>
                </a:extLst>
              </a:tr>
            </a:tbl>
          </a:graphicData>
        </a:graphic>
      </p:graphicFrame>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ULAKNET ERİŞİM HIZLARIMIZ</a:t>
            </a:r>
            <a:endParaRPr lang="tr-TR" sz="2400" b="1" dirty="0"/>
          </a:p>
        </p:txBody>
      </p:sp>
      <p:sp>
        <p:nvSpPr>
          <p:cNvPr id="3" name="Bulut 2"/>
          <p:cNvSpPr/>
          <p:nvPr/>
        </p:nvSpPr>
        <p:spPr>
          <a:xfrm>
            <a:off x="4428822" y="2609648"/>
            <a:ext cx="2453387" cy="1549512"/>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Türk Telekom</a:t>
            </a:r>
          </a:p>
          <a:p>
            <a:pPr algn="ctr"/>
            <a:r>
              <a:rPr lang="tr-TR" dirty="0" smtClean="0"/>
              <a:t>Metro Ethernet</a:t>
            </a:r>
            <a:endParaRPr lang="tr-TR" dirty="0"/>
          </a:p>
        </p:txBody>
      </p:sp>
      <p:sp>
        <p:nvSpPr>
          <p:cNvPr id="4" name="Bulut 3"/>
          <p:cNvSpPr/>
          <p:nvPr/>
        </p:nvSpPr>
        <p:spPr>
          <a:xfrm>
            <a:off x="4220070" y="1118089"/>
            <a:ext cx="2869330" cy="1320799"/>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ULAKNET</a:t>
            </a:r>
          </a:p>
          <a:p>
            <a:pPr algn="ctr"/>
            <a:r>
              <a:rPr lang="tr-TR" dirty="0" smtClean="0"/>
              <a:t>700 </a:t>
            </a:r>
            <a:r>
              <a:rPr lang="tr-TR" dirty="0" err="1" smtClean="0"/>
              <a:t>Mbps</a:t>
            </a:r>
            <a:endParaRPr lang="tr-TR" dirty="0"/>
          </a:p>
        </p:txBody>
      </p:sp>
      <p:sp>
        <p:nvSpPr>
          <p:cNvPr id="5" name="Bulut 4"/>
          <p:cNvSpPr/>
          <p:nvPr/>
        </p:nvSpPr>
        <p:spPr>
          <a:xfrm>
            <a:off x="7759233" y="1018287"/>
            <a:ext cx="2780778" cy="1265128"/>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İNTERNET</a:t>
            </a:r>
            <a:endParaRPr lang="tr-TR" dirty="0"/>
          </a:p>
        </p:txBody>
      </p:sp>
      <p:sp>
        <p:nvSpPr>
          <p:cNvPr id="6" name="Yuvarlatılmış Dikdörtgen 5"/>
          <p:cNvSpPr/>
          <p:nvPr/>
        </p:nvSpPr>
        <p:spPr>
          <a:xfrm>
            <a:off x="8167256" y="2798382"/>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KEZER Yerleşkesi</a:t>
            </a:r>
          </a:p>
          <a:p>
            <a:pPr algn="ctr"/>
            <a:r>
              <a:rPr lang="tr-TR" dirty="0" smtClean="0"/>
              <a:t>600 </a:t>
            </a:r>
            <a:r>
              <a:rPr lang="tr-TR" dirty="0" err="1" smtClean="0"/>
              <a:t>Mbps</a:t>
            </a:r>
            <a:endParaRPr lang="tr-TR" dirty="0"/>
          </a:p>
        </p:txBody>
      </p:sp>
      <p:sp>
        <p:nvSpPr>
          <p:cNvPr id="7" name="Yuvarlatılmış Dikdörtgen 6"/>
          <p:cNvSpPr/>
          <p:nvPr/>
        </p:nvSpPr>
        <p:spPr>
          <a:xfrm>
            <a:off x="711239" y="1176760"/>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Merkez Yerleşkesi</a:t>
            </a:r>
          </a:p>
          <a:p>
            <a:pPr algn="ctr"/>
            <a:r>
              <a:rPr lang="tr-TR" dirty="0" smtClean="0"/>
              <a:t>80 </a:t>
            </a:r>
            <a:r>
              <a:rPr lang="tr-TR" dirty="0" err="1" smtClean="0"/>
              <a:t>Mbps</a:t>
            </a:r>
            <a:endParaRPr lang="tr-TR" dirty="0"/>
          </a:p>
        </p:txBody>
      </p:sp>
      <p:sp>
        <p:nvSpPr>
          <p:cNvPr id="8" name="Yuvarlatılmış Dikdörtgen 7"/>
          <p:cNvSpPr/>
          <p:nvPr/>
        </p:nvSpPr>
        <p:spPr>
          <a:xfrm>
            <a:off x="703006" y="2114902"/>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Kurtalan Yerleşkesi</a:t>
            </a:r>
          </a:p>
          <a:p>
            <a:pPr algn="ctr"/>
            <a:r>
              <a:rPr lang="tr-TR" dirty="0" smtClean="0"/>
              <a:t>30 </a:t>
            </a:r>
            <a:r>
              <a:rPr lang="tr-TR" dirty="0" err="1" smtClean="0"/>
              <a:t>Mbps</a:t>
            </a:r>
            <a:endParaRPr lang="tr-TR" dirty="0"/>
          </a:p>
        </p:txBody>
      </p:sp>
      <p:cxnSp>
        <p:nvCxnSpPr>
          <p:cNvPr id="10" name="Düz Ok Bağlayıcısı 9"/>
          <p:cNvCxnSpPr/>
          <p:nvPr/>
        </p:nvCxnSpPr>
        <p:spPr>
          <a:xfrm>
            <a:off x="2971839" y="1714852"/>
            <a:ext cx="1832006" cy="1160628"/>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Düz Ok Bağlayıcısı 10"/>
          <p:cNvCxnSpPr/>
          <p:nvPr/>
        </p:nvCxnSpPr>
        <p:spPr>
          <a:xfrm>
            <a:off x="2971839" y="2543354"/>
            <a:ext cx="1585352" cy="655078"/>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Düz Ok Bağlayıcısı 11"/>
          <p:cNvCxnSpPr/>
          <p:nvPr/>
        </p:nvCxnSpPr>
        <p:spPr>
          <a:xfrm flipV="1">
            <a:off x="2976327" y="3459180"/>
            <a:ext cx="1552532" cy="13571"/>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Düz Ok Bağlayıcısı 14"/>
          <p:cNvCxnSpPr/>
          <p:nvPr/>
        </p:nvCxnSpPr>
        <p:spPr>
          <a:xfrm>
            <a:off x="6908343" y="3318404"/>
            <a:ext cx="1232779" cy="0"/>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sp>
        <p:nvSpPr>
          <p:cNvPr id="16" name="Yuvarlatılmış Dikdörtgen 15"/>
          <p:cNvSpPr/>
          <p:nvPr/>
        </p:nvSpPr>
        <p:spPr>
          <a:xfrm>
            <a:off x="749005" y="3061689"/>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Eruh Yerleşkesi</a:t>
            </a:r>
          </a:p>
          <a:p>
            <a:pPr algn="ctr"/>
            <a:r>
              <a:rPr lang="tr-TR" dirty="0" smtClean="0"/>
              <a:t>20 </a:t>
            </a:r>
            <a:r>
              <a:rPr lang="tr-TR" dirty="0" err="1" smtClean="0"/>
              <a:t>Mbps</a:t>
            </a:r>
            <a:endParaRPr lang="tr-TR" dirty="0"/>
          </a:p>
        </p:txBody>
      </p:sp>
      <p:sp>
        <p:nvSpPr>
          <p:cNvPr id="18" name="Bükülü Ok 17"/>
          <p:cNvSpPr/>
          <p:nvPr/>
        </p:nvSpPr>
        <p:spPr>
          <a:xfrm rot="16200000">
            <a:off x="6287825" y="1423654"/>
            <a:ext cx="1163379" cy="2166425"/>
          </a:xfrm>
          <a:prstGeom prst="bentArrow">
            <a:avLst>
              <a:gd name="adj1" fmla="val 5952"/>
              <a:gd name="adj2" fmla="val 12302"/>
              <a:gd name="adj3" fmla="val 25000"/>
              <a:gd name="adj4" fmla="val 43750"/>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cxnSp>
        <p:nvCxnSpPr>
          <p:cNvPr id="19" name="Düz Ok Bağlayıcısı 18"/>
          <p:cNvCxnSpPr/>
          <p:nvPr/>
        </p:nvCxnSpPr>
        <p:spPr>
          <a:xfrm>
            <a:off x="6908343" y="1695328"/>
            <a:ext cx="1404395" cy="0"/>
          </a:xfrm>
          <a:prstGeom prst="straightConnector1">
            <a:avLst/>
          </a:prstGeom>
          <a:ln w="889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İkizkenar Üçgen 19"/>
          <p:cNvSpPr/>
          <p:nvPr/>
        </p:nvSpPr>
        <p:spPr>
          <a:xfrm rot="5400000">
            <a:off x="7895675" y="2934105"/>
            <a:ext cx="223982" cy="239147"/>
          </a:xfrm>
          <a:prstGeom prst="triangl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382332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etin kutusu 4"/>
          <p:cNvSpPr txBox="1"/>
          <p:nvPr/>
        </p:nvSpPr>
        <p:spPr>
          <a:xfrm>
            <a:off x="2585258" y="4871180"/>
            <a:ext cx="6849687" cy="400110"/>
          </a:xfrm>
          <a:prstGeom prst="rect">
            <a:avLst/>
          </a:prstGeom>
          <a:noFill/>
        </p:spPr>
        <p:txBody>
          <a:bodyPr wrap="square" rtlCol="0">
            <a:spAutoFit/>
          </a:bodyPr>
          <a:lstStyle/>
          <a:p>
            <a:r>
              <a:rPr lang="tr-TR" sz="2000" b="1" dirty="0" smtClean="0"/>
              <a:t>En yüksek internet hızımız : 625 </a:t>
            </a:r>
            <a:r>
              <a:rPr lang="tr-TR" sz="2000" b="1" dirty="0" err="1" smtClean="0"/>
              <a:t>Mbps</a:t>
            </a:r>
            <a:r>
              <a:rPr lang="tr-TR" sz="2000" b="1" dirty="0" smtClean="0"/>
              <a:t> olarak gerçekleşmiştir. </a:t>
            </a:r>
            <a:endParaRPr lang="tr-TR" sz="2000" b="1" dirty="0"/>
          </a:p>
        </p:txBody>
      </p:sp>
      <p:sp>
        <p:nvSpPr>
          <p:cNvPr id="6" name="Metin kutusu 5"/>
          <p:cNvSpPr txBox="1"/>
          <p:nvPr/>
        </p:nvSpPr>
        <p:spPr>
          <a:xfrm>
            <a:off x="1776846" y="623454"/>
            <a:ext cx="6764482" cy="461665"/>
          </a:xfrm>
          <a:prstGeom prst="rect">
            <a:avLst/>
          </a:prstGeom>
          <a:noFill/>
        </p:spPr>
        <p:txBody>
          <a:bodyPr wrap="square" rtlCol="0">
            <a:spAutoFit/>
          </a:bodyPr>
          <a:lstStyle/>
          <a:p>
            <a:r>
              <a:rPr lang="tr-TR" sz="2400" b="1" dirty="0" smtClean="0"/>
              <a:t>İNTERNET ERİŞİM HIZLARIMIZ</a:t>
            </a:r>
            <a:endParaRPr lang="tr-TR" sz="2400" b="1" dirty="0"/>
          </a:p>
        </p:txBody>
      </p:sp>
      <p:graphicFrame>
        <p:nvGraphicFramePr>
          <p:cNvPr id="7" name="Tablo 6"/>
          <p:cNvGraphicFramePr>
            <a:graphicFrameLocks noGrp="1"/>
          </p:cNvGraphicFramePr>
          <p:nvPr>
            <p:extLst>
              <p:ext uri="{D42A27DB-BD31-4B8C-83A1-F6EECF244321}">
                <p14:modId xmlns:p14="http://schemas.microsoft.com/office/powerpoint/2010/main" val="2088512578"/>
              </p:ext>
            </p:extLst>
          </p:nvPr>
        </p:nvGraphicFramePr>
        <p:xfrm>
          <a:off x="2394065" y="5310343"/>
          <a:ext cx="9399959" cy="731520"/>
        </p:xfrm>
        <a:graphic>
          <a:graphicData uri="http://schemas.openxmlformats.org/drawingml/2006/table">
            <a:tbl>
              <a:tblPr firstRow="1" bandRow="1">
                <a:tableStyleId>{5C22544A-7EE6-4342-B048-85BDC9FD1C3A}</a:tableStyleId>
              </a:tblPr>
              <a:tblGrid>
                <a:gridCol w="1159637">
                  <a:extLst>
                    <a:ext uri="{9D8B030D-6E8A-4147-A177-3AD203B41FA5}">
                      <a16:colId xmlns:a16="http://schemas.microsoft.com/office/drawing/2014/main" val="2873697474"/>
                    </a:ext>
                  </a:extLst>
                </a:gridCol>
                <a:gridCol w="1159637">
                  <a:extLst>
                    <a:ext uri="{9D8B030D-6E8A-4147-A177-3AD203B41FA5}">
                      <a16:colId xmlns:a16="http://schemas.microsoft.com/office/drawing/2014/main" val="3720590399"/>
                    </a:ext>
                  </a:extLst>
                </a:gridCol>
                <a:gridCol w="1159637">
                  <a:extLst>
                    <a:ext uri="{9D8B030D-6E8A-4147-A177-3AD203B41FA5}">
                      <a16:colId xmlns:a16="http://schemas.microsoft.com/office/drawing/2014/main" val="1382793064"/>
                    </a:ext>
                  </a:extLst>
                </a:gridCol>
                <a:gridCol w="1159637">
                  <a:extLst>
                    <a:ext uri="{9D8B030D-6E8A-4147-A177-3AD203B41FA5}">
                      <a16:colId xmlns:a16="http://schemas.microsoft.com/office/drawing/2014/main" val="187048136"/>
                    </a:ext>
                  </a:extLst>
                </a:gridCol>
                <a:gridCol w="1159637">
                  <a:extLst>
                    <a:ext uri="{9D8B030D-6E8A-4147-A177-3AD203B41FA5}">
                      <a16:colId xmlns:a16="http://schemas.microsoft.com/office/drawing/2014/main" val="4062300459"/>
                    </a:ext>
                  </a:extLst>
                </a:gridCol>
                <a:gridCol w="1159637">
                  <a:extLst>
                    <a:ext uri="{9D8B030D-6E8A-4147-A177-3AD203B41FA5}">
                      <a16:colId xmlns:a16="http://schemas.microsoft.com/office/drawing/2014/main" val="2537125271"/>
                    </a:ext>
                  </a:extLst>
                </a:gridCol>
                <a:gridCol w="1159637">
                  <a:extLst>
                    <a:ext uri="{9D8B030D-6E8A-4147-A177-3AD203B41FA5}">
                      <a16:colId xmlns:a16="http://schemas.microsoft.com/office/drawing/2014/main" val="208367436"/>
                    </a:ext>
                  </a:extLst>
                </a:gridCol>
                <a:gridCol w="1282500">
                  <a:extLst>
                    <a:ext uri="{9D8B030D-6E8A-4147-A177-3AD203B41FA5}">
                      <a16:colId xmlns:a16="http://schemas.microsoft.com/office/drawing/2014/main" val="4093315472"/>
                    </a:ext>
                  </a:extLst>
                </a:gridCol>
              </a:tblGrid>
              <a:tr h="354692">
                <a:tc>
                  <a:txBody>
                    <a:bodyPr/>
                    <a:lstStyle/>
                    <a:p>
                      <a:pPr algn="ctr"/>
                      <a:r>
                        <a:rPr lang="tr-TR" dirty="0" smtClean="0">
                          <a:solidFill>
                            <a:schemeClr val="accent1"/>
                          </a:solidFill>
                        </a:rPr>
                        <a:t>2014</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2015</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2016</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2017</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2018</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2019</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2020</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2021</a:t>
                      </a:r>
                      <a:endParaRPr lang="tr-TR" dirty="0">
                        <a:solidFill>
                          <a:schemeClr val="accent1"/>
                        </a:solidFill>
                      </a:endParaRPr>
                    </a:p>
                  </a:txBody>
                  <a:tcPr>
                    <a:solidFill>
                      <a:schemeClr val="accent1">
                        <a:tint val="40000"/>
                      </a:schemeClr>
                    </a:solidFill>
                  </a:tcPr>
                </a:tc>
                <a:extLst>
                  <a:ext uri="{0D108BD9-81ED-4DB2-BD59-A6C34878D82A}">
                    <a16:rowId xmlns:a16="http://schemas.microsoft.com/office/drawing/2014/main" val="3344577648"/>
                  </a:ext>
                </a:extLst>
              </a:tr>
              <a:tr h="354692">
                <a:tc>
                  <a:txBody>
                    <a:bodyPr/>
                    <a:lstStyle/>
                    <a:p>
                      <a:pPr algn="ctr"/>
                      <a:r>
                        <a:rPr lang="tr-TR" dirty="0" smtClean="0"/>
                        <a:t>150 </a:t>
                      </a:r>
                      <a:r>
                        <a:rPr lang="tr-TR" dirty="0" err="1" smtClean="0"/>
                        <a:t>Mbps</a:t>
                      </a:r>
                      <a:endParaRPr lang="tr-TR" dirty="0"/>
                    </a:p>
                  </a:txBody>
                  <a:tcPr>
                    <a:solidFill>
                      <a:schemeClr val="accent1">
                        <a:tint val="40000"/>
                      </a:schemeClr>
                    </a:solidFill>
                  </a:tcPr>
                </a:tc>
                <a:tc>
                  <a:txBody>
                    <a:bodyPr/>
                    <a:lstStyle/>
                    <a:p>
                      <a:pPr algn="ctr"/>
                      <a:r>
                        <a:rPr lang="tr-TR" dirty="0" smtClean="0"/>
                        <a:t>275 </a:t>
                      </a:r>
                      <a:r>
                        <a:rPr lang="tr-TR" dirty="0" err="1" smtClean="0"/>
                        <a:t>Mbps</a:t>
                      </a:r>
                      <a:endParaRPr lang="tr-TR" dirty="0"/>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t>330 </a:t>
                      </a:r>
                      <a:r>
                        <a:rPr lang="tr-TR" dirty="0" err="1" smtClean="0"/>
                        <a:t>Mbps</a:t>
                      </a:r>
                      <a:endParaRPr lang="tr-TR" dirty="0" smtClean="0"/>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t>433 </a:t>
                      </a:r>
                      <a:r>
                        <a:rPr lang="tr-TR" dirty="0" err="1" smtClean="0"/>
                        <a:t>Mbps</a:t>
                      </a:r>
                      <a:endParaRPr lang="tr-TR" dirty="0"/>
                    </a:p>
                  </a:txBody>
                  <a:tcPr>
                    <a:solidFill>
                      <a:schemeClr val="accent1">
                        <a:tint val="40000"/>
                      </a:schemeClr>
                    </a:solidFill>
                  </a:tcPr>
                </a:tc>
                <a:tc>
                  <a:txBody>
                    <a:bodyPr/>
                    <a:lstStyle/>
                    <a:p>
                      <a:pPr algn="ctr"/>
                      <a:r>
                        <a:rPr lang="tr-TR" dirty="0" smtClean="0"/>
                        <a:t>460 </a:t>
                      </a:r>
                      <a:r>
                        <a:rPr lang="tr-TR" dirty="0" err="1" smtClean="0"/>
                        <a:t>Mbps</a:t>
                      </a:r>
                      <a:endParaRPr lang="tr-TR" dirty="0"/>
                    </a:p>
                  </a:txBody>
                  <a:tcPr>
                    <a:solidFill>
                      <a:schemeClr val="accent1">
                        <a:tint val="40000"/>
                      </a:schemeClr>
                    </a:solidFill>
                  </a:tcPr>
                </a:tc>
                <a:tc>
                  <a:txBody>
                    <a:bodyPr/>
                    <a:lstStyle/>
                    <a:p>
                      <a:pPr algn="ctr"/>
                      <a:r>
                        <a:rPr lang="tr-TR" dirty="0" smtClean="0"/>
                        <a:t>485</a:t>
                      </a:r>
                      <a:r>
                        <a:rPr lang="tr-TR" baseline="0" dirty="0" smtClean="0"/>
                        <a:t> </a:t>
                      </a:r>
                      <a:r>
                        <a:rPr lang="tr-TR" baseline="0" dirty="0" err="1" smtClean="0"/>
                        <a:t>Mbps</a:t>
                      </a:r>
                      <a:endParaRPr lang="tr-TR" dirty="0"/>
                    </a:p>
                  </a:txBody>
                  <a:tcPr>
                    <a:solidFill>
                      <a:schemeClr val="accent1">
                        <a:tint val="40000"/>
                      </a:schemeClr>
                    </a:solidFill>
                  </a:tcPr>
                </a:tc>
                <a:tc>
                  <a:txBody>
                    <a:bodyPr/>
                    <a:lstStyle/>
                    <a:p>
                      <a:pPr algn="ctr"/>
                      <a:r>
                        <a:rPr lang="tr-TR" dirty="0" smtClean="0"/>
                        <a:t>225 </a:t>
                      </a:r>
                      <a:r>
                        <a:rPr lang="tr-TR" dirty="0" err="1" smtClean="0"/>
                        <a:t>Mbps</a:t>
                      </a:r>
                      <a:endParaRPr lang="tr-TR" dirty="0"/>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t>625 </a:t>
                      </a:r>
                      <a:r>
                        <a:rPr lang="tr-TR" dirty="0" err="1" smtClean="0"/>
                        <a:t>Mbps</a:t>
                      </a:r>
                      <a:endParaRPr lang="tr-TR" dirty="0"/>
                    </a:p>
                  </a:txBody>
                  <a:tcPr>
                    <a:solidFill>
                      <a:schemeClr val="accent1">
                        <a:tint val="40000"/>
                      </a:schemeClr>
                    </a:solidFill>
                  </a:tcPr>
                </a:tc>
                <a:extLst>
                  <a:ext uri="{0D108BD9-81ED-4DB2-BD59-A6C34878D82A}">
                    <a16:rowId xmlns:a16="http://schemas.microsoft.com/office/drawing/2014/main" val="1426959678"/>
                  </a:ext>
                </a:extLst>
              </a:tr>
            </a:tbl>
          </a:graphicData>
        </a:graphic>
      </p:graphicFrame>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3041" y="1050174"/>
            <a:ext cx="7659169" cy="3781953"/>
          </a:xfrm>
          <a:prstGeom prst="rect">
            <a:avLst/>
          </a:prstGeom>
        </p:spPr>
      </p:pic>
    </p:spTree>
    <p:extLst>
      <p:ext uri="{BB962C8B-B14F-4D97-AF65-F5344CB8AC3E}">
        <p14:creationId xmlns:p14="http://schemas.microsoft.com/office/powerpoint/2010/main" val="3872020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Resim 22" descr="&lt;strong&gt;Cisco&lt;/strong&gt; WLC Bonjour Process Task and Expired Certificate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20743" y="4524840"/>
            <a:ext cx="986902" cy="1042502"/>
          </a:xfrm>
          <a:prstGeom prst="rect">
            <a:avLst/>
          </a:prstGeom>
        </p:spPr>
      </p:pic>
      <p:sp>
        <p:nvSpPr>
          <p:cNvPr id="2" name="Metin kutusu 1"/>
          <p:cNvSpPr txBox="1"/>
          <p:nvPr/>
        </p:nvSpPr>
        <p:spPr>
          <a:xfrm>
            <a:off x="1618905" y="600698"/>
            <a:ext cx="6764482" cy="461665"/>
          </a:xfrm>
          <a:prstGeom prst="rect">
            <a:avLst/>
          </a:prstGeom>
          <a:noFill/>
        </p:spPr>
        <p:txBody>
          <a:bodyPr wrap="square" rtlCol="0">
            <a:spAutoFit/>
          </a:bodyPr>
          <a:lstStyle/>
          <a:p>
            <a:r>
              <a:rPr lang="tr-TR" sz="2400" b="1" dirty="0" smtClean="0"/>
              <a:t>KULLANICI İSTATİSTİKLERİ</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187667573"/>
              </p:ext>
            </p:extLst>
          </p:nvPr>
        </p:nvGraphicFramePr>
        <p:xfrm>
          <a:off x="3078935" y="1269679"/>
          <a:ext cx="9003397" cy="791865"/>
        </p:xfrm>
        <a:graphic>
          <a:graphicData uri="http://schemas.openxmlformats.org/drawingml/2006/table">
            <a:tbl>
              <a:tblPr firstRow="1" bandRow="1">
                <a:tableStyleId>{5C22544A-7EE6-4342-B048-85BDC9FD1C3A}</a:tableStyleId>
              </a:tblPr>
              <a:tblGrid>
                <a:gridCol w="2365901">
                  <a:extLst>
                    <a:ext uri="{9D8B030D-6E8A-4147-A177-3AD203B41FA5}">
                      <a16:colId xmlns:a16="http://schemas.microsoft.com/office/drawing/2014/main" val="2975512768"/>
                    </a:ext>
                  </a:extLst>
                </a:gridCol>
                <a:gridCol w="889462">
                  <a:extLst>
                    <a:ext uri="{9D8B030D-6E8A-4147-A177-3AD203B41FA5}">
                      <a16:colId xmlns:a16="http://schemas.microsoft.com/office/drawing/2014/main" val="3754504195"/>
                    </a:ext>
                  </a:extLst>
                </a:gridCol>
                <a:gridCol w="856211">
                  <a:extLst>
                    <a:ext uri="{9D8B030D-6E8A-4147-A177-3AD203B41FA5}">
                      <a16:colId xmlns:a16="http://schemas.microsoft.com/office/drawing/2014/main" val="229632892"/>
                    </a:ext>
                  </a:extLst>
                </a:gridCol>
                <a:gridCol w="798022">
                  <a:extLst>
                    <a:ext uri="{9D8B030D-6E8A-4147-A177-3AD203B41FA5}">
                      <a16:colId xmlns:a16="http://schemas.microsoft.com/office/drawing/2014/main" val="683446744"/>
                    </a:ext>
                  </a:extLst>
                </a:gridCol>
                <a:gridCol w="822960">
                  <a:extLst>
                    <a:ext uri="{9D8B030D-6E8A-4147-A177-3AD203B41FA5}">
                      <a16:colId xmlns:a16="http://schemas.microsoft.com/office/drawing/2014/main" val="3618219396"/>
                    </a:ext>
                  </a:extLst>
                </a:gridCol>
                <a:gridCol w="798022">
                  <a:extLst>
                    <a:ext uri="{9D8B030D-6E8A-4147-A177-3AD203B41FA5}">
                      <a16:colId xmlns:a16="http://schemas.microsoft.com/office/drawing/2014/main" val="1897458737"/>
                    </a:ext>
                  </a:extLst>
                </a:gridCol>
                <a:gridCol w="806334">
                  <a:extLst>
                    <a:ext uri="{9D8B030D-6E8A-4147-A177-3AD203B41FA5}">
                      <a16:colId xmlns:a16="http://schemas.microsoft.com/office/drawing/2014/main" val="942578578"/>
                    </a:ext>
                  </a:extLst>
                </a:gridCol>
                <a:gridCol w="847898">
                  <a:extLst>
                    <a:ext uri="{9D8B030D-6E8A-4147-A177-3AD203B41FA5}">
                      <a16:colId xmlns:a16="http://schemas.microsoft.com/office/drawing/2014/main" val="2955968"/>
                    </a:ext>
                  </a:extLst>
                </a:gridCol>
                <a:gridCol w="818587">
                  <a:extLst>
                    <a:ext uri="{9D8B030D-6E8A-4147-A177-3AD203B41FA5}">
                      <a16:colId xmlns:a16="http://schemas.microsoft.com/office/drawing/2014/main" val="2153442547"/>
                    </a:ext>
                  </a:extLst>
                </a:gridCol>
              </a:tblGrid>
              <a:tr h="426105">
                <a:tc>
                  <a:txBody>
                    <a:bodyPr/>
                    <a:lstStyle/>
                    <a:p>
                      <a:r>
                        <a:rPr lang="tr-TR" b="1" dirty="0" smtClean="0"/>
                        <a:t>Yıl</a:t>
                      </a:r>
                      <a:endParaRPr lang="tr-TR" b="1" dirty="0"/>
                    </a:p>
                  </a:txBody>
                  <a:tcPr/>
                </a:tc>
                <a:tc>
                  <a:txBody>
                    <a:bodyPr/>
                    <a:lstStyle/>
                    <a:p>
                      <a:pPr algn="ctr"/>
                      <a:r>
                        <a:rPr lang="tr-TR" b="1" dirty="0" smtClean="0"/>
                        <a:t>2014</a:t>
                      </a:r>
                      <a:endParaRPr lang="tr-TR" b="1" dirty="0"/>
                    </a:p>
                  </a:txBody>
                  <a:tcPr/>
                </a:tc>
                <a:tc>
                  <a:txBody>
                    <a:bodyPr/>
                    <a:lstStyle/>
                    <a:p>
                      <a:pPr algn="ctr"/>
                      <a:r>
                        <a:rPr lang="tr-TR" b="1" dirty="0" smtClean="0"/>
                        <a:t>2015</a:t>
                      </a:r>
                      <a:endParaRPr lang="tr-TR" b="1" dirty="0"/>
                    </a:p>
                  </a:txBody>
                  <a:tcPr/>
                </a:tc>
                <a:tc>
                  <a:txBody>
                    <a:bodyPr/>
                    <a:lstStyle/>
                    <a:p>
                      <a:pPr algn="ctr"/>
                      <a:r>
                        <a:rPr lang="tr-TR" b="1" dirty="0" smtClean="0"/>
                        <a:t>2016</a:t>
                      </a:r>
                      <a:endParaRPr lang="tr-TR" b="1" dirty="0"/>
                    </a:p>
                  </a:txBody>
                  <a:tcPr/>
                </a:tc>
                <a:tc>
                  <a:txBody>
                    <a:bodyPr/>
                    <a:lstStyle/>
                    <a:p>
                      <a:pPr algn="ctr"/>
                      <a:r>
                        <a:rPr lang="tr-TR" b="1" dirty="0" smtClean="0"/>
                        <a:t>2017</a:t>
                      </a:r>
                      <a:endParaRPr lang="tr-TR" b="1" dirty="0"/>
                    </a:p>
                  </a:txBody>
                  <a:tcPr/>
                </a:tc>
                <a:tc>
                  <a:txBody>
                    <a:bodyPr/>
                    <a:lstStyle/>
                    <a:p>
                      <a:pPr algn="ctr"/>
                      <a:r>
                        <a:rPr lang="tr-TR" b="1" dirty="0" smtClean="0"/>
                        <a:t>2018</a:t>
                      </a:r>
                      <a:endParaRPr lang="tr-TR" b="1" dirty="0"/>
                    </a:p>
                  </a:txBody>
                  <a:tcPr/>
                </a:tc>
                <a:tc>
                  <a:txBody>
                    <a:bodyPr/>
                    <a:lstStyle/>
                    <a:p>
                      <a:pPr algn="ctr"/>
                      <a:r>
                        <a:rPr lang="tr-TR" b="1" dirty="0" smtClean="0"/>
                        <a:t>2019</a:t>
                      </a:r>
                      <a:endParaRPr lang="tr-TR" b="1" dirty="0"/>
                    </a:p>
                  </a:txBody>
                  <a:tcPr/>
                </a:tc>
                <a:tc>
                  <a:txBody>
                    <a:bodyPr/>
                    <a:lstStyle/>
                    <a:p>
                      <a:pPr algn="ctr"/>
                      <a:r>
                        <a:rPr lang="tr-TR" b="1" dirty="0" smtClean="0">
                          <a:solidFill>
                            <a:schemeClr val="bg1"/>
                          </a:solidFill>
                        </a:rPr>
                        <a:t>2020</a:t>
                      </a:r>
                      <a:endParaRPr lang="tr-TR" b="1" dirty="0">
                        <a:solidFill>
                          <a:schemeClr val="bg1"/>
                        </a:solidFill>
                      </a:endParaRPr>
                    </a:p>
                  </a:txBody>
                  <a:tcPr/>
                </a:tc>
                <a:tc>
                  <a:txBody>
                    <a:bodyPr/>
                    <a:lstStyle/>
                    <a:p>
                      <a:pPr algn="ctr"/>
                      <a:r>
                        <a:rPr lang="tr-TR" b="1" dirty="0" smtClean="0">
                          <a:solidFill>
                            <a:schemeClr val="bg1"/>
                          </a:solidFill>
                        </a:rPr>
                        <a:t>2021</a:t>
                      </a:r>
                      <a:endParaRPr lang="tr-TR" b="1" dirty="0">
                        <a:solidFill>
                          <a:schemeClr val="bg1"/>
                        </a:solidFill>
                      </a:endParaRPr>
                    </a:p>
                  </a:txBody>
                  <a:tcPr/>
                </a:tc>
                <a:extLst>
                  <a:ext uri="{0D108BD9-81ED-4DB2-BD59-A6C34878D82A}">
                    <a16:rowId xmlns:a16="http://schemas.microsoft.com/office/drawing/2014/main" val="168613906"/>
                  </a:ext>
                </a:extLst>
              </a:tr>
              <a:tr h="315152">
                <a:tc>
                  <a:txBody>
                    <a:bodyPr/>
                    <a:lstStyle/>
                    <a:p>
                      <a:r>
                        <a:rPr lang="tr-TR" b="1" dirty="0" smtClean="0"/>
                        <a:t>Anlık Kullanıcı</a:t>
                      </a:r>
                      <a:r>
                        <a:rPr lang="tr-TR" b="1" baseline="0" dirty="0" smtClean="0"/>
                        <a:t> Sayısı</a:t>
                      </a:r>
                      <a:endParaRPr lang="tr-TR" b="1" dirty="0"/>
                    </a:p>
                  </a:txBody>
                  <a:tcPr/>
                </a:tc>
                <a:tc>
                  <a:txBody>
                    <a:bodyPr/>
                    <a:lstStyle/>
                    <a:p>
                      <a:pPr algn="ctr"/>
                      <a:r>
                        <a:rPr lang="tr-TR" b="1" dirty="0" smtClean="0"/>
                        <a:t>1100</a:t>
                      </a:r>
                      <a:endParaRPr lang="tr-TR" b="1" dirty="0"/>
                    </a:p>
                  </a:txBody>
                  <a:tcPr/>
                </a:tc>
                <a:tc>
                  <a:txBody>
                    <a:bodyPr/>
                    <a:lstStyle/>
                    <a:p>
                      <a:pPr algn="ctr"/>
                      <a:r>
                        <a:rPr lang="tr-TR" b="1" dirty="0" smtClean="0"/>
                        <a:t>1325</a:t>
                      </a:r>
                      <a:endParaRPr lang="tr-TR" b="1" dirty="0"/>
                    </a:p>
                  </a:txBody>
                  <a:tcPr/>
                </a:tc>
                <a:tc>
                  <a:txBody>
                    <a:bodyPr/>
                    <a:lstStyle/>
                    <a:p>
                      <a:pPr algn="ctr"/>
                      <a:r>
                        <a:rPr lang="tr-TR" b="1" dirty="0" smtClean="0"/>
                        <a:t>1600</a:t>
                      </a:r>
                      <a:endParaRPr lang="tr-TR" b="1" dirty="0"/>
                    </a:p>
                  </a:txBody>
                  <a:tcPr/>
                </a:tc>
                <a:tc>
                  <a:txBody>
                    <a:bodyPr/>
                    <a:lstStyle/>
                    <a:p>
                      <a:pPr algn="ctr"/>
                      <a:r>
                        <a:rPr lang="tr-TR" b="1" dirty="0" smtClean="0"/>
                        <a:t>2150</a:t>
                      </a:r>
                      <a:endParaRPr lang="tr-TR" b="1" dirty="0"/>
                    </a:p>
                  </a:txBody>
                  <a:tcPr/>
                </a:tc>
                <a:tc>
                  <a:txBody>
                    <a:bodyPr/>
                    <a:lstStyle/>
                    <a:p>
                      <a:pPr algn="ctr"/>
                      <a:r>
                        <a:rPr lang="tr-TR" b="1" dirty="0" smtClean="0"/>
                        <a:t>3300</a:t>
                      </a:r>
                      <a:endParaRPr lang="tr-TR" b="1" dirty="0"/>
                    </a:p>
                  </a:txBody>
                  <a:tcPr/>
                </a:tc>
                <a:tc>
                  <a:txBody>
                    <a:bodyPr/>
                    <a:lstStyle/>
                    <a:p>
                      <a:pPr algn="ctr"/>
                      <a:r>
                        <a:rPr lang="tr-TR" b="1" dirty="0" smtClean="0"/>
                        <a:t>3451</a:t>
                      </a:r>
                      <a:endParaRPr lang="tr-TR" b="1" dirty="0"/>
                    </a:p>
                  </a:txBody>
                  <a:tcPr/>
                </a:tc>
                <a:tc>
                  <a:txBody>
                    <a:bodyPr/>
                    <a:lstStyle/>
                    <a:p>
                      <a:pPr algn="ctr"/>
                      <a:r>
                        <a:rPr lang="tr-TR" b="1" dirty="0" smtClean="0"/>
                        <a:t>837</a:t>
                      </a:r>
                      <a:endParaRPr lang="tr-TR" b="1" dirty="0"/>
                    </a:p>
                  </a:txBody>
                  <a:tcPr/>
                </a:tc>
                <a:tc>
                  <a:txBody>
                    <a:bodyPr/>
                    <a:lstStyle/>
                    <a:p>
                      <a:pPr algn="ctr"/>
                      <a:r>
                        <a:rPr lang="tr-TR" b="1" dirty="0" smtClean="0"/>
                        <a:t>2735</a:t>
                      </a:r>
                      <a:endParaRPr lang="tr-TR" b="1" dirty="0"/>
                    </a:p>
                  </a:txBody>
                  <a:tcPr/>
                </a:tc>
                <a:extLst>
                  <a:ext uri="{0D108BD9-81ED-4DB2-BD59-A6C34878D82A}">
                    <a16:rowId xmlns:a16="http://schemas.microsoft.com/office/drawing/2014/main" val="168914669"/>
                  </a:ext>
                </a:extLst>
              </a:tr>
            </a:tbl>
          </a:graphicData>
        </a:graphic>
      </p:graphicFrame>
      <p:graphicFrame>
        <p:nvGraphicFramePr>
          <p:cNvPr id="4" name="Tablo 3"/>
          <p:cNvGraphicFramePr>
            <a:graphicFrameLocks noGrp="1"/>
          </p:cNvGraphicFramePr>
          <p:nvPr>
            <p:extLst>
              <p:ext uri="{D42A27DB-BD31-4B8C-83A1-F6EECF244321}">
                <p14:modId xmlns:p14="http://schemas.microsoft.com/office/powerpoint/2010/main" val="1955907315"/>
              </p:ext>
            </p:extLst>
          </p:nvPr>
        </p:nvGraphicFramePr>
        <p:xfrm>
          <a:off x="3078936" y="2403973"/>
          <a:ext cx="9003397" cy="740354"/>
        </p:xfrm>
        <a:graphic>
          <a:graphicData uri="http://schemas.openxmlformats.org/drawingml/2006/table">
            <a:tbl>
              <a:tblPr firstRow="1" bandRow="1">
                <a:tableStyleId>{5C22544A-7EE6-4342-B048-85BDC9FD1C3A}</a:tableStyleId>
              </a:tblPr>
              <a:tblGrid>
                <a:gridCol w="2357588">
                  <a:extLst>
                    <a:ext uri="{9D8B030D-6E8A-4147-A177-3AD203B41FA5}">
                      <a16:colId xmlns:a16="http://schemas.microsoft.com/office/drawing/2014/main" val="2975512768"/>
                    </a:ext>
                  </a:extLst>
                </a:gridCol>
                <a:gridCol w="872836">
                  <a:extLst>
                    <a:ext uri="{9D8B030D-6E8A-4147-A177-3AD203B41FA5}">
                      <a16:colId xmlns:a16="http://schemas.microsoft.com/office/drawing/2014/main" val="3754504195"/>
                    </a:ext>
                  </a:extLst>
                </a:gridCol>
                <a:gridCol w="839585">
                  <a:extLst>
                    <a:ext uri="{9D8B030D-6E8A-4147-A177-3AD203B41FA5}">
                      <a16:colId xmlns:a16="http://schemas.microsoft.com/office/drawing/2014/main" val="1963428493"/>
                    </a:ext>
                  </a:extLst>
                </a:gridCol>
                <a:gridCol w="839586">
                  <a:extLst>
                    <a:ext uri="{9D8B030D-6E8A-4147-A177-3AD203B41FA5}">
                      <a16:colId xmlns:a16="http://schemas.microsoft.com/office/drawing/2014/main" val="683446744"/>
                    </a:ext>
                  </a:extLst>
                </a:gridCol>
                <a:gridCol w="814647">
                  <a:extLst>
                    <a:ext uri="{9D8B030D-6E8A-4147-A177-3AD203B41FA5}">
                      <a16:colId xmlns:a16="http://schemas.microsoft.com/office/drawing/2014/main" val="3618219396"/>
                    </a:ext>
                  </a:extLst>
                </a:gridCol>
                <a:gridCol w="822960">
                  <a:extLst>
                    <a:ext uri="{9D8B030D-6E8A-4147-A177-3AD203B41FA5}">
                      <a16:colId xmlns:a16="http://schemas.microsoft.com/office/drawing/2014/main" val="1897458737"/>
                    </a:ext>
                  </a:extLst>
                </a:gridCol>
                <a:gridCol w="806335">
                  <a:extLst>
                    <a:ext uri="{9D8B030D-6E8A-4147-A177-3AD203B41FA5}">
                      <a16:colId xmlns:a16="http://schemas.microsoft.com/office/drawing/2014/main" val="3386559746"/>
                    </a:ext>
                  </a:extLst>
                </a:gridCol>
                <a:gridCol w="847898">
                  <a:extLst>
                    <a:ext uri="{9D8B030D-6E8A-4147-A177-3AD203B41FA5}">
                      <a16:colId xmlns:a16="http://schemas.microsoft.com/office/drawing/2014/main" val="942578578"/>
                    </a:ext>
                  </a:extLst>
                </a:gridCol>
                <a:gridCol w="801962">
                  <a:extLst>
                    <a:ext uri="{9D8B030D-6E8A-4147-A177-3AD203B41FA5}">
                      <a16:colId xmlns:a16="http://schemas.microsoft.com/office/drawing/2014/main" val="2374216591"/>
                    </a:ext>
                  </a:extLst>
                </a:gridCol>
              </a:tblGrid>
              <a:tr h="370177">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tc>
                  <a:txBody>
                    <a:bodyPr/>
                    <a:lstStyle/>
                    <a:p>
                      <a:pPr algn="ctr"/>
                      <a:r>
                        <a:rPr lang="tr-TR" dirty="0" smtClean="0">
                          <a:solidFill>
                            <a:schemeClr val="bg1"/>
                          </a:solidFill>
                        </a:rPr>
                        <a:t>2020</a:t>
                      </a:r>
                      <a:endParaRPr lang="tr-TR" dirty="0">
                        <a:solidFill>
                          <a:schemeClr val="bg1"/>
                        </a:solidFill>
                      </a:endParaRPr>
                    </a:p>
                  </a:txBody>
                  <a:tcPr/>
                </a:tc>
                <a:tc>
                  <a:txBody>
                    <a:bodyPr/>
                    <a:lstStyle/>
                    <a:p>
                      <a:pPr algn="ctr"/>
                      <a:r>
                        <a:rPr lang="tr-TR" dirty="0" smtClean="0">
                          <a:solidFill>
                            <a:schemeClr val="bg1"/>
                          </a:solidFill>
                        </a:rPr>
                        <a:t>2021</a:t>
                      </a:r>
                      <a:endParaRPr lang="tr-TR" dirty="0">
                        <a:solidFill>
                          <a:schemeClr val="bg1"/>
                        </a:solidFill>
                      </a:endParaRPr>
                    </a:p>
                  </a:txBody>
                  <a:tcPr/>
                </a:tc>
                <a:extLst>
                  <a:ext uri="{0D108BD9-81ED-4DB2-BD59-A6C34878D82A}">
                    <a16:rowId xmlns:a16="http://schemas.microsoft.com/office/drawing/2014/main" val="168613906"/>
                  </a:ext>
                </a:extLst>
              </a:tr>
              <a:tr h="370177">
                <a:tc>
                  <a:txBody>
                    <a:bodyPr/>
                    <a:lstStyle/>
                    <a:p>
                      <a:r>
                        <a:rPr lang="tr-TR" b="1" dirty="0" smtClean="0"/>
                        <a:t>Günlük Kullanıcı</a:t>
                      </a:r>
                      <a:r>
                        <a:rPr lang="tr-TR" b="1" baseline="0" dirty="0" smtClean="0"/>
                        <a:t> Sayısı</a:t>
                      </a:r>
                      <a:endParaRPr lang="tr-TR" b="1" dirty="0"/>
                    </a:p>
                  </a:txBody>
                  <a:tcPr/>
                </a:tc>
                <a:tc>
                  <a:txBody>
                    <a:bodyPr/>
                    <a:lstStyle/>
                    <a:p>
                      <a:pPr algn="ctr"/>
                      <a:r>
                        <a:rPr lang="tr-TR" b="1" dirty="0" smtClean="0"/>
                        <a:t>3500</a:t>
                      </a:r>
                      <a:endParaRPr lang="tr-TR" b="1" dirty="0"/>
                    </a:p>
                  </a:txBody>
                  <a:tcPr/>
                </a:tc>
                <a:tc>
                  <a:txBody>
                    <a:bodyPr/>
                    <a:lstStyle/>
                    <a:p>
                      <a:pPr algn="ctr"/>
                      <a:r>
                        <a:rPr lang="tr-TR" b="1" dirty="0" smtClean="0"/>
                        <a:t>4115</a:t>
                      </a:r>
                      <a:endParaRPr lang="tr-TR" b="1" dirty="0"/>
                    </a:p>
                  </a:txBody>
                  <a:tcPr/>
                </a:tc>
                <a:tc>
                  <a:txBody>
                    <a:bodyPr/>
                    <a:lstStyle/>
                    <a:p>
                      <a:pPr algn="ctr"/>
                      <a:r>
                        <a:rPr lang="tr-TR" b="1" dirty="0" smtClean="0"/>
                        <a:t>4726</a:t>
                      </a:r>
                      <a:endParaRPr lang="tr-TR" b="1" dirty="0"/>
                    </a:p>
                  </a:txBody>
                  <a:tcPr/>
                </a:tc>
                <a:tc>
                  <a:txBody>
                    <a:bodyPr/>
                    <a:lstStyle/>
                    <a:p>
                      <a:pPr algn="ctr"/>
                      <a:r>
                        <a:rPr lang="tr-TR" b="1" dirty="0" smtClean="0"/>
                        <a:t>5975</a:t>
                      </a:r>
                      <a:endParaRPr lang="tr-TR" b="1" dirty="0"/>
                    </a:p>
                  </a:txBody>
                  <a:tcPr/>
                </a:tc>
                <a:tc>
                  <a:txBody>
                    <a:bodyPr/>
                    <a:lstStyle/>
                    <a:p>
                      <a:pPr algn="ctr"/>
                      <a:r>
                        <a:rPr lang="tr-TR" b="1" dirty="0" smtClean="0"/>
                        <a:t>5947</a:t>
                      </a:r>
                      <a:endParaRPr lang="tr-TR" b="1" dirty="0"/>
                    </a:p>
                  </a:txBody>
                  <a:tcPr/>
                </a:tc>
                <a:tc>
                  <a:txBody>
                    <a:bodyPr/>
                    <a:lstStyle/>
                    <a:p>
                      <a:pPr algn="ctr"/>
                      <a:r>
                        <a:rPr lang="tr-TR" b="1" dirty="0" smtClean="0"/>
                        <a:t>5987</a:t>
                      </a:r>
                      <a:endParaRPr lang="tr-TR" b="1" dirty="0"/>
                    </a:p>
                  </a:txBody>
                  <a:tcPr/>
                </a:tc>
                <a:tc>
                  <a:txBody>
                    <a:bodyPr/>
                    <a:lstStyle/>
                    <a:p>
                      <a:pPr algn="ctr"/>
                      <a:r>
                        <a:rPr lang="tr-TR" b="1" dirty="0" smtClean="0"/>
                        <a:t>916</a:t>
                      </a:r>
                      <a:endParaRPr lang="tr-TR" b="1" dirty="0"/>
                    </a:p>
                  </a:txBody>
                  <a:tcPr/>
                </a:tc>
                <a:tc>
                  <a:txBody>
                    <a:bodyPr/>
                    <a:lstStyle/>
                    <a:p>
                      <a:pPr algn="ctr"/>
                      <a:r>
                        <a:rPr lang="tr-TR" b="1" dirty="0" smtClean="0"/>
                        <a:t>4709</a:t>
                      </a:r>
                      <a:endParaRPr lang="tr-TR" b="1" dirty="0"/>
                    </a:p>
                  </a:txBody>
                  <a:tcPr/>
                </a:tc>
                <a:extLst>
                  <a:ext uri="{0D108BD9-81ED-4DB2-BD59-A6C34878D82A}">
                    <a16:rowId xmlns:a16="http://schemas.microsoft.com/office/drawing/2014/main" val="168914669"/>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80022182"/>
              </p:ext>
            </p:extLst>
          </p:nvPr>
        </p:nvGraphicFramePr>
        <p:xfrm>
          <a:off x="3078936" y="3504586"/>
          <a:ext cx="9003398" cy="776378"/>
        </p:xfrm>
        <a:graphic>
          <a:graphicData uri="http://schemas.openxmlformats.org/drawingml/2006/table">
            <a:tbl>
              <a:tblPr firstRow="1" bandRow="1">
                <a:tableStyleId>{5C22544A-7EE6-4342-B048-85BDC9FD1C3A}</a:tableStyleId>
              </a:tblPr>
              <a:tblGrid>
                <a:gridCol w="2380268">
                  <a:extLst>
                    <a:ext uri="{9D8B030D-6E8A-4147-A177-3AD203B41FA5}">
                      <a16:colId xmlns:a16="http://schemas.microsoft.com/office/drawing/2014/main" val="2975512768"/>
                    </a:ext>
                  </a:extLst>
                </a:gridCol>
                <a:gridCol w="834309">
                  <a:extLst>
                    <a:ext uri="{9D8B030D-6E8A-4147-A177-3AD203B41FA5}">
                      <a16:colId xmlns:a16="http://schemas.microsoft.com/office/drawing/2014/main" val="3754504195"/>
                    </a:ext>
                  </a:extLst>
                </a:gridCol>
                <a:gridCol w="834309">
                  <a:extLst>
                    <a:ext uri="{9D8B030D-6E8A-4147-A177-3AD203B41FA5}">
                      <a16:colId xmlns:a16="http://schemas.microsoft.com/office/drawing/2014/main" val="827221538"/>
                    </a:ext>
                  </a:extLst>
                </a:gridCol>
                <a:gridCol w="834309">
                  <a:extLst>
                    <a:ext uri="{9D8B030D-6E8A-4147-A177-3AD203B41FA5}">
                      <a16:colId xmlns:a16="http://schemas.microsoft.com/office/drawing/2014/main" val="683446744"/>
                    </a:ext>
                  </a:extLst>
                </a:gridCol>
                <a:gridCol w="834309">
                  <a:extLst>
                    <a:ext uri="{9D8B030D-6E8A-4147-A177-3AD203B41FA5}">
                      <a16:colId xmlns:a16="http://schemas.microsoft.com/office/drawing/2014/main" val="3618219396"/>
                    </a:ext>
                  </a:extLst>
                </a:gridCol>
                <a:gridCol w="834309">
                  <a:extLst>
                    <a:ext uri="{9D8B030D-6E8A-4147-A177-3AD203B41FA5}">
                      <a16:colId xmlns:a16="http://schemas.microsoft.com/office/drawing/2014/main" val="1897458737"/>
                    </a:ext>
                  </a:extLst>
                </a:gridCol>
                <a:gridCol w="814705">
                  <a:extLst>
                    <a:ext uri="{9D8B030D-6E8A-4147-A177-3AD203B41FA5}">
                      <a16:colId xmlns:a16="http://schemas.microsoft.com/office/drawing/2014/main" val="942578578"/>
                    </a:ext>
                  </a:extLst>
                </a:gridCol>
                <a:gridCol w="813118">
                  <a:extLst>
                    <a:ext uri="{9D8B030D-6E8A-4147-A177-3AD203B41FA5}">
                      <a16:colId xmlns:a16="http://schemas.microsoft.com/office/drawing/2014/main" val="1020433707"/>
                    </a:ext>
                  </a:extLst>
                </a:gridCol>
                <a:gridCol w="823762">
                  <a:extLst>
                    <a:ext uri="{9D8B030D-6E8A-4147-A177-3AD203B41FA5}">
                      <a16:colId xmlns:a16="http://schemas.microsoft.com/office/drawing/2014/main" val="4185349297"/>
                    </a:ext>
                  </a:extLst>
                </a:gridCol>
              </a:tblGrid>
              <a:tr h="410618">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tc>
                  <a:txBody>
                    <a:bodyPr/>
                    <a:lstStyle/>
                    <a:p>
                      <a:pPr algn="ctr"/>
                      <a:r>
                        <a:rPr lang="tr-TR" dirty="0" smtClean="0">
                          <a:solidFill>
                            <a:schemeClr val="bg1"/>
                          </a:solidFill>
                        </a:rPr>
                        <a:t>2020</a:t>
                      </a:r>
                      <a:endParaRPr lang="tr-TR" dirty="0">
                        <a:solidFill>
                          <a:schemeClr val="bg1"/>
                        </a:solidFill>
                      </a:endParaRPr>
                    </a:p>
                  </a:txBody>
                  <a:tcPr/>
                </a:tc>
                <a:tc>
                  <a:txBody>
                    <a:bodyPr/>
                    <a:lstStyle/>
                    <a:p>
                      <a:pPr algn="ctr"/>
                      <a:r>
                        <a:rPr lang="tr-TR" dirty="0" smtClean="0">
                          <a:solidFill>
                            <a:schemeClr val="bg1"/>
                          </a:solidFill>
                        </a:rPr>
                        <a:t>2021</a:t>
                      </a:r>
                      <a:endParaRPr lang="tr-TR" dirty="0">
                        <a:solidFill>
                          <a:schemeClr val="bg1"/>
                        </a:solidFill>
                      </a:endParaRPr>
                    </a:p>
                  </a:txBody>
                  <a:tcPr/>
                </a:tc>
                <a:extLst>
                  <a:ext uri="{0D108BD9-81ED-4DB2-BD59-A6C34878D82A}">
                    <a16:rowId xmlns:a16="http://schemas.microsoft.com/office/drawing/2014/main" val="168613906"/>
                  </a:ext>
                </a:extLst>
              </a:tr>
              <a:tr h="310754">
                <a:tc>
                  <a:txBody>
                    <a:bodyPr/>
                    <a:lstStyle/>
                    <a:p>
                      <a:r>
                        <a:rPr lang="tr-TR" b="1" dirty="0" smtClean="0"/>
                        <a:t>Toplam Kullanıcı</a:t>
                      </a:r>
                      <a:r>
                        <a:rPr lang="tr-TR" b="1" baseline="0" dirty="0" smtClean="0"/>
                        <a:t> Sayısı</a:t>
                      </a:r>
                      <a:endParaRPr lang="tr-TR" b="1" dirty="0"/>
                    </a:p>
                  </a:txBody>
                  <a:tcPr/>
                </a:tc>
                <a:tc>
                  <a:txBody>
                    <a:bodyPr/>
                    <a:lstStyle/>
                    <a:p>
                      <a:pPr algn="ctr"/>
                      <a:r>
                        <a:rPr lang="tr-TR" b="1" dirty="0" smtClean="0"/>
                        <a:t>10692</a:t>
                      </a:r>
                      <a:endParaRPr lang="tr-TR" b="1" dirty="0"/>
                    </a:p>
                  </a:txBody>
                  <a:tcPr/>
                </a:tc>
                <a:tc>
                  <a:txBody>
                    <a:bodyPr/>
                    <a:lstStyle/>
                    <a:p>
                      <a:pPr algn="ctr"/>
                      <a:r>
                        <a:rPr lang="tr-TR" b="1" dirty="0" smtClean="0"/>
                        <a:t>12985</a:t>
                      </a:r>
                      <a:endParaRPr lang="tr-TR" b="1" dirty="0"/>
                    </a:p>
                  </a:txBody>
                  <a:tcPr/>
                </a:tc>
                <a:tc>
                  <a:txBody>
                    <a:bodyPr/>
                    <a:lstStyle/>
                    <a:p>
                      <a:pPr algn="ctr"/>
                      <a:r>
                        <a:rPr lang="tr-TR" b="1" dirty="0" smtClean="0"/>
                        <a:t>15310</a:t>
                      </a:r>
                      <a:endParaRPr lang="tr-TR" b="1" dirty="0"/>
                    </a:p>
                  </a:txBody>
                  <a:tcPr/>
                </a:tc>
                <a:tc>
                  <a:txBody>
                    <a:bodyPr/>
                    <a:lstStyle/>
                    <a:p>
                      <a:pPr algn="ctr"/>
                      <a:r>
                        <a:rPr lang="tr-TR" b="1" dirty="0" smtClean="0"/>
                        <a:t>18786</a:t>
                      </a:r>
                      <a:endParaRPr lang="tr-TR" b="1" dirty="0"/>
                    </a:p>
                  </a:txBody>
                  <a:tcPr/>
                </a:tc>
                <a:tc>
                  <a:txBody>
                    <a:bodyPr/>
                    <a:lstStyle/>
                    <a:p>
                      <a:pPr algn="ctr"/>
                      <a:r>
                        <a:rPr lang="tr-TR" b="1" dirty="0" smtClean="0"/>
                        <a:t>23476</a:t>
                      </a:r>
                      <a:endParaRPr lang="tr-TR" b="1" dirty="0"/>
                    </a:p>
                  </a:txBody>
                  <a:tcPr/>
                </a:tc>
                <a:tc>
                  <a:txBody>
                    <a:bodyPr/>
                    <a:lstStyle/>
                    <a:p>
                      <a:pPr algn="ctr"/>
                      <a:r>
                        <a:rPr lang="tr-TR" b="1" dirty="0" smtClean="0"/>
                        <a:t>26581</a:t>
                      </a:r>
                      <a:endParaRPr lang="tr-TR" b="1" dirty="0"/>
                    </a:p>
                  </a:txBody>
                  <a:tcPr/>
                </a:tc>
                <a:tc>
                  <a:txBody>
                    <a:bodyPr/>
                    <a:lstStyle/>
                    <a:p>
                      <a:pPr algn="ctr"/>
                      <a:r>
                        <a:rPr lang="tr-TR" b="1" dirty="0" smtClean="0"/>
                        <a:t>1404</a:t>
                      </a:r>
                      <a:endParaRPr lang="tr-TR" b="1" dirty="0"/>
                    </a:p>
                  </a:txBody>
                  <a:tcPr/>
                </a:tc>
                <a:tc>
                  <a:txBody>
                    <a:bodyPr/>
                    <a:lstStyle/>
                    <a:p>
                      <a:pPr algn="ctr"/>
                      <a:r>
                        <a:rPr lang="tr-TR" b="1" dirty="0" smtClean="0"/>
                        <a:t>9790</a:t>
                      </a:r>
                      <a:endParaRPr lang="tr-TR" b="1" dirty="0"/>
                    </a:p>
                  </a:txBody>
                  <a:tcPr/>
                </a:tc>
                <a:extLst>
                  <a:ext uri="{0D108BD9-81ED-4DB2-BD59-A6C34878D82A}">
                    <a16:rowId xmlns:a16="http://schemas.microsoft.com/office/drawing/2014/main" val="168914669"/>
                  </a:ext>
                </a:extLst>
              </a:tr>
            </a:tbl>
          </a:graphicData>
        </a:graphic>
      </p:graphicFrame>
      <p:graphicFrame>
        <p:nvGraphicFramePr>
          <p:cNvPr id="6" name="Tablo 5"/>
          <p:cNvGraphicFramePr>
            <a:graphicFrameLocks noGrp="1"/>
          </p:cNvGraphicFramePr>
          <p:nvPr>
            <p:extLst>
              <p:ext uri="{D42A27DB-BD31-4B8C-83A1-F6EECF244321}">
                <p14:modId xmlns:p14="http://schemas.microsoft.com/office/powerpoint/2010/main" val="2393569755"/>
              </p:ext>
            </p:extLst>
          </p:nvPr>
        </p:nvGraphicFramePr>
        <p:xfrm>
          <a:off x="3078936" y="4647811"/>
          <a:ext cx="9003398" cy="796559"/>
        </p:xfrm>
        <a:graphic>
          <a:graphicData uri="http://schemas.openxmlformats.org/drawingml/2006/table">
            <a:tbl>
              <a:tblPr firstRow="1" bandRow="1">
                <a:tableStyleId>{5C22544A-7EE6-4342-B048-85BDC9FD1C3A}</a:tableStyleId>
              </a:tblPr>
              <a:tblGrid>
                <a:gridCol w="2382526">
                  <a:extLst>
                    <a:ext uri="{9D8B030D-6E8A-4147-A177-3AD203B41FA5}">
                      <a16:colId xmlns:a16="http://schemas.microsoft.com/office/drawing/2014/main" val="2975512768"/>
                    </a:ext>
                  </a:extLst>
                </a:gridCol>
                <a:gridCol w="839585">
                  <a:extLst>
                    <a:ext uri="{9D8B030D-6E8A-4147-A177-3AD203B41FA5}">
                      <a16:colId xmlns:a16="http://schemas.microsoft.com/office/drawing/2014/main" val="3754504195"/>
                    </a:ext>
                  </a:extLst>
                </a:gridCol>
                <a:gridCol w="847898">
                  <a:extLst>
                    <a:ext uri="{9D8B030D-6E8A-4147-A177-3AD203B41FA5}">
                      <a16:colId xmlns:a16="http://schemas.microsoft.com/office/drawing/2014/main" val="517004359"/>
                    </a:ext>
                  </a:extLst>
                </a:gridCol>
                <a:gridCol w="822960">
                  <a:extLst>
                    <a:ext uri="{9D8B030D-6E8A-4147-A177-3AD203B41FA5}">
                      <a16:colId xmlns:a16="http://schemas.microsoft.com/office/drawing/2014/main" val="683446744"/>
                    </a:ext>
                  </a:extLst>
                </a:gridCol>
                <a:gridCol w="831273">
                  <a:extLst>
                    <a:ext uri="{9D8B030D-6E8A-4147-A177-3AD203B41FA5}">
                      <a16:colId xmlns:a16="http://schemas.microsoft.com/office/drawing/2014/main" val="3618219396"/>
                    </a:ext>
                  </a:extLst>
                </a:gridCol>
                <a:gridCol w="831273">
                  <a:extLst>
                    <a:ext uri="{9D8B030D-6E8A-4147-A177-3AD203B41FA5}">
                      <a16:colId xmlns:a16="http://schemas.microsoft.com/office/drawing/2014/main" val="1897458737"/>
                    </a:ext>
                  </a:extLst>
                </a:gridCol>
                <a:gridCol w="831273">
                  <a:extLst>
                    <a:ext uri="{9D8B030D-6E8A-4147-A177-3AD203B41FA5}">
                      <a16:colId xmlns:a16="http://schemas.microsoft.com/office/drawing/2014/main" val="942578578"/>
                    </a:ext>
                  </a:extLst>
                </a:gridCol>
                <a:gridCol w="806334">
                  <a:extLst>
                    <a:ext uri="{9D8B030D-6E8A-4147-A177-3AD203B41FA5}">
                      <a16:colId xmlns:a16="http://schemas.microsoft.com/office/drawing/2014/main" val="493635655"/>
                    </a:ext>
                  </a:extLst>
                </a:gridCol>
                <a:gridCol w="810276">
                  <a:extLst>
                    <a:ext uri="{9D8B030D-6E8A-4147-A177-3AD203B41FA5}">
                      <a16:colId xmlns:a16="http://schemas.microsoft.com/office/drawing/2014/main" val="2182152049"/>
                    </a:ext>
                  </a:extLst>
                </a:gridCol>
              </a:tblGrid>
              <a:tr h="399010">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tc>
                  <a:txBody>
                    <a:bodyPr/>
                    <a:lstStyle/>
                    <a:p>
                      <a:pPr algn="ctr"/>
                      <a:r>
                        <a:rPr lang="tr-TR" dirty="0" smtClean="0">
                          <a:solidFill>
                            <a:schemeClr val="bg1"/>
                          </a:solidFill>
                        </a:rPr>
                        <a:t>2020</a:t>
                      </a:r>
                      <a:endParaRPr lang="tr-TR" dirty="0">
                        <a:solidFill>
                          <a:schemeClr val="bg1"/>
                        </a:solidFill>
                      </a:endParaRPr>
                    </a:p>
                  </a:txBody>
                  <a:tcPr/>
                </a:tc>
                <a:tc>
                  <a:txBody>
                    <a:bodyPr/>
                    <a:lstStyle/>
                    <a:p>
                      <a:pPr algn="ctr"/>
                      <a:r>
                        <a:rPr lang="tr-TR" dirty="0" smtClean="0">
                          <a:solidFill>
                            <a:schemeClr val="bg1"/>
                          </a:solidFill>
                        </a:rPr>
                        <a:t>2021</a:t>
                      </a:r>
                      <a:endParaRPr lang="tr-TR" dirty="0">
                        <a:solidFill>
                          <a:schemeClr val="bg1"/>
                        </a:solidFill>
                      </a:endParaRPr>
                    </a:p>
                  </a:txBody>
                  <a:tcPr/>
                </a:tc>
                <a:extLst>
                  <a:ext uri="{0D108BD9-81ED-4DB2-BD59-A6C34878D82A}">
                    <a16:rowId xmlns:a16="http://schemas.microsoft.com/office/drawing/2014/main" val="168613906"/>
                  </a:ext>
                </a:extLst>
              </a:tr>
              <a:tr h="397549">
                <a:tc>
                  <a:txBody>
                    <a:bodyPr/>
                    <a:lstStyle/>
                    <a:p>
                      <a:r>
                        <a:rPr lang="tr-TR" b="1" dirty="0" smtClean="0"/>
                        <a:t>Access</a:t>
                      </a:r>
                      <a:r>
                        <a:rPr lang="tr-TR" b="1" baseline="0" dirty="0" smtClean="0"/>
                        <a:t> Point  Sayısı</a:t>
                      </a:r>
                      <a:endParaRPr lang="tr-TR" b="1" dirty="0"/>
                    </a:p>
                  </a:txBody>
                  <a:tcPr/>
                </a:tc>
                <a:tc>
                  <a:txBody>
                    <a:bodyPr/>
                    <a:lstStyle/>
                    <a:p>
                      <a:pPr algn="ctr"/>
                      <a:r>
                        <a:rPr lang="tr-TR" b="1" dirty="0" smtClean="0"/>
                        <a:t>80</a:t>
                      </a:r>
                      <a:endParaRPr lang="tr-TR" b="1" dirty="0"/>
                    </a:p>
                  </a:txBody>
                  <a:tcPr/>
                </a:tc>
                <a:tc>
                  <a:txBody>
                    <a:bodyPr/>
                    <a:lstStyle/>
                    <a:p>
                      <a:pPr algn="ctr"/>
                      <a:r>
                        <a:rPr lang="tr-TR" b="1" dirty="0" smtClean="0"/>
                        <a:t>117</a:t>
                      </a:r>
                      <a:endParaRPr lang="tr-TR" b="1" dirty="0"/>
                    </a:p>
                  </a:txBody>
                  <a:tcPr/>
                </a:tc>
                <a:tc>
                  <a:txBody>
                    <a:bodyPr/>
                    <a:lstStyle/>
                    <a:p>
                      <a:pPr algn="ctr"/>
                      <a:r>
                        <a:rPr lang="tr-TR" b="1" dirty="0" smtClean="0"/>
                        <a:t>126</a:t>
                      </a:r>
                      <a:endParaRPr lang="tr-TR" b="1" dirty="0"/>
                    </a:p>
                  </a:txBody>
                  <a:tcPr/>
                </a:tc>
                <a:tc>
                  <a:txBody>
                    <a:bodyPr/>
                    <a:lstStyle/>
                    <a:p>
                      <a:pPr algn="ctr"/>
                      <a:r>
                        <a:rPr lang="tr-TR" b="1" dirty="0" smtClean="0"/>
                        <a:t>134</a:t>
                      </a:r>
                      <a:endParaRPr lang="tr-TR" b="1" dirty="0"/>
                    </a:p>
                  </a:txBody>
                  <a:tcPr/>
                </a:tc>
                <a:tc>
                  <a:txBody>
                    <a:bodyPr/>
                    <a:lstStyle/>
                    <a:p>
                      <a:pPr algn="ctr"/>
                      <a:r>
                        <a:rPr lang="tr-TR" b="1" dirty="0" smtClean="0"/>
                        <a:t>179</a:t>
                      </a:r>
                    </a:p>
                  </a:txBody>
                  <a:tcPr/>
                </a:tc>
                <a:tc>
                  <a:txBody>
                    <a:bodyPr/>
                    <a:lstStyle/>
                    <a:p>
                      <a:pPr algn="ctr"/>
                      <a:r>
                        <a:rPr lang="tr-TR" b="1" dirty="0" smtClean="0"/>
                        <a:t>179</a:t>
                      </a:r>
                    </a:p>
                  </a:txBody>
                  <a:tcPr/>
                </a:tc>
                <a:tc>
                  <a:txBody>
                    <a:bodyPr/>
                    <a:lstStyle/>
                    <a:p>
                      <a:pPr algn="ctr"/>
                      <a:r>
                        <a:rPr lang="tr-TR" b="1" dirty="0" smtClean="0"/>
                        <a:t>179</a:t>
                      </a:r>
                    </a:p>
                  </a:txBody>
                  <a:tcPr/>
                </a:tc>
                <a:tc>
                  <a:txBody>
                    <a:bodyPr/>
                    <a:lstStyle/>
                    <a:p>
                      <a:pPr algn="ctr"/>
                      <a:r>
                        <a:rPr lang="tr-TR" b="1" dirty="0" smtClean="0"/>
                        <a:t>179</a:t>
                      </a:r>
                    </a:p>
                  </a:txBody>
                  <a:tcPr/>
                </a:tc>
                <a:extLst>
                  <a:ext uri="{0D108BD9-81ED-4DB2-BD59-A6C34878D82A}">
                    <a16:rowId xmlns:a16="http://schemas.microsoft.com/office/drawing/2014/main" val="168914669"/>
                  </a:ext>
                </a:extLst>
              </a:tr>
            </a:tbl>
          </a:graphicData>
        </a:graphic>
      </p:graphicFrame>
      <p:pic>
        <p:nvPicPr>
          <p:cNvPr id="7" name="Resim 6" descr="Cute Girl · Free image on Pixaba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00659" y="1230927"/>
            <a:ext cx="719130" cy="780432"/>
          </a:xfrm>
          <a:prstGeom prst="rect">
            <a:avLst/>
          </a:prstGeom>
        </p:spPr>
      </p:pic>
      <p:pic>
        <p:nvPicPr>
          <p:cNvPr id="8" name="Resim 7" descr="Magunkról | Biológia és Környezettan Szakmódszertani Csopor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66306" y="1238625"/>
            <a:ext cx="740353" cy="740353"/>
          </a:xfrm>
          <a:prstGeom prst="rect">
            <a:avLst/>
          </a:prstGeom>
        </p:spPr>
      </p:pic>
      <p:pic>
        <p:nvPicPr>
          <p:cNvPr id="16" name="Resim 15" descr="android - Navigation Drawer: set as always opened on ..."/>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36482" y="3446475"/>
            <a:ext cx="1342454" cy="1078365"/>
          </a:xfrm>
          <a:prstGeom prst="rect">
            <a:avLst/>
          </a:prstGeom>
        </p:spPr>
      </p:pic>
      <p:pic>
        <p:nvPicPr>
          <p:cNvPr id="19" name="Resim 18" descr="&lt;strong&gt;Computer&lt;/strong&gt; User &lt;strong&gt;Icon&lt;/strong&gt; · Free image on Pixabay"/>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25768" y="2206926"/>
            <a:ext cx="1043982" cy="1043982"/>
          </a:xfrm>
          <a:prstGeom prst="rect">
            <a:avLst/>
          </a:prstGeom>
        </p:spPr>
      </p:pic>
      <p:pic>
        <p:nvPicPr>
          <p:cNvPr id="20" name="Resim 19" descr="Desktop &lt;strong&gt;computer&lt;/strong&gt; &lt;strong&gt;icon&lt;/strong&gt; by ivprogrammer on DeviantArt"/>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4659" y="3250908"/>
            <a:ext cx="1201647" cy="1201647"/>
          </a:xfrm>
          <a:prstGeom prst="rect">
            <a:avLst/>
          </a:prstGeom>
        </p:spPr>
      </p:pic>
      <p:pic>
        <p:nvPicPr>
          <p:cNvPr id="24" name="Resim 23" descr="WeB LoG'S JuUiER: ปัญหาการย้าย Controller และ เพิ่ม &lt;strong&gt;Access&lt;/strong&gt; ..."/>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4659" y="4631223"/>
            <a:ext cx="1037878" cy="1053683"/>
          </a:xfrm>
          <a:prstGeom prst="rect">
            <a:avLst/>
          </a:prstGeom>
        </p:spPr>
      </p:pic>
    </p:spTree>
    <p:extLst>
      <p:ext uri="{BB962C8B-B14F-4D97-AF65-F5344CB8AC3E}">
        <p14:creationId xmlns:p14="http://schemas.microsoft.com/office/powerpoint/2010/main" val="2620859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esim 8"/>
          <p:cNvPicPr>
            <a:picLocks noChangeAspect="1"/>
          </p:cNvPicPr>
          <p:nvPr/>
        </p:nvPicPr>
        <p:blipFill>
          <a:blip r:embed="rId2"/>
          <a:stretch>
            <a:fillRect/>
          </a:stretch>
        </p:blipFill>
        <p:spPr>
          <a:xfrm>
            <a:off x="8957222" y="817182"/>
            <a:ext cx="3113983" cy="2898607"/>
          </a:xfrm>
          <a:prstGeom prst="rect">
            <a:avLst/>
          </a:prstGeom>
        </p:spPr>
      </p:pic>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a:solidFill>
                  <a:prstClr val="black"/>
                </a:solidFill>
              </a:rPr>
              <a:t>EBYS (Elektronik Belge Yönetim Sistemi)</a:t>
            </a:r>
          </a:p>
        </p:txBody>
      </p:sp>
      <p:graphicFrame>
        <p:nvGraphicFramePr>
          <p:cNvPr id="19" name="Tablo 18"/>
          <p:cNvGraphicFramePr>
            <a:graphicFrameLocks noGrp="1"/>
          </p:cNvGraphicFramePr>
          <p:nvPr>
            <p:extLst>
              <p:ext uri="{D42A27DB-BD31-4B8C-83A1-F6EECF244321}">
                <p14:modId xmlns:p14="http://schemas.microsoft.com/office/powerpoint/2010/main" val="777705030"/>
              </p:ext>
            </p:extLst>
          </p:nvPr>
        </p:nvGraphicFramePr>
        <p:xfrm>
          <a:off x="195618" y="2997041"/>
          <a:ext cx="8881880" cy="1554480"/>
        </p:xfrm>
        <a:graphic>
          <a:graphicData uri="http://schemas.openxmlformats.org/drawingml/2006/table">
            <a:tbl>
              <a:tblPr firstRow="1" bandRow="1">
                <a:tableStyleId>{5C22544A-7EE6-4342-B048-85BDC9FD1C3A}</a:tableStyleId>
              </a:tblPr>
              <a:tblGrid>
                <a:gridCol w="2332228">
                  <a:extLst>
                    <a:ext uri="{9D8B030D-6E8A-4147-A177-3AD203B41FA5}">
                      <a16:colId xmlns:a16="http://schemas.microsoft.com/office/drawing/2014/main" val="2975512768"/>
                    </a:ext>
                  </a:extLst>
                </a:gridCol>
                <a:gridCol w="830695">
                  <a:extLst>
                    <a:ext uri="{9D8B030D-6E8A-4147-A177-3AD203B41FA5}">
                      <a16:colId xmlns:a16="http://schemas.microsoft.com/office/drawing/2014/main" val="3754504195"/>
                    </a:ext>
                  </a:extLst>
                </a:gridCol>
                <a:gridCol w="813118">
                  <a:extLst>
                    <a:ext uri="{9D8B030D-6E8A-4147-A177-3AD203B41FA5}">
                      <a16:colId xmlns:a16="http://schemas.microsoft.com/office/drawing/2014/main" val="1019369336"/>
                    </a:ext>
                  </a:extLst>
                </a:gridCol>
                <a:gridCol w="813118">
                  <a:extLst>
                    <a:ext uri="{9D8B030D-6E8A-4147-A177-3AD203B41FA5}">
                      <a16:colId xmlns:a16="http://schemas.microsoft.com/office/drawing/2014/main" val="683446744"/>
                    </a:ext>
                  </a:extLst>
                </a:gridCol>
                <a:gridCol w="813118">
                  <a:extLst>
                    <a:ext uri="{9D8B030D-6E8A-4147-A177-3AD203B41FA5}">
                      <a16:colId xmlns:a16="http://schemas.microsoft.com/office/drawing/2014/main" val="3618219396"/>
                    </a:ext>
                  </a:extLst>
                </a:gridCol>
                <a:gridCol w="813118">
                  <a:extLst>
                    <a:ext uri="{9D8B030D-6E8A-4147-A177-3AD203B41FA5}">
                      <a16:colId xmlns:a16="http://schemas.microsoft.com/office/drawing/2014/main" val="1897458737"/>
                    </a:ext>
                  </a:extLst>
                </a:gridCol>
                <a:gridCol w="813118">
                  <a:extLst>
                    <a:ext uri="{9D8B030D-6E8A-4147-A177-3AD203B41FA5}">
                      <a16:colId xmlns:a16="http://schemas.microsoft.com/office/drawing/2014/main" val="2966862841"/>
                    </a:ext>
                  </a:extLst>
                </a:gridCol>
                <a:gridCol w="813118">
                  <a:extLst>
                    <a:ext uri="{9D8B030D-6E8A-4147-A177-3AD203B41FA5}">
                      <a16:colId xmlns:a16="http://schemas.microsoft.com/office/drawing/2014/main" val="942578578"/>
                    </a:ext>
                  </a:extLst>
                </a:gridCol>
                <a:gridCol w="840249">
                  <a:extLst>
                    <a:ext uri="{9D8B030D-6E8A-4147-A177-3AD203B41FA5}">
                      <a16:colId xmlns:a16="http://schemas.microsoft.com/office/drawing/2014/main" val="1760378863"/>
                    </a:ext>
                  </a:extLst>
                </a:gridCol>
              </a:tblGrid>
              <a:tr h="301545">
                <a:tc>
                  <a:txBody>
                    <a:bodyPr/>
                    <a:lstStyle/>
                    <a:p>
                      <a:r>
                        <a:rPr lang="tr-TR" sz="1600" dirty="0" smtClean="0"/>
                        <a:t>Çevresel Etkisi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tc>
                  <a:txBody>
                    <a:bodyPr/>
                    <a:lstStyle/>
                    <a:p>
                      <a:pPr algn="ctr"/>
                      <a:r>
                        <a:rPr lang="tr-TR" sz="1600" dirty="0" smtClean="0"/>
                        <a:t>2019</a:t>
                      </a:r>
                      <a:endParaRPr lang="tr-TR" sz="1600" dirty="0"/>
                    </a:p>
                  </a:txBody>
                  <a:tcPr/>
                </a:tc>
                <a:tc>
                  <a:txBody>
                    <a:bodyPr/>
                    <a:lstStyle/>
                    <a:p>
                      <a:pPr algn="ctr"/>
                      <a:r>
                        <a:rPr lang="tr-TR" sz="1600" dirty="0" smtClean="0">
                          <a:solidFill>
                            <a:schemeClr val="bg1"/>
                          </a:solidFill>
                        </a:rPr>
                        <a:t>2020</a:t>
                      </a:r>
                      <a:endParaRPr lang="tr-TR" sz="1600" dirty="0">
                        <a:solidFill>
                          <a:schemeClr val="bg1"/>
                        </a:solidFill>
                      </a:endParaRPr>
                    </a:p>
                  </a:txBody>
                  <a:tcPr/>
                </a:tc>
                <a:tc>
                  <a:txBody>
                    <a:bodyPr/>
                    <a:lstStyle/>
                    <a:p>
                      <a:pPr algn="ctr"/>
                      <a:r>
                        <a:rPr lang="tr-TR" sz="1600" dirty="0" smtClean="0">
                          <a:solidFill>
                            <a:schemeClr val="bg1"/>
                          </a:solidFill>
                        </a:rPr>
                        <a:t>2021</a:t>
                      </a:r>
                      <a:endParaRPr lang="tr-TR" sz="1600" dirty="0">
                        <a:solidFill>
                          <a:schemeClr val="bg1"/>
                        </a:solidFill>
                      </a:endParaRPr>
                    </a:p>
                  </a:txBody>
                  <a:tcPr/>
                </a:tc>
                <a:extLst>
                  <a:ext uri="{0D108BD9-81ED-4DB2-BD59-A6C34878D82A}">
                    <a16:rowId xmlns:a16="http://schemas.microsoft.com/office/drawing/2014/main" val="168613906"/>
                  </a:ext>
                </a:extLst>
              </a:tr>
              <a:tr h="251288">
                <a:tc>
                  <a:txBody>
                    <a:bodyPr/>
                    <a:lstStyle/>
                    <a:p>
                      <a:r>
                        <a:rPr lang="tr-TR" sz="1400" dirty="0" smtClean="0"/>
                        <a:t>Kurtarılan Ağaç Sayısı (adet)</a:t>
                      </a:r>
                      <a:endParaRPr lang="tr-TR" sz="1400" dirty="0"/>
                    </a:p>
                  </a:txBody>
                  <a:tcPr>
                    <a:solidFill>
                      <a:schemeClr val="bg2">
                        <a:lumMod val="90000"/>
                      </a:schemeClr>
                    </a:solidFill>
                  </a:tcPr>
                </a:tc>
                <a:tc>
                  <a:txBody>
                    <a:bodyPr/>
                    <a:lstStyle/>
                    <a:p>
                      <a:pPr algn="ctr"/>
                      <a:r>
                        <a:rPr lang="tr-TR" sz="1400" b="1" dirty="0" smtClean="0"/>
                        <a:t>6,4</a:t>
                      </a:r>
                      <a:endParaRPr lang="tr-TR" sz="1400" b="1" dirty="0"/>
                    </a:p>
                  </a:txBody>
                  <a:tcPr>
                    <a:solidFill>
                      <a:schemeClr val="bg2">
                        <a:lumMod val="90000"/>
                      </a:schemeClr>
                    </a:solidFill>
                  </a:tcPr>
                </a:tc>
                <a:tc>
                  <a:txBody>
                    <a:bodyPr/>
                    <a:lstStyle/>
                    <a:p>
                      <a:pPr algn="ctr"/>
                      <a:r>
                        <a:rPr lang="tr-TR" sz="1400" b="1" dirty="0" smtClean="0"/>
                        <a:t>36,34</a:t>
                      </a:r>
                      <a:endParaRPr lang="tr-TR" sz="1400" b="1" dirty="0"/>
                    </a:p>
                  </a:txBody>
                  <a:tcPr>
                    <a:solidFill>
                      <a:schemeClr val="bg2">
                        <a:lumMod val="90000"/>
                      </a:schemeClr>
                    </a:solidFill>
                  </a:tcPr>
                </a:tc>
                <a:tc>
                  <a:txBody>
                    <a:bodyPr/>
                    <a:lstStyle/>
                    <a:p>
                      <a:pPr algn="ctr"/>
                      <a:r>
                        <a:rPr lang="tr-TR" sz="1400" b="1" dirty="0" smtClean="0"/>
                        <a:t>49,04</a:t>
                      </a:r>
                      <a:endParaRPr lang="tr-TR" sz="1400" b="1" dirty="0"/>
                    </a:p>
                  </a:txBody>
                  <a:tcPr>
                    <a:solidFill>
                      <a:schemeClr val="bg2">
                        <a:lumMod val="90000"/>
                      </a:schemeClr>
                    </a:solidFill>
                  </a:tcPr>
                </a:tc>
                <a:tc>
                  <a:txBody>
                    <a:bodyPr/>
                    <a:lstStyle/>
                    <a:p>
                      <a:pPr algn="ctr"/>
                      <a:r>
                        <a:rPr lang="tr-TR" sz="1400" b="1" dirty="0" smtClean="0"/>
                        <a:t>57,03</a:t>
                      </a:r>
                      <a:endParaRPr lang="tr-TR" sz="1400" b="1" dirty="0"/>
                    </a:p>
                  </a:txBody>
                  <a:tcPr>
                    <a:solidFill>
                      <a:schemeClr val="bg2">
                        <a:lumMod val="90000"/>
                      </a:schemeClr>
                    </a:solidFill>
                  </a:tcPr>
                </a:tc>
                <a:tc>
                  <a:txBody>
                    <a:bodyPr/>
                    <a:lstStyle/>
                    <a:p>
                      <a:pPr algn="ctr"/>
                      <a:r>
                        <a:rPr lang="tr-TR" sz="1400" b="1" dirty="0" smtClean="0"/>
                        <a:t>97,66</a:t>
                      </a:r>
                      <a:endParaRPr lang="tr-TR" sz="1400" b="1" dirty="0"/>
                    </a:p>
                  </a:txBody>
                  <a:tcPr>
                    <a:solidFill>
                      <a:schemeClr val="bg2">
                        <a:lumMod val="90000"/>
                      </a:schemeClr>
                    </a:solidFill>
                  </a:tcPr>
                </a:tc>
                <a:tc>
                  <a:txBody>
                    <a:bodyPr/>
                    <a:lstStyle/>
                    <a:p>
                      <a:pPr algn="ctr"/>
                      <a:r>
                        <a:rPr lang="tr-TR" sz="1400" b="1" dirty="0" smtClean="0"/>
                        <a:t>106,28</a:t>
                      </a:r>
                      <a:endParaRPr lang="tr-TR" sz="1400" b="1" dirty="0"/>
                    </a:p>
                  </a:txBody>
                  <a:tcPr>
                    <a:solidFill>
                      <a:schemeClr val="bg2">
                        <a:lumMod val="90000"/>
                      </a:schemeClr>
                    </a:solidFill>
                  </a:tcPr>
                </a:tc>
                <a:tc>
                  <a:txBody>
                    <a:bodyPr/>
                    <a:lstStyle/>
                    <a:p>
                      <a:pPr algn="ctr"/>
                      <a:r>
                        <a:rPr lang="tr-TR" sz="1400" b="1" dirty="0" smtClean="0">
                          <a:solidFill>
                            <a:schemeClr val="tx1"/>
                          </a:solidFill>
                        </a:rPr>
                        <a:t>184,1</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107,5</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168914669"/>
                  </a:ext>
                </a:extLst>
              </a:tr>
              <a:tr h="251288">
                <a:tc>
                  <a:txBody>
                    <a:bodyPr/>
                    <a:lstStyle/>
                    <a:p>
                      <a:r>
                        <a:rPr lang="tr-TR" sz="1400" dirty="0" smtClean="0"/>
                        <a:t>Üretilmeyen CO2 Miktarı (kg)</a:t>
                      </a:r>
                      <a:endParaRPr lang="tr-TR" sz="1400" dirty="0"/>
                    </a:p>
                  </a:txBody>
                  <a:tcPr>
                    <a:solidFill>
                      <a:schemeClr val="bg2">
                        <a:lumMod val="90000"/>
                      </a:schemeClr>
                    </a:solidFill>
                  </a:tcPr>
                </a:tc>
                <a:tc>
                  <a:txBody>
                    <a:bodyPr/>
                    <a:lstStyle/>
                    <a:p>
                      <a:pPr algn="ctr"/>
                      <a:r>
                        <a:rPr lang="tr-TR" sz="1400" b="1" dirty="0" smtClean="0"/>
                        <a:t>1.800</a:t>
                      </a:r>
                      <a:endParaRPr lang="tr-TR" sz="1400" b="1" dirty="0"/>
                    </a:p>
                  </a:txBody>
                  <a:tcPr>
                    <a:solidFill>
                      <a:schemeClr val="bg2">
                        <a:lumMod val="90000"/>
                      </a:schemeClr>
                    </a:solidFill>
                  </a:tcPr>
                </a:tc>
                <a:tc>
                  <a:txBody>
                    <a:bodyPr/>
                    <a:lstStyle/>
                    <a:p>
                      <a:pPr algn="ctr"/>
                      <a:r>
                        <a:rPr lang="tr-TR" sz="1400" b="1" dirty="0" smtClean="0"/>
                        <a:t>10.260</a:t>
                      </a:r>
                      <a:endParaRPr lang="tr-TR" sz="1400" b="1" dirty="0"/>
                    </a:p>
                  </a:txBody>
                  <a:tcPr>
                    <a:solidFill>
                      <a:schemeClr val="bg2">
                        <a:lumMod val="90000"/>
                      </a:schemeClr>
                    </a:solidFill>
                  </a:tcPr>
                </a:tc>
                <a:tc>
                  <a:txBody>
                    <a:bodyPr/>
                    <a:lstStyle/>
                    <a:p>
                      <a:pPr algn="ctr"/>
                      <a:r>
                        <a:rPr lang="tr-TR" sz="1400" b="1" dirty="0" smtClean="0"/>
                        <a:t>13.840</a:t>
                      </a:r>
                      <a:endParaRPr lang="tr-TR" sz="1400" b="1" dirty="0"/>
                    </a:p>
                  </a:txBody>
                  <a:tcPr>
                    <a:solidFill>
                      <a:schemeClr val="bg2">
                        <a:lumMod val="90000"/>
                      </a:schemeClr>
                    </a:solidFill>
                  </a:tcPr>
                </a:tc>
                <a:tc>
                  <a:txBody>
                    <a:bodyPr/>
                    <a:lstStyle/>
                    <a:p>
                      <a:pPr algn="ctr"/>
                      <a:r>
                        <a:rPr lang="tr-TR" sz="1400" b="1" dirty="0" smtClean="0"/>
                        <a:t>16.090</a:t>
                      </a:r>
                      <a:endParaRPr lang="tr-TR" sz="1400" b="1" dirty="0"/>
                    </a:p>
                  </a:txBody>
                  <a:tcPr>
                    <a:solidFill>
                      <a:schemeClr val="bg2">
                        <a:lumMod val="90000"/>
                      </a:schemeClr>
                    </a:solidFill>
                  </a:tcPr>
                </a:tc>
                <a:tc>
                  <a:txBody>
                    <a:bodyPr/>
                    <a:lstStyle/>
                    <a:p>
                      <a:pPr algn="ctr"/>
                      <a:r>
                        <a:rPr lang="tr-TR" sz="1400" b="1" dirty="0" smtClean="0"/>
                        <a:t>27.560</a:t>
                      </a:r>
                      <a:endParaRPr lang="tr-TR" sz="1400" b="1" dirty="0"/>
                    </a:p>
                  </a:txBody>
                  <a:tcPr>
                    <a:solidFill>
                      <a:schemeClr val="bg2">
                        <a:lumMod val="90000"/>
                      </a:schemeClr>
                    </a:solidFill>
                  </a:tcPr>
                </a:tc>
                <a:tc>
                  <a:txBody>
                    <a:bodyPr/>
                    <a:lstStyle/>
                    <a:p>
                      <a:pPr algn="ctr"/>
                      <a:r>
                        <a:rPr lang="tr-TR" sz="1400" b="1" dirty="0" smtClean="0"/>
                        <a:t>29.993</a:t>
                      </a:r>
                      <a:endParaRPr lang="tr-TR" sz="1400" b="1" dirty="0"/>
                    </a:p>
                  </a:txBody>
                  <a:tcPr>
                    <a:solidFill>
                      <a:schemeClr val="bg2">
                        <a:lumMod val="90000"/>
                      </a:schemeClr>
                    </a:solidFill>
                  </a:tcPr>
                </a:tc>
                <a:tc>
                  <a:txBody>
                    <a:bodyPr/>
                    <a:lstStyle/>
                    <a:p>
                      <a:pPr algn="ctr"/>
                      <a:r>
                        <a:rPr lang="tr-TR" sz="1400" b="1" dirty="0" smtClean="0">
                          <a:solidFill>
                            <a:schemeClr val="tx1"/>
                          </a:solidFill>
                        </a:rPr>
                        <a:t>51.952</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30,337</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2827339592"/>
                  </a:ext>
                </a:extLst>
              </a:tr>
              <a:tr h="251288">
                <a:tc>
                  <a:txBody>
                    <a:bodyPr/>
                    <a:lstStyle/>
                    <a:p>
                      <a:r>
                        <a:rPr lang="tr-TR" sz="1400" dirty="0" smtClean="0"/>
                        <a:t>Kurtarılan Su Miktarı (</a:t>
                      </a:r>
                      <a:r>
                        <a:rPr lang="tr-TR" sz="1400" dirty="0" err="1" smtClean="0"/>
                        <a:t>lt</a:t>
                      </a:r>
                      <a:r>
                        <a:rPr lang="tr-TR" sz="1400" dirty="0" smtClean="0"/>
                        <a:t>)</a:t>
                      </a:r>
                      <a:endParaRPr lang="tr-TR" sz="1400" dirty="0"/>
                    </a:p>
                  </a:txBody>
                  <a:tcPr>
                    <a:solidFill>
                      <a:schemeClr val="bg2">
                        <a:lumMod val="90000"/>
                      </a:schemeClr>
                    </a:solidFill>
                  </a:tcPr>
                </a:tc>
                <a:tc>
                  <a:txBody>
                    <a:bodyPr/>
                    <a:lstStyle/>
                    <a:p>
                      <a:pPr algn="ctr"/>
                      <a:r>
                        <a:rPr lang="tr-TR" sz="1400" b="1" dirty="0" smtClean="0"/>
                        <a:t>31.850</a:t>
                      </a:r>
                      <a:endParaRPr lang="tr-TR" sz="1400" b="1" dirty="0"/>
                    </a:p>
                  </a:txBody>
                  <a:tcPr>
                    <a:solidFill>
                      <a:schemeClr val="bg2">
                        <a:lumMod val="90000"/>
                      </a:schemeClr>
                    </a:solidFill>
                  </a:tcPr>
                </a:tc>
                <a:tc>
                  <a:txBody>
                    <a:bodyPr/>
                    <a:lstStyle/>
                    <a:p>
                      <a:pPr algn="ctr"/>
                      <a:r>
                        <a:rPr lang="tr-TR" sz="1400" b="1" dirty="0" smtClean="0"/>
                        <a:t>181.000</a:t>
                      </a:r>
                      <a:endParaRPr lang="tr-TR" sz="1400" b="1" dirty="0"/>
                    </a:p>
                  </a:txBody>
                  <a:tcPr>
                    <a:solidFill>
                      <a:schemeClr val="bg2">
                        <a:lumMod val="90000"/>
                      </a:schemeClr>
                    </a:solidFill>
                  </a:tcPr>
                </a:tc>
                <a:tc>
                  <a:txBody>
                    <a:bodyPr/>
                    <a:lstStyle/>
                    <a:p>
                      <a:pPr algn="ctr"/>
                      <a:r>
                        <a:rPr lang="tr-TR" sz="1400" b="1" dirty="0" smtClean="0"/>
                        <a:t>244.220</a:t>
                      </a:r>
                      <a:endParaRPr lang="tr-TR" sz="1400" b="1" dirty="0"/>
                    </a:p>
                  </a:txBody>
                  <a:tcPr>
                    <a:solidFill>
                      <a:schemeClr val="bg2">
                        <a:lumMod val="90000"/>
                      </a:schemeClr>
                    </a:solidFill>
                  </a:tcPr>
                </a:tc>
                <a:tc>
                  <a:txBody>
                    <a:bodyPr/>
                    <a:lstStyle/>
                    <a:p>
                      <a:pPr algn="ctr"/>
                      <a:r>
                        <a:rPr lang="tr-TR" sz="1400" b="1" dirty="0" smtClean="0"/>
                        <a:t>284.000</a:t>
                      </a:r>
                      <a:endParaRPr lang="tr-TR" sz="1400" b="1" dirty="0"/>
                    </a:p>
                  </a:txBody>
                  <a:tcPr>
                    <a:solidFill>
                      <a:schemeClr val="bg2">
                        <a:lumMod val="90000"/>
                      </a:schemeClr>
                    </a:solidFill>
                  </a:tcPr>
                </a:tc>
                <a:tc>
                  <a:txBody>
                    <a:bodyPr/>
                    <a:lstStyle/>
                    <a:p>
                      <a:pPr algn="ctr"/>
                      <a:r>
                        <a:rPr lang="tr-TR" sz="1400" b="1" dirty="0" smtClean="0"/>
                        <a:t>486.340</a:t>
                      </a:r>
                      <a:endParaRPr lang="tr-TR" sz="1400" b="1" dirty="0"/>
                    </a:p>
                  </a:txBody>
                  <a:tcPr>
                    <a:solidFill>
                      <a:schemeClr val="bg2">
                        <a:lumMod val="90000"/>
                      </a:schemeClr>
                    </a:solidFill>
                  </a:tcPr>
                </a:tc>
                <a:tc>
                  <a:txBody>
                    <a:bodyPr/>
                    <a:lstStyle/>
                    <a:p>
                      <a:pPr algn="ctr"/>
                      <a:r>
                        <a:rPr lang="tr-TR" sz="1400" b="1" dirty="0" smtClean="0"/>
                        <a:t>529.283</a:t>
                      </a:r>
                      <a:endParaRPr lang="tr-TR" sz="1400" b="1" dirty="0"/>
                    </a:p>
                  </a:txBody>
                  <a:tcPr>
                    <a:solidFill>
                      <a:schemeClr val="bg2">
                        <a:lumMod val="90000"/>
                      </a:schemeClr>
                    </a:solidFill>
                  </a:tcPr>
                </a:tc>
                <a:tc>
                  <a:txBody>
                    <a:bodyPr/>
                    <a:lstStyle/>
                    <a:p>
                      <a:pPr algn="ctr"/>
                      <a:r>
                        <a:rPr lang="tr-TR" sz="1400" b="1" dirty="0" smtClean="0">
                          <a:solidFill>
                            <a:schemeClr val="tx1"/>
                          </a:solidFill>
                        </a:rPr>
                        <a:t>916.795</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535,354</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1169783282"/>
                  </a:ext>
                </a:extLst>
              </a:tr>
              <a:tr h="251288">
                <a:tc>
                  <a:txBody>
                    <a:bodyPr/>
                    <a:lstStyle/>
                    <a:p>
                      <a:r>
                        <a:rPr lang="tr-TR" sz="1400" dirty="0" smtClean="0"/>
                        <a:t>Engellenen Atık Miktarı (kg)</a:t>
                      </a:r>
                      <a:endParaRPr lang="tr-TR" sz="1400" dirty="0"/>
                    </a:p>
                  </a:txBody>
                  <a:tcPr>
                    <a:solidFill>
                      <a:schemeClr val="bg2">
                        <a:lumMod val="90000"/>
                      </a:schemeClr>
                    </a:solidFill>
                  </a:tcPr>
                </a:tc>
                <a:tc>
                  <a:txBody>
                    <a:bodyPr/>
                    <a:lstStyle/>
                    <a:p>
                      <a:pPr algn="ctr"/>
                      <a:r>
                        <a:rPr lang="tr-TR" sz="1400" b="1" dirty="0" smtClean="0"/>
                        <a:t>127,41</a:t>
                      </a:r>
                      <a:endParaRPr lang="tr-TR" sz="1400" b="1" dirty="0"/>
                    </a:p>
                  </a:txBody>
                  <a:tcPr>
                    <a:solidFill>
                      <a:schemeClr val="bg2">
                        <a:lumMod val="90000"/>
                      </a:schemeClr>
                    </a:solidFill>
                  </a:tcPr>
                </a:tc>
                <a:tc>
                  <a:txBody>
                    <a:bodyPr/>
                    <a:lstStyle/>
                    <a:p>
                      <a:pPr algn="ctr"/>
                      <a:r>
                        <a:rPr lang="tr-TR" sz="1400" b="1" dirty="0" smtClean="0"/>
                        <a:t>723,98</a:t>
                      </a:r>
                      <a:endParaRPr lang="tr-TR" sz="1400" b="1" dirty="0"/>
                    </a:p>
                  </a:txBody>
                  <a:tcPr>
                    <a:solidFill>
                      <a:schemeClr val="bg2">
                        <a:lumMod val="90000"/>
                      </a:schemeClr>
                    </a:solidFill>
                  </a:tcPr>
                </a:tc>
                <a:tc>
                  <a:txBody>
                    <a:bodyPr/>
                    <a:lstStyle/>
                    <a:p>
                      <a:pPr algn="ctr"/>
                      <a:r>
                        <a:rPr lang="tr-TR" sz="1400" b="1" dirty="0" smtClean="0"/>
                        <a:t>976,89</a:t>
                      </a:r>
                      <a:endParaRPr lang="tr-TR" sz="1400" b="1" dirty="0"/>
                    </a:p>
                  </a:txBody>
                  <a:tcPr>
                    <a:solidFill>
                      <a:schemeClr val="bg2">
                        <a:lumMod val="90000"/>
                      </a:schemeClr>
                    </a:solidFill>
                  </a:tcPr>
                </a:tc>
                <a:tc>
                  <a:txBody>
                    <a:bodyPr/>
                    <a:lstStyle/>
                    <a:p>
                      <a:pPr algn="ctr"/>
                      <a:r>
                        <a:rPr lang="tr-TR" sz="1400" b="1" dirty="0" smtClean="0"/>
                        <a:t>1.140</a:t>
                      </a:r>
                      <a:endParaRPr lang="tr-TR" sz="1400" b="1" dirty="0"/>
                    </a:p>
                  </a:txBody>
                  <a:tcPr>
                    <a:solidFill>
                      <a:schemeClr val="bg2">
                        <a:lumMod val="90000"/>
                      </a:schemeClr>
                    </a:solidFill>
                  </a:tcPr>
                </a:tc>
                <a:tc>
                  <a:txBody>
                    <a:bodyPr/>
                    <a:lstStyle/>
                    <a:p>
                      <a:pPr algn="ctr"/>
                      <a:r>
                        <a:rPr lang="tr-TR" sz="1400" b="1" dirty="0" smtClean="0"/>
                        <a:t>1.950</a:t>
                      </a:r>
                      <a:endParaRPr lang="tr-TR" sz="1400" b="1" dirty="0"/>
                    </a:p>
                  </a:txBody>
                  <a:tcPr>
                    <a:solidFill>
                      <a:schemeClr val="bg2">
                        <a:lumMod val="90000"/>
                      </a:schemeClr>
                    </a:solidFill>
                  </a:tcPr>
                </a:tc>
                <a:tc>
                  <a:txBody>
                    <a:bodyPr/>
                    <a:lstStyle/>
                    <a:p>
                      <a:pPr algn="ctr"/>
                      <a:r>
                        <a:rPr lang="tr-TR" sz="1400" b="1" dirty="0" smtClean="0"/>
                        <a:t>2.117</a:t>
                      </a:r>
                      <a:endParaRPr lang="tr-TR" sz="1400" b="1" dirty="0"/>
                    </a:p>
                  </a:txBody>
                  <a:tcPr>
                    <a:solidFill>
                      <a:schemeClr val="bg2">
                        <a:lumMod val="90000"/>
                      </a:schemeClr>
                    </a:solidFill>
                  </a:tcPr>
                </a:tc>
                <a:tc>
                  <a:txBody>
                    <a:bodyPr/>
                    <a:lstStyle/>
                    <a:p>
                      <a:pPr algn="ctr"/>
                      <a:r>
                        <a:rPr lang="tr-TR" sz="1400" b="1" dirty="0" smtClean="0">
                          <a:solidFill>
                            <a:schemeClr val="tx1"/>
                          </a:solidFill>
                        </a:rPr>
                        <a:t>3.667</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2.141</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426789984"/>
                  </a:ext>
                </a:extLst>
              </a:tr>
            </a:tbl>
          </a:graphicData>
        </a:graphic>
      </p:graphicFrame>
      <p:graphicFrame>
        <p:nvGraphicFramePr>
          <p:cNvPr id="24" name="Tablo 23"/>
          <p:cNvGraphicFramePr>
            <a:graphicFrameLocks noGrp="1"/>
          </p:cNvGraphicFramePr>
          <p:nvPr>
            <p:extLst>
              <p:ext uri="{D42A27DB-BD31-4B8C-83A1-F6EECF244321}">
                <p14:modId xmlns:p14="http://schemas.microsoft.com/office/powerpoint/2010/main" val="2997012602"/>
              </p:ext>
            </p:extLst>
          </p:nvPr>
        </p:nvGraphicFramePr>
        <p:xfrm>
          <a:off x="195619" y="1085119"/>
          <a:ext cx="8798563" cy="944880"/>
        </p:xfrm>
        <a:graphic>
          <a:graphicData uri="http://schemas.openxmlformats.org/drawingml/2006/table">
            <a:tbl>
              <a:tblPr firstRow="1" bandRow="1">
                <a:tableStyleId>{5C22544A-7EE6-4342-B048-85BDC9FD1C3A}</a:tableStyleId>
              </a:tblPr>
              <a:tblGrid>
                <a:gridCol w="2186625">
                  <a:extLst>
                    <a:ext uri="{9D8B030D-6E8A-4147-A177-3AD203B41FA5}">
                      <a16:colId xmlns:a16="http://schemas.microsoft.com/office/drawing/2014/main" val="2975512768"/>
                    </a:ext>
                  </a:extLst>
                </a:gridCol>
                <a:gridCol w="722630">
                  <a:extLst>
                    <a:ext uri="{9D8B030D-6E8A-4147-A177-3AD203B41FA5}">
                      <a16:colId xmlns:a16="http://schemas.microsoft.com/office/drawing/2014/main" val="3754504195"/>
                    </a:ext>
                  </a:extLst>
                </a:gridCol>
                <a:gridCol w="813118">
                  <a:extLst>
                    <a:ext uri="{9D8B030D-6E8A-4147-A177-3AD203B41FA5}">
                      <a16:colId xmlns:a16="http://schemas.microsoft.com/office/drawing/2014/main" val="3806859157"/>
                    </a:ext>
                  </a:extLst>
                </a:gridCol>
                <a:gridCol w="813118">
                  <a:extLst>
                    <a:ext uri="{9D8B030D-6E8A-4147-A177-3AD203B41FA5}">
                      <a16:colId xmlns:a16="http://schemas.microsoft.com/office/drawing/2014/main" val="683446744"/>
                    </a:ext>
                  </a:extLst>
                </a:gridCol>
                <a:gridCol w="790939">
                  <a:extLst>
                    <a:ext uri="{9D8B030D-6E8A-4147-A177-3AD203B41FA5}">
                      <a16:colId xmlns:a16="http://schemas.microsoft.com/office/drawing/2014/main" val="3618219396"/>
                    </a:ext>
                  </a:extLst>
                </a:gridCol>
                <a:gridCol w="790939">
                  <a:extLst>
                    <a:ext uri="{9D8B030D-6E8A-4147-A177-3AD203B41FA5}">
                      <a16:colId xmlns:a16="http://schemas.microsoft.com/office/drawing/2014/main" val="1897458737"/>
                    </a:ext>
                  </a:extLst>
                </a:gridCol>
                <a:gridCol w="790939">
                  <a:extLst>
                    <a:ext uri="{9D8B030D-6E8A-4147-A177-3AD203B41FA5}">
                      <a16:colId xmlns:a16="http://schemas.microsoft.com/office/drawing/2014/main" val="54575180"/>
                    </a:ext>
                  </a:extLst>
                </a:gridCol>
                <a:gridCol w="951230">
                  <a:extLst>
                    <a:ext uri="{9D8B030D-6E8A-4147-A177-3AD203B41FA5}">
                      <a16:colId xmlns:a16="http://schemas.microsoft.com/office/drawing/2014/main" val="942578578"/>
                    </a:ext>
                  </a:extLst>
                </a:gridCol>
                <a:gridCol w="939025">
                  <a:extLst>
                    <a:ext uri="{9D8B030D-6E8A-4147-A177-3AD203B41FA5}">
                      <a16:colId xmlns:a16="http://schemas.microsoft.com/office/drawing/2014/main" val="981211221"/>
                    </a:ext>
                  </a:extLst>
                </a:gridCol>
              </a:tblGrid>
              <a:tr h="301545">
                <a:tc>
                  <a:txBody>
                    <a:bodyPr/>
                    <a:lstStyle/>
                    <a:p>
                      <a:r>
                        <a:rPr lang="tr-TR" sz="1600" dirty="0" smtClean="0"/>
                        <a:t>Evrak İstatistikleri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tc>
                  <a:txBody>
                    <a:bodyPr/>
                    <a:lstStyle/>
                    <a:p>
                      <a:pPr algn="ctr"/>
                      <a:r>
                        <a:rPr lang="tr-TR" sz="1600" dirty="0" smtClean="0"/>
                        <a:t>2019</a:t>
                      </a:r>
                      <a:endParaRPr lang="tr-TR" sz="1600" dirty="0"/>
                    </a:p>
                  </a:txBody>
                  <a:tcPr/>
                </a:tc>
                <a:tc>
                  <a:txBody>
                    <a:bodyPr/>
                    <a:lstStyle/>
                    <a:p>
                      <a:pPr algn="ctr"/>
                      <a:r>
                        <a:rPr lang="tr-TR" sz="1600" b="1" dirty="0" smtClean="0">
                          <a:solidFill>
                            <a:schemeClr val="bg1"/>
                          </a:solidFill>
                        </a:rPr>
                        <a:t>2020</a:t>
                      </a:r>
                      <a:endParaRPr lang="tr-TR" sz="1600" b="1" dirty="0">
                        <a:solidFill>
                          <a:schemeClr val="bg1"/>
                        </a:solidFill>
                      </a:endParaRPr>
                    </a:p>
                  </a:txBody>
                  <a:tcPr/>
                </a:tc>
                <a:tc>
                  <a:txBody>
                    <a:bodyPr/>
                    <a:lstStyle/>
                    <a:p>
                      <a:pPr algn="ctr"/>
                      <a:r>
                        <a:rPr lang="tr-TR" sz="1600" b="1" dirty="0" smtClean="0">
                          <a:solidFill>
                            <a:schemeClr val="bg1"/>
                          </a:solidFill>
                        </a:rPr>
                        <a:t>2021</a:t>
                      </a:r>
                      <a:endParaRPr lang="tr-TR" sz="1600" b="1" dirty="0">
                        <a:solidFill>
                          <a:schemeClr val="bg1"/>
                        </a:solidFill>
                      </a:endParaRPr>
                    </a:p>
                  </a:txBody>
                  <a:tcPr/>
                </a:tc>
                <a:extLst>
                  <a:ext uri="{0D108BD9-81ED-4DB2-BD59-A6C34878D82A}">
                    <a16:rowId xmlns:a16="http://schemas.microsoft.com/office/drawing/2014/main" val="168613906"/>
                  </a:ext>
                </a:extLst>
              </a:tr>
              <a:tr h="251288">
                <a:tc>
                  <a:txBody>
                    <a:bodyPr/>
                    <a:lstStyle/>
                    <a:p>
                      <a:r>
                        <a:rPr lang="tr-TR" sz="1400" dirty="0" smtClean="0"/>
                        <a:t>Evrak Sayısı</a:t>
                      </a:r>
                      <a:endParaRPr lang="tr-TR" sz="1400" dirty="0"/>
                    </a:p>
                  </a:txBody>
                  <a:tcPr>
                    <a:solidFill>
                      <a:schemeClr val="bg2">
                        <a:lumMod val="90000"/>
                      </a:schemeClr>
                    </a:solidFill>
                  </a:tcPr>
                </a:tc>
                <a:tc>
                  <a:txBody>
                    <a:bodyPr/>
                    <a:lstStyle/>
                    <a:p>
                      <a:pPr algn="ctr"/>
                      <a:r>
                        <a:rPr lang="tr-TR" sz="1400" b="1" dirty="0" smtClean="0"/>
                        <a:t>23.732</a:t>
                      </a:r>
                      <a:endParaRPr lang="tr-TR" sz="1400" b="1" dirty="0"/>
                    </a:p>
                  </a:txBody>
                  <a:tcPr>
                    <a:solidFill>
                      <a:schemeClr val="bg2">
                        <a:lumMod val="90000"/>
                      </a:schemeClr>
                    </a:solidFill>
                  </a:tcPr>
                </a:tc>
                <a:tc>
                  <a:txBody>
                    <a:bodyPr/>
                    <a:lstStyle/>
                    <a:p>
                      <a:pPr algn="ctr"/>
                      <a:r>
                        <a:rPr lang="tr-TR" sz="1400" b="1" dirty="0" smtClean="0"/>
                        <a:t>105.620</a:t>
                      </a:r>
                      <a:endParaRPr lang="tr-TR" sz="1400" b="1" dirty="0"/>
                    </a:p>
                  </a:txBody>
                  <a:tcPr>
                    <a:solidFill>
                      <a:schemeClr val="bg2">
                        <a:lumMod val="90000"/>
                      </a:schemeClr>
                    </a:solidFill>
                  </a:tcPr>
                </a:tc>
                <a:tc>
                  <a:txBody>
                    <a:bodyPr/>
                    <a:lstStyle/>
                    <a:p>
                      <a:pPr algn="ctr"/>
                      <a:r>
                        <a:rPr lang="tr-TR" sz="1400" b="1" dirty="0" smtClean="0"/>
                        <a:t>139.637</a:t>
                      </a:r>
                      <a:endParaRPr lang="tr-TR" sz="1400" b="1" dirty="0"/>
                    </a:p>
                  </a:txBody>
                  <a:tcPr>
                    <a:solidFill>
                      <a:schemeClr val="bg2">
                        <a:lumMod val="90000"/>
                      </a:schemeClr>
                    </a:solidFill>
                  </a:tcPr>
                </a:tc>
                <a:tc>
                  <a:txBody>
                    <a:bodyPr/>
                    <a:lstStyle/>
                    <a:p>
                      <a:pPr algn="ctr"/>
                      <a:r>
                        <a:rPr lang="tr-TR" sz="1400" b="1" dirty="0" smtClean="0"/>
                        <a:t>159.843</a:t>
                      </a:r>
                      <a:endParaRPr lang="tr-TR" sz="1400" b="1" dirty="0"/>
                    </a:p>
                  </a:txBody>
                  <a:tcPr>
                    <a:solidFill>
                      <a:schemeClr val="bg2">
                        <a:lumMod val="90000"/>
                      </a:schemeClr>
                    </a:solidFill>
                  </a:tcPr>
                </a:tc>
                <a:tc>
                  <a:txBody>
                    <a:bodyPr/>
                    <a:lstStyle/>
                    <a:p>
                      <a:pPr algn="ctr"/>
                      <a:r>
                        <a:rPr lang="tr-TR" sz="1400" b="1" dirty="0" smtClean="0"/>
                        <a:t>208.846</a:t>
                      </a:r>
                      <a:endParaRPr lang="tr-TR" sz="1400" b="1" dirty="0"/>
                    </a:p>
                  </a:txBody>
                  <a:tcPr>
                    <a:solidFill>
                      <a:schemeClr val="bg2">
                        <a:lumMod val="90000"/>
                      </a:schemeClr>
                    </a:solidFill>
                  </a:tcPr>
                </a:tc>
                <a:tc>
                  <a:txBody>
                    <a:bodyPr/>
                    <a:lstStyle/>
                    <a:p>
                      <a:pPr algn="ctr"/>
                      <a:r>
                        <a:rPr lang="tr-TR" sz="1400" b="1" dirty="0" smtClean="0"/>
                        <a:t>246.204</a:t>
                      </a:r>
                      <a:endParaRPr lang="tr-TR" sz="1400" b="1" dirty="0"/>
                    </a:p>
                  </a:txBody>
                  <a:tcPr>
                    <a:solidFill>
                      <a:schemeClr val="bg2">
                        <a:lumMod val="90000"/>
                      </a:schemeClr>
                    </a:solidFill>
                  </a:tcPr>
                </a:tc>
                <a:tc>
                  <a:txBody>
                    <a:bodyPr/>
                    <a:lstStyle/>
                    <a:p>
                      <a:pPr algn="ctr"/>
                      <a:r>
                        <a:rPr lang="tr-TR" sz="1400" b="1" dirty="0" smtClean="0">
                          <a:solidFill>
                            <a:schemeClr val="tx1"/>
                          </a:solidFill>
                        </a:rPr>
                        <a:t>300.014</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362.151</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168914669"/>
                  </a:ext>
                </a:extLst>
              </a:tr>
              <a:tr h="251288">
                <a:tc>
                  <a:txBody>
                    <a:bodyPr/>
                    <a:lstStyle/>
                    <a:p>
                      <a:r>
                        <a:rPr lang="tr-TR" sz="1400" dirty="0" smtClean="0"/>
                        <a:t>Sayfa Sayısı</a:t>
                      </a:r>
                      <a:endParaRPr lang="tr-TR" sz="1400" dirty="0"/>
                    </a:p>
                  </a:txBody>
                  <a:tcPr>
                    <a:solidFill>
                      <a:schemeClr val="bg2">
                        <a:lumMod val="90000"/>
                      </a:schemeClr>
                    </a:solidFill>
                  </a:tcPr>
                </a:tc>
                <a:tc>
                  <a:txBody>
                    <a:bodyPr/>
                    <a:lstStyle/>
                    <a:p>
                      <a:pPr algn="ctr"/>
                      <a:r>
                        <a:rPr lang="tr-TR" sz="1400" b="1" dirty="0" smtClean="0"/>
                        <a:t>53.086</a:t>
                      </a:r>
                      <a:endParaRPr lang="tr-TR" sz="1400" b="1" dirty="0"/>
                    </a:p>
                  </a:txBody>
                  <a:tcPr>
                    <a:solidFill>
                      <a:schemeClr val="bg2">
                        <a:lumMod val="90000"/>
                      </a:schemeClr>
                    </a:solidFill>
                  </a:tcPr>
                </a:tc>
                <a:tc>
                  <a:txBody>
                    <a:bodyPr/>
                    <a:lstStyle/>
                    <a:p>
                      <a:pPr algn="ctr"/>
                      <a:r>
                        <a:rPr lang="tr-TR" sz="1400" b="1" dirty="0" smtClean="0"/>
                        <a:t>301.660</a:t>
                      </a:r>
                      <a:endParaRPr lang="tr-TR" sz="1400" b="1" dirty="0"/>
                    </a:p>
                  </a:txBody>
                  <a:tcPr>
                    <a:solidFill>
                      <a:schemeClr val="bg2">
                        <a:lumMod val="90000"/>
                      </a:schemeClr>
                    </a:solidFill>
                  </a:tcPr>
                </a:tc>
                <a:tc>
                  <a:txBody>
                    <a:bodyPr/>
                    <a:lstStyle/>
                    <a:p>
                      <a:pPr algn="ctr"/>
                      <a:r>
                        <a:rPr lang="tr-TR" sz="1400" b="1" dirty="0" smtClean="0"/>
                        <a:t>407.039</a:t>
                      </a:r>
                      <a:endParaRPr lang="tr-TR" sz="1400" b="1" dirty="0"/>
                    </a:p>
                  </a:txBody>
                  <a:tcPr>
                    <a:solidFill>
                      <a:schemeClr val="bg2">
                        <a:lumMod val="90000"/>
                      </a:schemeClr>
                    </a:solidFill>
                  </a:tcPr>
                </a:tc>
                <a:tc>
                  <a:txBody>
                    <a:bodyPr/>
                    <a:lstStyle/>
                    <a:p>
                      <a:pPr algn="ctr"/>
                      <a:r>
                        <a:rPr lang="tr-TR" sz="1400" b="1" dirty="0" smtClean="0"/>
                        <a:t>473.339</a:t>
                      </a:r>
                      <a:endParaRPr lang="tr-TR" sz="1400" b="1" dirty="0"/>
                    </a:p>
                  </a:txBody>
                  <a:tcPr>
                    <a:solidFill>
                      <a:schemeClr val="bg2">
                        <a:lumMod val="90000"/>
                      </a:schemeClr>
                    </a:solidFill>
                  </a:tcPr>
                </a:tc>
                <a:tc>
                  <a:txBody>
                    <a:bodyPr/>
                    <a:lstStyle/>
                    <a:p>
                      <a:pPr algn="ctr"/>
                      <a:r>
                        <a:rPr lang="tr-TR" sz="1400" b="1" dirty="0" smtClean="0"/>
                        <a:t>810.571</a:t>
                      </a:r>
                      <a:endParaRPr lang="tr-TR" sz="1400" b="1" dirty="0"/>
                    </a:p>
                  </a:txBody>
                  <a:tcPr>
                    <a:solidFill>
                      <a:schemeClr val="bg2">
                        <a:lumMod val="90000"/>
                      </a:schemeClr>
                    </a:solidFill>
                  </a:tcPr>
                </a:tc>
                <a:tc>
                  <a:txBody>
                    <a:bodyPr/>
                    <a:lstStyle/>
                    <a:p>
                      <a:pPr algn="ctr"/>
                      <a:r>
                        <a:rPr lang="tr-TR" sz="1400" b="1" dirty="0" smtClean="0"/>
                        <a:t>882.138</a:t>
                      </a:r>
                      <a:endParaRPr lang="tr-TR" sz="1400" b="1" dirty="0"/>
                    </a:p>
                  </a:txBody>
                  <a:tcPr>
                    <a:solidFill>
                      <a:schemeClr val="bg2">
                        <a:lumMod val="90000"/>
                      </a:schemeClr>
                    </a:solidFill>
                  </a:tcPr>
                </a:tc>
                <a:tc>
                  <a:txBody>
                    <a:bodyPr/>
                    <a:lstStyle/>
                    <a:p>
                      <a:pPr algn="ctr"/>
                      <a:r>
                        <a:rPr lang="tr-TR" sz="1400" b="1" dirty="0" smtClean="0">
                          <a:solidFill>
                            <a:schemeClr val="tx1"/>
                          </a:solidFill>
                        </a:rPr>
                        <a:t>1.527.992</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892,257</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3068418419"/>
                  </a:ext>
                </a:extLst>
              </a:tr>
            </a:tbl>
          </a:graphicData>
        </a:graphic>
      </p:graphicFrame>
      <p:graphicFrame>
        <p:nvGraphicFramePr>
          <p:cNvPr id="25" name="Tablo 24"/>
          <p:cNvGraphicFramePr>
            <a:graphicFrameLocks noGrp="1"/>
          </p:cNvGraphicFramePr>
          <p:nvPr>
            <p:extLst>
              <p:ext uri="{D42A27DB-BD31-4B8C-83A1-F6EECF244321}">
                <p14:modId xmlns:p14="http://schemas.microsoft.com/office/powerpoint/2010/main" val="3212099693"/>
              </p:ext>
            </p:extLst>
          </p:nvPr>
        </p:nvGraphicFramePr>
        <p:xfrm>
          <a:off x="195617" y="2152219"/>
          <a:ext cx="8798564" cy="670560"/>
        </p:xfrm>
        <a:graphic>
          <a:graphicData uri="http://schemas.openxmlformats.org/drawingml/2006/table">
            <a:tbl>
              <a:tblPr firstRow="1" bandRow="1">
                <a:tableStyleId>{5C22544A-7EE6-4342-B048-85BDC9FD1C3A}</a:tableStyleId>
              </a:tblPr>
              <a:tblGrid>
                <a:gridCol w="2248325">
                  <a:extLst>
                    <a:ext uri="{9D8B030D-6E8A-4147-A177-3AD203B41FA5}">
                      <a16:colId xmlns:a16="http://schemas.microsoft.com/office/drawing/2014/main" val="2975512768"/>
                    </a:ext>
                  </a:extLst>
                </a:gridCol>
                <a:gridCol w="706999">
                  <a:extLst>
                    <a:ext uri="{9D8B030D-6E8A-4147-A177-3AD203B41FA5}">
                      <a16:colId xmlns:a16="http://schemas.microsoft.com/office/drawing/2014/main" val="3754504195"/>
                    </a:ext>
                  </a:extLst>
                </a:gridCol>
                <a:gridCol w="756041">
                  <a:extLst>
                    <a:ext uri="{9D8B030D-6E8A-4147-A177-3AD203B41FA5}">
                      <a16:colId xmlns:a16="http://schemas.microsoft.com/office/drawing/2014/main" val="2795201022"/>
                    </a:ext>
                  </a:extLst>
                </a:gridCol>
                <a:gridCol w="822960">
                  <a:extLst>
                    <a:ext uri="{9D8B030D-6E8A-4147-A177-3AD203B41FA5}">
                      <a16:colId xmlns:a16="http://schemas.microsoft.com/office/drawing/2014/main" val="683446744"/>
                    </a:ext>
                  </a:extLst>
                </a:gridCol>
                <a:gridCol w="798022">
                  <a:extLst>
                    <a:ext uri="{9D8B030D-6E8A-4147-A177-3AD203B41FA5}">
                      <a16:colId xmlns:a16="http://schemas.microsoft.com/office/drawing/2014/main" val="3618219396"/>
                    </a:ext>
                  </a:extLst>
                </a:gridCol>
                <a:gridCol w="789709">
                  <a:extLst>
                    <a:ext uri="{9D8B030D-6E8A-4147-A177-3AD203B41FA5}">
                      <a16:colId xmlns:a16="http://schemas.microsoft.com/office/drawing/2014/main" val="1897458737"/>
                    </a:ext>
                  </a:extLst>
                </a:gridCol>
                <a:gridCol w="789709">
                  <a:extLst>
                    <a:ext uri="{9D8B030D-6E8A-4147-A177-3AD203B41FA5}">
                      <a16:colId xmlns:a16="http://schemas.microsoft.com/office/drawing/2014/main" val="3904350445"/>
                    </a:ext>
                  </a:extLst>
                </a:gridCol>
                <a:gridCol w="947651">
                  <a:extLst>
                    <a:ext uri="{9D8B030D-6E8A-4147-A177-3AD203B41FA5}">
                      <a16:colId xmlns:a16="http://schemas.microsoft.com/office/drawing/2014/main" val="942578578"/>
                    </a:ext>
                  </a:extLst>
                </a:gridCol>
                <a:gridCol w="939148">
                  <a:extLst>
                    <a:ext uri="{9D8B030D-6E8A-4147-A177-3AD203B41FA5}">
                      <a16:colId xmlns:a16="http://schemas.microsoft.com/office/drawing/2014/main" val="3061140922"/>
                    </a:ext>
                  </a:extLst>
                </a:gridCol>
              </a:tblGrid>
              <a:tr h="301545">
                <a:tc>
                  <a:txBody>
                    <a:bodyPr/>
                    <a:lstStyle/>
                    <a:p>
                      <a:r>
                        <a:rPr lang="tr-TR" sz="1600" dirty="0" smtClean="0"/>
                        <a:t>Finansal İstatistikleri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tc>
                  <a:txBody>
                    <a:bodyPr/>
                    <a:lstStyle/>
                    <a:p>
                      <a:pPr algn="ctr"/>
                      <a:r>
                        <a:rPr lang="tr-TR" sz="1600" dirty="0" smtClean="0"/>
                        <a:t>2019</a:t>
                      </a:r>
                      <a:endParaRPr lang="tr-TR" sz="1600" dirty="0"/>
                    </a:p>
                  </a:txBody>
                  <a:tcPr/>
                </a:tc>
                <a:tc>
                  <a:txBody>
                    <a:bodyPr/>
                    <a:lstStyle/>
                    <a:p>
                      <a:pPr algn="ctr"/>
                      <a:r>
                        <a:rPr lang="tr-TR" sz="1600" dirty="0" smtClean="0">
                          <a:solidFill>
                            <a:schemeClr val="bg1"/>
                          </a:solidFill>
                        </a:rPr>
                        <a:t>2020</a:t>
                      </a:r>
                      <a:endParaRPr lang="tr-TR" sz="1600" dirty="0">
                        <a:solidFill>
                          <a:schemeClr val="bg1"/>
                        </a:solidFill>
                      </a:endParaRPr>
                    </a:p>
                  </a:txBody>
                  <a:tcPr/>
                </a:tc>
                <a:tc>
                  <a:txBody>
                    <a:bodyPr/>
                    <a:lstStyle/>
                    <a:p>
                      <a:pPr algn="ctr"/>
                      <a:r>
                        <a:rPr lang="tr-TR" sz="1600" dirty="0" smtClean="0">
                          <a:solidFill>
                            <a:schemeClr val="bg1"/>
                          </a:solidFill>
                        </a:rPr>
                        <a:t>2021</a:t>
                      </a:r>
                      <a:endParaRPr lang="tr-TR" sz="1600" dirty="0">
                        <a:solidFill>
                          <a:schemeClr val="bg1"/>
                        </a:solidFill>
                      </a:endParaRPr>
                    </a:p>
                  </a:txBody>
                  <a:tcPr/>
                </a:tc>
                <a:extLst>
                  <a:ext uri="{0D108BD9-81ED-4DB2-BD59-A6C34878D82A}">
                    <a16:rowId xmlns:a16="http://schemas.microsoft.com/office/drawing/2014/main" val="168613906"/>
                  </a:ext>
                </a:extLst>
              </a:tr>
              <a:tr h="251288">
                <a:tc>
                  <a:txBody>
                    <a:bodyPr/>
                    <a:lstStyle/>
                    <a:p>
                      <a:r>
                        <a:rPr lang="tr-TR" sz="1400" dirty="0" smtClean="0"/>
                        <a:t>Toner ve Kağıt Tasarrufu (TL)</a:t>
                      </a:r>
                      <a:endParaRPr lang="tr-TR" sz="1400" dirty="0"/>
                    </a:p>
                  </a:txBody>
                  <a:tcPr>
                    <a:solidFill>
                      <a:schemeClr val="bg2">
                        <a:lumMod val="90000"/>
                      </a:schemeClr>
                    </a:solidFill>
                  </a:tcPr>
                </a:tc>
                <a:tc>
                  <a:txBody>
                    <a:bodyPr/>
                    <a:lstStyle/>
                    <a:p>
                      <a:pPr algn="ctr"/>
                      <a:r>
                        <a:rPr lang="tr-TR" sz="1400" b="1" dirty="0" smtClean="0"/>
                        <a:t>4.247</a:t>
                      </a:r>
                      <a:endParaRPr lang="tr-TR" sz="1400" b="1" dirty="0"/>
                    </a:p>
                  </a:txBody>
                  <a:tcPr>
                    <a:solidFill>
                      <a:schemeClr val="bg2">
                        <a:lumMod val="90000"/>
                      </a:schemeClr>
                    </a:solidFill>
                  </a:tcPr>
                </a:tc>
                <a:tc>
                  <a:txBody>
                    <a:bodyPr/>
                    <a:lstStyle/>
                    <a:p>
                      <a:pPr algn="ctr"/>
                      <a:r>
                        <a:rPr lang="tr-TR" sz="1400" b="1" dirty="0" smtClean="0"/>
                        <a:t>24.133</a:t>
                      </a:r>
                      <a:endParaRPr lang="tr-TR" sz="1400" b="1" dirty="0"/>
                    </a:p>
                  </a:txBody>
                  <a:tcPr>
                    <a:solidFill>
                      <a:schemeClr val="bg2">
                        <a:lumMod val="90000"/>
                      </a:schemeClr>
                    </a:solidFill>
                  </a:tcPr>
                </a:tc>
                <a:tc>
                  <a:txBody>
                    <a:bodyPr/>
                    <a:lstStyle/>
                    <a:p>
                      <a:pPr algn="ctr"/>
                      <a:r>
                        <a:rPr lang="tr-TR" sz="1400" b="1" dirty="0" smtClean="0"/>
                        <a:t>32.563</a:t>
                      </a:r>
                      <a:endParaRPr lang="tr-TR" sz="1400" b="1" dirty="0"/>
                    </a:p>
                  </a:txBody>
                  <a:tcPr>
                    <a:solidFill>
                      <a:schemeClr val="bg2">
                        <a:lumMod val="90000"/>
                      </a:schemeClr>
                    </a:solidFill>
                  </a:tcPr>
                </a:tc>
                <a:tc>
                  <a:txBody>
                    <a:bodyPr/>
                    <a:lstStyle/>
                    <a:p>
                      <a:pPr algn="ctr"/>
                      <a:r>
                        <a:rPr lang="tr-TR" sz="1400" b="1" dirty="0" smtClean="0"/>
                        <a:t>37.867</a:t>
                      </a:r>
                      <a:endParaRPr lang="tr-TR" sz="1400" b="1" dirty="0"/>
                    </a:p>
                  </a:txBody>
                  <a:tcPr>
                    <a:solidFill>
                      <a:schemeClr val="bg2">
                        <a:lumMod val="9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400" b="1" dirty="0" smtClean="0"/>
                        <a:t>64.846</a:t>
                      </a:r>
                    </a:p>
                  </a:txBody>
                  <a:tcPr>
                    <a:solidFill>
                      <a:schemeClr val="bg2">
                        <a:lumMod val="90000"/>
                      </a:schemeClr>
                    </a:solidFill>
                  </a:tcPr>
                </a:tc>
                <a:tc>
                  <a:txBody>
                    <a:bodyPr/>
                    <a:lstStyle/>
                    <a:p>
                      <a:pPr algn="ctr"/>
                      <a:r>
                        <a:rPr lang="tr-TR" sz="1600" b="1" dirty="0" smtClean="0"/>
                        <a:t>70.571</a:t>
                      </a:r>
                      <a:endParaRPr lang="tr-TR" sz="1600" b="1" dirty="0"/>
                    </a:p>
                  </a:txBody>
                  <a:tcPr>
                    <a:solidFill>
                      <a:schemeClr val="bg2">
                        <a:lumMod val="90000"/>
                      </a:schemeClr>
                    </a:solidFill>
                  </a:tcPr>
                </a:tc>
                <a:tc>
                  <a:txBody>
                    <a:bodyPr/>
                    <a:lstStyle/>
                    <a:p>
                      <a:pPr algn="ctr"/>
                      <a:r>
                        <a:rPr lang="tr-TR" sz="1600" b="1" dirty="0" smtClean="0">
                          <a:solidFill>
                            <a:schemeClr val="tx1"/>
                          </a:solidFill>
                        </a:rPr>
                        <a:t>122.240</a:t>
                      </a:r>
                      <a:endParaRPr lang="tr-TR" sz="1600" b="1" dirty="0">
                        <a:solidFill>
                          <a:schemeClr val="tx1"/>
                        </a:solidFill>
                      </a:endParaRPr>
                    </a:p>
                  </a:txBody>
                  <a:tcPr>
                    <a:solidFill>
                      <a:schemeClr val="bg2">
                        <a:lumMod val="90000"/>
                      </a:schemeClr>
                    </a:solidFill>
                  </a:tcPr>
                </a:tc>
                <a:tc>
                  <a:txBody>
                    <a:bodyPr/>
                    <a:lstStyle/>
                    <a:p>
                      <a:pPr algn="ctr"/>
                      <a:r>
                        <a:rPr lang="tr-TR" sz="1600" b="1" smtClean="0">
                          <a:solidFill>
                            <a:schemeClr val="tx1"/>
                          </a:solidFill>
                        </a:rPr>
                        <a:t>133.839</a:t>
                      </a:r>
                      <a:endParaRPr lang="tr-TR" sz="1600" b="1" dirty="0">
                        <a:solidFill>
                          <a:schemeClr val="tx1"/>
                        </a:solidFill>
                      </a:endParaRPr>
                    </a:p>
                  </a:txBody>
                  <a:tcPr>
                    <a:solidFill>
                      <a:schemeClr val="bg2">
                        <a:lumMod val="90000"/>
                      </a:schemeClr>
                    </a:solidFill>
                  </a:tcPr>
                </a:tc>
                <a:extLst>
                  <a:ext uri="{0D108BD9-81ED-4DB2-BD59-A6C34878D82A}">
                    <a16:rowId xmlns:a16="http://schemas.microsoft.com/office/drawing/2014/main" val="168914669"/>
                  </a:ext>
                </a:extLst>
              </a:tr>
            </a:tbl>
          </a:graphicData>
        </a:graphic>
      </p:graphicFrame>
      <p:pic>
        <p:nvPicPr>
          <p:cNvPr id="11" name="Resim 10"/>
          <p:cNvPicPr>
            <a:picLocks noChangeAspect="1"/>
          </p:cNvPicPr>
          <p:nvPr/>
        </p:nvPicPr>
        <p:blipFill>
          <a:blip r:embed="rId3"/>
          <a:stretch>
            <a:fillRect/>
          </a:stretch>
        </p:blipFill>
        <p:spPr>
          <a:xfrm>
            <a:off x="9422303" y="3870167"/>
            <a:ext cx="2581275" cy="2085975"/>
          </a:xfrm>
          <a:prstGeom prst="rect">
            <a:avLst/>
          </a:prstGeom>
        </p:spPr>
      </p:pic>
      <p:pic>
        <p:nvPicPr>
          <p:cNvPr id="12" name="Resim 11"/>
          <p:cNvPicPr>
            <a:picLocks noChangeAspect="1"/>
          </p:cNvPicPr>
          <p:nvPr/>
        </p:nvPicPr>
        <p:blipFill>
          <a:blip r:embed="rId4"/>
          <a:stretch>
            <a:fillRect/>
          </a:stretch>
        </p:blipFill>
        <p:spPr>
          <a:xfrm>
            <a:off x="3261399" y="4644390"/>
            <a:ext cx="2667000" cy="1409700"/>
          </a:xfrm>
          <a:prstGeom prst="rect">
            <a:avLst/>
          </a:prstGeom>
        </p:spPr>
      </p:pic>
      <p:pic>
        <p:nvPicPr>
          <p:cNvPr id="13" name="Resim 12"/>
          <p:cNvPicPr>
            <a:picLocks noChangeAspect="1"/>
          </p:cNvPicPr>
          <p:nvPr/>
        </p:nvPicPr>
        <p:blipFill>
          <a:blip r:embed="rId5"/>
          <a:stretch>
            <a:fillRect/>
          </a:stretch>
        </p:blipFill>
        <p:spPr>
          <a:xfrm>
            <a:off x="5966865" y="4652703"/>
            <a:ext cx="2638425" cy="1333500"/>
          </a:xfrm>
          <a:prstGeom prst="rect">
            <a:avLst/>
          </a:prstGeom>
        </p:spPr>
      </p:pic>
    </p:spTree>
    <p:extLst>
      <p:ext uri="{BB962C8B-B14F-4D97-AF65-F5344CB8AC3E}">
        <p14:creationId xmlns:p14="http://schemas.microsoft.com/office/powerpoint/2010/main" val="3414912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77439" y="1969699"/>
            <a:ext cx="9726847" cy="4888301"/>
          </a:xfrm>
          <a:prstGeom prst="rect">
            <a:avLst/>
          </a:prstGeom>
        </p:spPr>
      </p:pic>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WEB SAYFASI İSTATİSTİKLERİ</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757922189"/>
              </p:ext>
            </p:extLst>
          </p:nvPr>
        </p:nvGraphicFramePr>
        <p:xfrm>
          <a:off x="92212" y="1085119"/>
          <a:ext cx="11951627" cy="2258264"/>
        </p:xfrm>
        <a:graphic>
          <a:graphicData uri="http://schemas.openxmlformats.org/drawingml/2006/table">
            <a:tbl>
              <a:tblPr firstRow="1" bandRow="1">
                <a:effectLst>
                  <a:outerShdw blurRad="330200" dist="50800" dir="5400000" algn="ctr" rotWithShape="0">
                    <a:srgbClr val="000000">
                      <a:alpha val="71000"/>
                    </a:srgbClr>
                  </a:outerShdw>
                </a:effectLst>
                <a:tableStyleId>{5C22544A-7EE6-4342-B048-85BDC9FD1C3A}</a:tableStyleId>
              </a:tblPr>
              <a:tblGrid>
                <a:gridCol w="2448334">
                  <a:extLst>
                    <a:ext uri="{9D8B030D-6E8A-4147-A177-3AD203B41FA5}">
                      <a16:colId xmlns:a16="http://schemas.microsoft.com/office/drawing/2014/main" val="2975512768"/>
                    </a:ext>
                  </a:extLst>
                </a:gridCol>
                <a:gridCol w="1052830">
                  <a:extLst>
                    <a:ext uri="{9D8B030D-6E8A-4147-A177-3AD203B41FA5}">
                      <a16:colId xmlns:a16="http://schemas.microsoft.com/office/drawing/2014/main" val="3754504195"/>
                    </a:ext>
                  </a:extLst>
                </a:gridCol>
                <a:gridCol w="1052830">
                  <a:extLst>
                    <a:ext uri="{9D8B030D-6E8A-4147-A177-3AD203B41FA5}">
                      <a16:colId xmlns:a16="http://schemas.microsoft.com/office/drawing/2014/main" val="1053335654"/>
                    </a:ext>
                  </a:extLst>
                </a:gridCol>
                <a:gridCol w="1052830">
                  <a:extLst>
                    <a:ext uri="{9D8B030D-6E8A-4147-A177-3AD203B41FA5}">
                      <a16:colId xmlns:a16="http://schemas.microsoft.com/office/drawing/2014/main" val="4097022104"/>
                    </a:ext>
                  </a:extLst>
                </a:gridCol>
                <a:gridCol w="1052830">
                  <a:extLst>
                    <a:ext uri="{9D8B030D-6E8A-4147-A177-3AD203B41FA5}">
                      <a16:colId xmlns:a16="http://schemas.microsoft.com/office/drawing/2014/main" val="683446744"/>
                    </a:ext>
                  </a:extLst>
                </a:gridCol>
                <a:gridCol w="1052830">
                  <a:extLst>
                    <a:ext uri="{9D8B030D-6E8A-4147-A177-3AD203B41FA5}">
                      <a16:colId xmlns:a16="http://schemas.microsoft.com/office/drawing/2014/main" val="3618219396"/>
                    </a:ext>
                  </a:extLst>
                </a:gridCol>
                <a:gridCol w="1052830">
                  <a:extLst>
                    <a:ext uri="{9D8B030D-6E8A-4147-A177-3AD203B41FA5}">
                      <a16:colId xmlns:a16="http://schemas.microsoft.com/office/drawing/2014/main" val="1897458737"/>
                    </a:ext>
                  </a:extLst>
                </a:gridCol>
                <a:gridCol w="1052830">
                  <a:extLst>
                    <a:ext uri="{9D8B030D-6E8A-4147-A177-3AD203B41FA5}">
                      <a16:colId xmlns:a16="http://schemas.microsoft.com/office/drawing/2014/main" val="4160633929"/>
                    </a:ext>
                  </a:extLst>
                </a:gridCol>
                <a:gridCol w="1052830">
                  <a:extLst>
                    <a:ext uri="{9D8B030D-6E8A-4147-A177-3AD203B41FA5}">
                      <a16:colId xmlns:a16="http://schemas.microsoft.com/office/drawing/2014/main" val="2262606046"/>
                    </a:ext>
                  </a:extLst>
                </a:gridCol>
                <a:gridCol w="1080653">
                  <a:extLst>
                    <a:ext uri="{9D8B030D-6E8A-4147-A177-3AD203B41FA5}">
                      <a16:colId xmlns:a16="http://schemas.microsoft.com/office/drawing/2014/main" val="2305488951"/>
                    </a:ext>
                  </a:extLst>
                </a:gridCol>
              </a:tblGrid>
              <a:tr h="333360">
                <a:tc>
                  <a:txBody>
                    <a:bodyPr/>
                    <a:lstStyle/>
                    <a:p>
                      <a:r>
                        <a:rPr lang="tr-TR" sz="1600" dirty="0" smtClean="0"/>
                        <a:t>www.siirt.edu.tr</a:t>
                      </a:r>
                      <a:endParaRPr lang="tr-TR" sz="1600" dirty="0"/>
                    </a:p>
                  </a:txBody>
                  <a:tcPr/>
                </a:tc>
                <a:tc>
                  <a:txBody>
                    <a:bodyPr/>
                    <a:lstStyle/>
                    <a:p>
                      <a:pPr algn="ctr"/>
                      <a:r>
                        <a:rPr lang="tr-TR" sz="1600" dirty="0" smtClean="0"/>
                        <a:t>2013</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tc>
                  <a:txBody>
                    <a:bodyPr/>
                    <a:lstStyle/>
                    <a:p>
                      <a:pPr algn="ctr"/>
                      <a:r>
                        <a:rPr lang="tr-TR" sz="1600" dirty="0" smtClean="0"/>
                        <a:t>2019</a:t>
                      </a:r>
                      <a:endParaRPr lang="tr-TR" sz="1600" dirty="0"/>
                    </a:p>
                  </a:txBody>
                  <a:tcPr/>
                </a:tc>
                <a:tc>
                  <a:txBody>
                    <a:bodyPr/>
                    <a:lstStyle/>
                    <a:p>
                      <a:pPr algn="ctr"/>
                      <a:r>
                        <a:rPr lang="tr-TR" sz="1600" dirty="0" smtClean="0"/>
                        <a:t>2020</a:t>
                      </a:r>
                      <a:endParaRPr lang="tr-TR" sz="1600" dirty="0"/>
                    </a:p>
                  </a:txBody>
                  <a:tcPr/>
                </a:tc>
                <a:tc>
                  <a:txBody>
                    <a:bodyPr/>
                    <a:lstStyle/>
                    <a:p>
                      <a:pPr algn="ctr"/>
                      <a:r>
                        <a:rPr lang="tr-TR" sz="1600" dirty="0" smtClean="0"/>
                        <a:t>2021</a:t>
                      </a:r>
                      <a:endParaRPr lang="tr-TR" sz="1600" dirty="0"/>
                    </a:p>
                  </a:txBody>
                  <a:tcPr/>
                </a:tc>
                <a:extLst>
                  <a:ext uri="{0D108BD9-81ED-4DB2-BD59-A6C34878D82A}">
                    <a16:rowId xmlns:a16="http://schemas.microsoft.com/office/drawing/2014/main" val="168613906"/>
                  </a:ext>
                </a:extLst>
              </a:tr>
              <a:tr h="363899">
                <a:tc>
                  <a:txBody>
                    <a:bodyPr/>
                    <a:lstStyle/>
                    <a:p>
                      <a:r>
                        <a:rPr lang="tr-TR" sz="1600" dirty="0" smtClean="0"/>
                        <a:t>Oturum Açma </a:t>
                      </a:r>
                      <a:r>
                        <a:rPr lang="tr-TR" sz="1600" baseline="0" dirty="0" smtClean="0"/>
                        <a:t>Sayısı</a:t>
                      </a:r>
                      <a:endParaRPr lang="tr-TR" sz="1600" dirty="0"/>
                    </a:p>
                  </a:txBody>
                  <a:tcPr/>
                </a:tc>
                <a:tc>
                  <a:txBody>
                    <a:bodyPr/>
                    <a:lstStyle/>
                    <a:p>
                      <a:pPr algn="r"/>
                      <a:r>
                        <a:rPr lang="tr-TR" sz="1600" dirty="0" smtClean="0"/>
                        <a:t>522.375</a:t>
                      </a:r>
                      <a:endParaRPr lang="tr-TR" sz="1600" dirty="0"/>
                    </a:p>
                  </a:txBody>
                  <a:tcPr/>
                </a:tc>
                <a:tc>
                  <a:txBody>
                    <a:bodyPr/>
                    <a:lstStyle/>
                    <a:p>
                      <a:pPr algn="r"/>
                      <a:r>
                        <a:rPr lang="tr-TR" sz="1600" dirty="0" smtClean="0"/>
                        <a:t>623.332</a:t>
                      </a:r>
                      <a:endParaRPr lang="tr-TR" sz="1600" dirty="0"/>
                    </a:p>
                  </a:txBody>
                  <a:tcPr/>
                </a:tc>
                <a:tc>
                  <a:txBody>
                    <a:bodyPr/>
                    <a:lstStyle/>
                    <a:p>
                      <a:pPr algn="r"/>
                      <a:r>
                        <a:rPr lang="tr-TR" sz="1600" dirty="0" smtClean="0"/>
                        <a:t>869.817</a:t>
                      </a:r>
                      <a:endParaRPr lang="tr-TR" sz="1600" dirty="0"/>
                    </a:p>
                  </a:txBody>
                  <a:tcPr/>
                </a:tc>
                <a:tc>
                  <a:txBody>
                    <a:bodyPr/>
                    <a:lstStyle/>
                    <a:p>
                      <a:pPr algn="r"/>
                      <a:r>
                        <a:rPr lang="tr-TR" sz="1600" dirty="0" smtClean="0"/>
                        <a:t>1.292.512</a:t>
                      </a:r>
                      <a:endParaRPr lang="tr-TR" sz="1600" dirty="0"/>
                    </a:p>
                  </a:txBody>
                  <a:tcPr/>
                </a:tc>
                <a:tc>
                  <a:txBody>
                    <a:bodyPr/>
                    <a:lstStyle/>
                    <a:p>
                      <a:pPr algn="r"/>
                      <a:r>
                        <a:rPr lang="tr-TR" sz="1600" dirty="0" smtClean="0"/>
                        <a:t>1.691.419</a:t>
                      </a:r>
                      <a:endParaRPr lang="tr-TR" sz="1600" dirty="0"/>
                    </a:p>
                  </a:txBody>
                  <a:tcPr/>
                </a:tc>
                <a:tc>
                  <a:txBody>
                    <a:bodyPr/>
                    <a:lstStyle/>
                    <a:p>
                      <a:pPr algn="r"/>
                      <a:r>
                        <a:rPr lang="tr-TR" sz="1600" dirty="0" smtClean="0"/>
                        <a:t>1.829.515</a:t>
                      </a:r>
                      <a:endParaRPr lang="tr-TR" sz="1600" dirty="0"/>
                    </a:p>
                  </a:txBody>
                  <a:tcPr/>
                </a:tc>
                <a:tc>
                  <a:txBody>
                    <a:bodyPr/>
                    <a:lstStyle/>
                    <a:p>
                      <a:pPr algn="r"/>
                      <a:r>
                        <a:rPr lang="tr-TR" sz="1600" dirty="0" smtClean="0"/>
                        <a:t>1.945.315</a:t>
                      </a:r>
                      <a:endParaRPr lang="tr-TR" sz="1600" dirty="0"/>
                    </a:p>
                  </a:txBody>
                  <a:tcPr/>
                </a:tc>
                <a:tc>
                  <a:txBody>
                    <a:bodyPr/>
                    <a:lstStyle/>
                    <a:p>
                      <a:pPr algn="r"/>
                      <a:r>
                        <a:rPr lang="tr-TR" sz="1600" dirty="0" smtClean="0"/>
                        <a:t>2.295.636</a:t>
                      </a:r>
                      <a:endParaRPr lang="tr-TR" sz="1600" dirty="0"/>
                    </a:p>
                  </a:txBody>
                  <a:tcPr/>
                </a:tc>
                <a:tc>
                  <a:txBody>
                    <a:bodyPr/>
                    <a:lstStyle/>
                    <a:p>
                      <a:pPr algn="r"/>
                      <a:r>
                        <a:rPr lang="tr-TR" sz="1600" dirty="0" smtClean="0"/>
                        <a:t>2.149.656</a:t>
                      </a:r>
                      <a:endParaRPr lang="tr-TR" sz="1600" dirty="0"/>
                    </a:p>
                  </a:txBody>
                  <a:tcPr/>
                </a:tc>
                <a:extLst>
                  <a:ext uri="{0D108BD9-81ED-4DB2-BD59-A6C34878D82A}">
                    <a16:rowId xmlns:a16="http://schemas.microsoft.com/office/drawing/2014/main" val="168914669"/>
                  </a:ext>
                </a:extLst>
              </a:tr>
              <a:tr h="359667">
                <a:tc>
                  <a:txBody>
                    <a:bodyPr/>
                    <a:lstStyle/>
                    <a:p>
                      <a:r>
                        <a:rPr lang="tr-TR" sz="1600" dirty="0" smtClean="0"/>
                        <a:t>Sayfa Görüntüleme</a:t>
                      </a:r>
                      <a:r>
                        <a:rPr lang="tr-TR" sz="1600" baseline="0" dirty="0" smtClean="0"/>
                        <a:t> Sayısı</a:t>
                      </a:r>
                      <a:endParaRPr lang="tr-TR" sz="1600" dirty="0"/>
                    </a:p>
                  </a:txBody>
                  <a:tcPr/>
                </a:tc>
                <a:tc>
                  <a:txBody>
                    <a:bodyPr/>
                    <a:lstStyle/>
                    <a:p>
                      <a:pPr algn="r"/>
                      <a:r>
                        <a:rPr lang="tr-TR" sz="1600" dirty="0" smtClean="0"/>
                        <a:t>1.950.911</a:t>
                      </a:r>
                      <a:endParaRPr lang="tr-TR" sz="1600" dirty="0"/>
                    </a:p>
                  </a:txBody>
                  <a:tcPr/>
                </a:tc>
                <a:tc>
                  <a:txBody>
                    <a:bodyPr/>
                    <a:lstStyle/>
                    <a:p>
                      <a:pPr algn="r"/>
                      <a:r>
                        <a:rPr lang="tr-TR" sz="1600" dirty="0" smtClean="0"/>
                        <a:t>2.197.395</a:t>
                      </a:r>
                      <a:endParaRPr lang="tr-TR" sz="1600" dirty="0"/>
                    </a:p>
                  </a:txBody>
                  <a:tcPr/>
                </a:tc>
                <a:tc>
                  <a:txBody>
                    <a:bodyPr/>
                    <a:lstStyle/>
                    <a:p>
                      <a:pPr algn="r"/>
                      <a:r>
                        <a:rPr lang="tr-TR" sz="1600" dirty="0" smtClean="0"/>
                        <a:t>2.975.765</a:t>
                      </a:r>
                      <a:endParaRPr lang="tr-TR" sz="1600" dirty="0"/>
                    </a:p>
                  </a:txBody>
                  <a:tcPr/>
                </a:tc>
                <a:tc>
                  <a:txBody>
                    <a:bodyPr/>
                    <a:lstStyle/>
                    <a:p>
                      <a:pPr algn="r"/>
                      <a:r>
                        <a:rPr lang="tr-TR" sz="1600" dirty="0" smtClean="0"/>
                        <a:t>3.294.767</a:t>
                      </a:r>
                      <a:endParaRPr lang="tr-TR" sz="1600" dirty="0"/>
                    </a:p>
                  </a:txBody>
                  <a:tcPr/>
                </a:tc>
                <a:tc>
                  <a:txBody>
                    <a:bodyPr/>
                    <a:lstStyle/>
                    <a:p>
                      <a:pPr algn="r"/>
                      <a:r>
                        <a:rPr lang="tr-TR" sz="1600" dirty="0" smtClean="0"/>
                        <a:t>3.690.814</a:t>
                      </a:r>
                      <a:endParaRPr lang="tr-TR" sz="1600" dirty="0"/>
                    </a:p>
                  </a:txBody>
                  <a:tcPr/>
                </a:tc>
                <a:tc>
                  <a:txBody>
                    <a:bodyPr/>
                    <a:lstStyle/>
                    <a:p>
                      <a:pPr algn="r"/>
                      <a:r>
                        <a:rPr lang="tr-TR" sz="1600" dirty="0" smtClean="0"/>
                        <a:t>3.988.669</a:t>
                      </a:r>
                      <a:endParaRPr lang="tr-TR" sz="1600" dirty="0"/>
                    </a:p>
                  </a:txBody>
                  <a:tcPr/>
                </a:tc>
                <a:tc>
                  <a:txBody>
                    <a:bodyPr/>
                    <a:lstStyle/>
                    <a:p>
                      <a:pPr algn="r"/>
                      <a:r>
                        <a:rPr lang="tr-TR" sz="1600" dirty="0" smtClean="0"/>
                        <a:t>4.654.581</a:t>
                      </a:r>
                      <a:endParaRPr lang="tr-TR" sz="1600" dirty="0"/>
                    </a:p>
                  </a:txBody>
                  <a:tcPr/>
                </a:tc>
                <a:tc>
                  <a:txBody>
                    <a:bodyPr/>
                    <a:lstStyle/>
                    <a:p>
                      <a:pPr algn="r"/>
                      <a:r>
                        <a:rPr lang="tr-TR" sz="1600" dirty="0" smtClean="0"/>
                        <a:t>5.616.149</a:t>
                      </a:r>
                      <a:endParaRPr lang="tr-TR" sz="1600" dirty="0"/>
                    </a:p>
                  </a:txBody>
                  <a:tcPr/>
                </a:tc>
                <a:tc>
                  <a:txBody>
                    <a:bodyPr/>
                    <a:lstStyle/>
                    <a:p>
                      <a:pPr algn="r"/>
                      <a:r>
                        <a:rPr lang="tr-TR" sz="1600" dirty="0" smtClean="0"/>
                        <a:t>5.580.075</a:t>
                      </a:r>
                      <a:endParaRPr lang="tr-TR" sz="1600" dirty="0"/>
                    </a:p>
                  </a:txBody>
                  <a:tcPr/>
                </a:tc>
                <a:extLst>
                  <a:ext uri="{0D108BD9-81ED-4DB2-BD59-A6C34878D82A}">
                    <a16:rowId xmlns:a16="http://schemas.microsoft.com/office/drawing/2014/main" val="3303067895"/>
                  </a:ext>
                </a:extLst>
              </a:tr>
              <a:tr h="399806">
                <a:tc>
                  <a:txBody>
                    <a:bodyPr/>
                    <a:lstStyle/>
                    <a:p>
                      <a:r>
                        <a:rPr lang="tr-TR" sz="1600" dirty="0" smtClean="0"/>
                        <a:t>Kullanıcı Ziyaret Sayısı</a:t>
                      </a:r>
                      <a:endParaRPr lang="tr-TR" sz="1600" dirty="0"/>
                    </a:p>
                  </a:txBody>
                  <a:tcPr/>
                </a:tc>
                <a:tc>
                  <a:txBody>
                    <a:bodyPr/>
                    <a:lstStyle/>
                    <a:p>
                      <a:pPr algn="r"/>
                      <a:r>
                        <a:rPr lang="tr-TR" sz="1600" dirty="0" smtClean="0"/>
                        <a:t>229.909</a:t>
                      </a:r>
                      <a:endParaRPr lang="tr-TR" sz="1600" dirty="0"/>
                    </a:p>
                  </a:txBody>
                  <a:tcPr/>
                </a:tc>
                <a:tc>
                  <a:txBody>
                    <a:bodyPr/>
                    <a:lstStyle/>
                    <a:p>
                      <a:pPr algn="r"/>
                      <a:r>
                        <a:rPr lang="tr-TR" sz="1600" dirty="0" smtClean="0"/>
                        <a:t>271.358</a:t>
                      </a:r>
                      <a:endParaRPr lang="tr-TR" sz="1600" dirty="0"/>
                    </a:p>
                  </a:txBody>
                  <a:tcPr/>
                </a:tc>
                <a:tc>
                  <a:txBody>
                    <a:bodyPr/>
                    <a:lstStyle/>
                    <a:p>
                      <a:pPr algn="r"/>
                      <a:r>
                        <a:rPr lang="tr-TR" sz="1600" dirty="0" smtClean="0"/>
                        <a:t>337.558</a:t>
                      </a:r>
                      <a:endParaRPr lang="tr-TR" sz="1600" dirty="0"/>
                    </a:p>
                  </a:txBody>
                  <a:tcPr/>
                </a:tc>
                <a:tc>
                  <a:txBody>
                    <a:bodyPr/>
                    <a:lstStyle/>
                    <a:p>
                      <a:pPr algn="r"/>
                      <a:r>
                        <a:rPr lang="tr-TR" sz="1600" dirty="0" smtClean="0"/>
                        <a:t>349.533</a:t>
                      </a:r>
                      <a:endParaRPr lang="tr-TR" sz="1600" dirty="0"/>
                    </a:p>
                  </a:txBody>
                  <a:tcPr/>
                </a:tc>
                <a:tc>
                  <a:txBody>
                    <a:bodyPr/>
                    <a:lstStyle/>
                    <a:p>
                      <a:pPr algn="r"/>
                      <a:r>
                        <a:rPr lang="tr-TR" sz="1600" dirty="0" smtClean="0"/>
                        <a:t>596.749</a:t>
                      </a:r>
                      <a:endParaRPr lang="tr-TR" sz="1600" dirty="0"/>
                    </a:p>
                  </a:txBody>
                  <a:tcPr/>
                </a:tc>
                <a:tc>
                  <a:txBody>
                    <a:bodyPr/>
                    <a:lstStyle/>
                    <a:p>
                      <a:pPr algn="r"/>
                      <a:r>
                        <a:rPr lang="tr-TR" sz="1600" dirty="0" smtClean="0"/>
                        <a:t>538.163</a:t>
                      </a:r>
                      <a:endParaRPr lang="tr-TR" sz="1600" dirty="0"/>
                    </a:p>
                  </a:txBody>
                  <a:tcPr/>
                </a:tc>
                <a:tc>
                  <a:txBody>
                    <a:bodyPr/>
                    <a:lstStyle/>
                    <a:p>
                      <a:pPr algn="r"/>
                      <a:r>
                        <a:rPr lang="tr-TR" sz="1600" dirty="0" smtClean="0"/>
                        <a:t>502.440</a:t>
                      </a:r>
                      <a:endParaRPr lang="tr-TR" sz="1600" dirty="0"/>
                    </a:p>
                  </a:txBody>
                  <a:tcPr/>
                </a:tc>
                <a:tc>
                  <a:txBody>
                    <a:bodyPr/>
                    <a:lstStyle/>
                    <a:p>
                      <a:pPr algn="r"/>
                      <a:r>
                        <a:rPr lang="tr-TR" sz="1600" dirty="0" smtClean="0"/>
                        <a:t>542.263</a:t>
                      </a:r>
                      <a:endParaRPr lang="tr-TR" sz="1600" dirty="0"/>
                    </a:p>
                  </a:txBody>
                  <a:tcPr/>
                </a:tc>
                <a:tc>
                  <a:txBody>
                    <a:bodyPr/>
                    <a:lstStyle/>
                    <a:p>
                      <a:pPr algn="r"/>
                      <a:r>
                        <a:rPr lang="tr-TR" sz="1600" dirty="0" smtClean="0"/>
                        <a:t>707.587</a:t>
                      </a:r>
                      <a:endParaRPr lang="tr-TR" sz="1600" dirty="0"/>
                    </a:p>
                  </a:txBody>
                  <a:tcPr/>
                </a:tc>
                <a:extLst>
                  <a:ext uri="{0D108BD9-81ED-4DB2-BD59-A6C34878D82A}">
                    <a16:rowId xmlns:a16="http://schemas.microsoft.com/office/drawing/2014/main" val="1481299118"/>
                  </a:ext>
                </a:extLst>
              </a:tr>
              <a:tr h="399806">
                <a:tc>
                  <a:txBody>
                    <a:bodyPr/>
                    <a:lstStyle/>
                    <a:p>
                      <a:r>
                        <a:rPr lang="tr-TR" sz="1600" dirty="0" smtClean="0"/>
                        <a:t>Ortalama</a:t>
                      </a:r>
                      <a:r>
                        <a:rPr lang="tr-TR" sz="1600" baseline="0" dirty="0" smtClean="0"/>
                        <a:t> Oturum Süresi</a:t>
                      </a:r>
                      <a:endParaRPr lang="tr-TR" sz="1600" dirty="0"/>
                    </a:p>
                  </a:txBody>
                  <a:tcPr/>
                </a:tc>
                <a:tc>
                  <a:txBody>
                    <a:bodyPr/>
                    <a:lstStyle/>
                    <a:p>
                      <a:pPr algn="r"/>
                      <a:r>
                        <a:rPr lang="tr-TR" sz="1600" dirty="0" smtClean="0"/>
                        <a:t>03:21</a:t>
                      </a:r>
                      <a:endParaRPr lang="tr-TR" sz="1600" dirty="0"/>
                    </a:p>
                  </a:txBody>
                  <a:tcPr/>
                </a:tc>
                <a:tc>
                  <a:txBody>
                    <a:bodyPr/>
                    <a:lstStyle/>
                    <a:p>
                      <a:pPr algn="r"/>
                      <a:r>
                        <a:rPr lang="tr-TR" sz="1600" dirty="0" smtClean="0"/>
                        <a:t>03:21</a:t>
                      </a:r>
                      <a:endParaRPr lang="tr-TR" sz="1600" dirty="0"/>
                    </a:p>
                  </a:txBody>
                  <a:tcPr/>
                </a:tc>
                <a:tc>
                  <a:txBody>
                    <a:bodyPr/>
                    <a:lstStyle/>
                    <a:p>
                      <a:pPr algn="r"/>
                      <a:r>
                        <a:rPr lang="tr-TR" sz="1600" dirty="0" smtClean="0"/>
                        <a:t>03:04</a:t>
                      </a:r>
                      <a:endParaRPr lang="tr-TR" sz="1600" dirty="0"/>
                    </a:p>
                  </a:txBody>
                  <a:tcPr/>
                </a:tc>
                <a:tc>
                  <a:txBody>
                    <a:bodyPr/>
                    <a:lstStyle/>
                    <a:p>
                      <a:pPr algn="r"/>
                      <a:r>
                        <a:rPr lang="tr-TR" sz="1600" dirty="0" smtClean="0"/>
                        <a:t>02:22</a:t>
                      </a:r>
                      <a:endParaRPr lang="tr-TR" sz="1600" dirty="0"/>
                    </a:p>
                  </a:txBody>
                  <a:tcPr/>
                </a:tc>
                <a:tc>
                  <a:txBody>
                    <a:bodyPr/>
                    <a:lstStyle/>
                    <a:p>
                      <a:pPr algn="r"/>
                      <a:r>
                        <a:rPr lang="tr-TR" sz="1600" dirty="0" smtClean="0"/>
                        <a:t>01:55</a:t>
                      </a:r>
                      <a:endParaRPr lang="tr-TR" sz="1600" dirty="0"/>
                    </a:p>
                  </a:txBody>
                  <a:tcPr/>
                </a:tc>
                <a:tc>
                  <a:txBody>
                    <a:bodyPr/>
                    <a:lstStyle/>
                    <a:p>
                      <a:pPr algn="r"/>
                      <a:r>
                        <a:rPr lang="tr-TR" sz="1600" dirty="0" smtClean="0"/>
                        <a:t>01:58</a:t>
                      </a:r>
                      <a:endParaRPr lang="tr-TR" sz="1600" dirty="0"/>
                    </a:p>
                  </a:txBody>
                  <a:tcPr/>
                </a:tc>
                <a:tc>
                  <a:txBody>
                    <a:bodyPr/>
                    <a:lstStyle/>
                    <a:p>
                      <a:pPr algn="r"/>
                      <a:r>
                        <a:rPr lang="tr-TR" sz="1600" dirty="0" smtClean="0"/>
                        <a:t>02:05</a:t>
                      </a:r>
                      <a:endParaRPr lang="tr-TR" sz="1600" dirty="0"/>
                    </a:p>
                  </a:txBody>
                  <a:tcPr/>
                </a:tc>
                <a:tc>
                  <a:txBody>
                    <a:bodyPr/>
                    <a:lstStyle/>
                    <a:p>
                      <a:pPr algn="r"/>
                      <a:r>
                        <a:rPr lang="tr-TR" sz="1600" dirty="0" smtClean="0"/>
                        <a:t>02:17</a:t>
                      </a:r>
                      <a:endParaRPr lang="tr-TR" sz="1600" dirty="0"/>
                    </a:p>
                  </a:txBody>
                  <a:tcPr/>
                </a:tc>
                <a:tc>
                  <a:txBody>
                    <a:bodyPr/>
                    <a:lstStyle/>
                    <a:p>
                      <a:pPr algn="r"/>
                      <a:r>
                        <a:rPr lang="tr-TR" sz="1600" dirty="0" smtClean="0"/>
                        <a:t>02:22</a:t>
                      </a:r>
                      <a:endParaRPr lang="tr-TR" sz="1600" dirty="0"/>
                    </a:p>
                  </a:txBody>
                  <a:tcPr/>
                </a:tc>
                <a:extLst>
                  <a:ext uri="{0D108BD9-81ED-4DB2-BD59-A6C34878D82A}">
                    <a16:rowId xmlns:a16="http://schemas.microsoft.com/office/drawing/2014/main" val="2802677217"/>
                  </a:ext>
                </a:extLst>
              </a:tr>
              <a:tr h="399806">
                <a:tc>
                  <a:txBody>
                    <a:bodyPr/>
                    <a:lstStyle/>
                    <a:p>
                      <a:r>
                        <a:rPr lang="tr-TR" sz="1600" dirty="0" smtClean="0"/>
                        <a:t>Hemen Çıkma Oranı</a:t>
                      </a:r>
                      <a:endParaRPr lang="tr-TR" sz="1600" dirty="0"/>
                    </a:p>
                  </a:txBody>
                  <a:tcPr/>
                </a:tc>
                <a:tc>
                  <a:txBody>
                    <a:bodyPr/>
                    <a:lstStyle/>
                    <a:p>
                      <a:pPr algn="r"/>
                      <a:r>
                        <a:rPr lang="tr-TR" sz="1600" dirty="0" smtClean="0"/>
                        <a:t>%48,26</a:t>
                      </a:r>
                      <a:endParaRPr lang="tr-TR" sz="1600" dirty="0"/>
                    </a:p>
                  </a:txBody>
                  <a:tcPr/>
                </a:tc>
                <a:tc>
                  <a:txBody>
                    <a:bodyPr/>
                    <a:lstStyle/>
                    <a:p>
                      <a:pPr algn="r"/>
                      <a:r>
                        <a:rPr lang="tr-TR" sz="1600" dirty="0" smtClean="0"/>
                        <a:t>%48,26</a:t>
                      </a:r>
                      <a:endParaRPr lang="tr-TR" sz="1600" dirty="0"/>
                    </a:p>
                  </a:txBody>
                  <a:tcPr/>
                </a:tc>
                <a:tc>
                  <a:txBody>
                    <a:bodyPr/>
                    <a:lstStyle/>
                    <a:p>
                      <a:pPr algn="r"/>
                      <a:r>
                        <a:rPr lang="tr-TR" sz="1600" dirty="0" smtClean="0"/>
                        <a:t>%48,76</a:t>
                      </a:r>
                      <a:endParaRPr lang="tr-TR" sz="1600" dirty="0"/>
                    </a:p>
                  </a:txBody>
                  <a:tcPr/>
                </a:tc>
                <a:tc>
                  <a:txBody>
                    <a:bodyPr/>
                    <a:lstStyle/>
                    <a:p>
                      <a:pPr algn="r"/>
                      <a:r>
                        <a:rPr lang="tr-TR" sz="1600" dirty="0" smtClean="0"/>
                        <a:t>%52,11</a:t>
                      </a:r>
                      <a:endParaRPr lang="tr-TR" sz="1600" dirty="0"/>
                    </a:p>
                  </a:txBody>
                  <a:tcPr/>
                </a:tc>
                <a:tc>
                  <a:txBody>
                    <a:bodyPr/>
                    <a:lstStyle/>
                    <a:p>
                      <a:pPr algn="r"/>
                      <a:r>
                        <a:rPr lang="tr-TR" sz="1600" dirty="0" smtClean="0"/>
                        <a:t>%58,91</a:t>
                      </a:r>
                      <a:endParaRPr lang="tr-TR" sz="1600" dirty="0"/>
                    </a:p>
                  </a:txBody>
                  <a:tcPr/>
                </a:tc>
                <a:tc>
                  <a:txBody>
                    <a:bodyPr/>
                    <a:lstStyle/>
                    <a:p>
                      <a:pPr algn="r"/>
                      <a:r>
                        <a:rPr lang="tr-TR" sz="1600" dirty="0" smtClean="0"/>
                        <a:t>%56,21</a:t>
                      </a:r>
                      <a:endParaRPr lang="tr-TR" sz="1600" dirty="0"/>
                    </a:p>
                  </a:txBody>
                  <a:tcPr/>
                </a:tc>
                <a:tc>
                  <a:txBody>
                    <a:bodyPr/>
                    <a:lstStyle/>
                    <a:p>
                      <a:pPr algn="r"/>
                      <a:r>
                        <a:rPr lang="tr-TR" sz="1600" dirty="0" smtClean="0"/>
                        <a:t>%54,66</a:t>
                      </a:r>
                      <a:endParaRPr lang="tr-TR" sz="1600" dirty="0"/>
                    </a:p>
                  </a:txBody>
                  <a:tcPr/>
                </a:tc>
                <a:tc>
                  <a:txBody>
                    <a:bodyPr/>
                    <a:lstStyle/>
                    <a:p>
                      <a:pPr algn="r"/>
                      <a:r>
                        <a:rPr lang="tr-TR" sz="1600" dirty="0" smtClean="0"/>
                        <a:t>%55,96</a:t>
                      </a:r>
                      <a:endParaRPr lang="tr-TR" sz="1600" dirty="0"/>
                    </a:p>
                  </a:txBody>
                  <a:tcPr/>
                </a:tc>
                <a:tc>
                  <a:txBody>
                    <a:bodyPr/>
                    <a:lstStyle/>
                    <a:p>
                      <a:pPr algn="r"/>
                      <a:r>
                        <a:rPr lang="tr-TR" sz="1600" dirty="0" smtClean="0"/>
                        <a:t>%60,69</a:t>
                      </a:r>
                      <a:endParaRPr lang="tr-TR" sz="1600" dirty="0"/>
                    </a:p>
                  </a:txBody>
                  <a:tcPr/>
                </a:tc>
                <a:extLst>
                  <a:ext uri="{0D108BD9-81ED-4DB2-BD59-A6C34878D82A}">
                    <a16:rowId xmlns:a16="http://schemas.microsoft.com/office/drawing/2014/main" val="210682492"/>
                  </a:ext>
                </a:extLst>
              </a:tr>
            </a:tbl>
          </a:graphicData>
        </a:graphic>
      </p:graphicFrame>
    </p:spTree>
    <p:extLst>
      <p:ext uri="{BB962C8B-B14F-4D97-AF65-F5344CB8AC3E}">
        <p14:creationId xmlns:p14="http://schemas.microsoft.com/office/powerpoint/2010/main" val="528664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GÜVENLİK KAMERA SAYIMIZ</a:t>
            </a:r>
            <a:endParaRPr lang="tr-TR" sz="2400" b="1" dirty="0"/>
          </a:p>
        </p:txBody>
      </p:sp>
      <p:graphicFrame>
        <p:nvGraphicFramePr>
          <p:cNvPr id="4" name="Tablo 3"/>
          <p:cNvGraphicFramePr>
            <a:graphicFrameLocks noGrp="1"/>
          </p:cNvGraphicFramePr>
          <p:nvPr>
            <p:extLst>
              <p:ext uri="{D42A27DB-BD31-4B8C-83A1-F6EECF244321}">
                <p14:modId xmlns:p14="http://schemas.microsoft.com/office/powerpoint/2010/main" val="782292568"/>
              </p:ext>
            </p:extLst>
          </p:nvPr>
        </p:nvGraphicFramePr>
        <p:xfrm>
          <a:off x="1335468" y="2585408"/>
          <a:ext cx="10594787" cy="3025460"/>
        </p:xfrm>
        <a:graphic>
          <a:graphicData uri="http://schemas.openxmlformats.org/drawingml/2006/table">
            <a:tbl>
              <a:tblPr firstRow="1" bandRow="1">
                <a:effectLst>
                  <a:outerShdw blurRad="469900" dist="50800" dir="5400000" algn="ctr" rotWithShape="0">
                    <a:srgbClr val="000000">
                      <a:alpha val="73000"/>
                    </a:srgbClr>
                  </a:outerShdw>
                </a:effectLst>
                <a:tableStyleId>{5C22544A-7EE6-4342-B048-85BDC9FD1C3A}</a:tableStyleId>
              </a:tblPr>
              <a:tblGrid>
                <a:gridCol w="3335790">
                  <a:extLst>
                    <a:ext uri="{9D8B030D-6E8A-4147-A177-3AD203B41FA5}">
                      <a16:colId xmlns:a16="http://schemas.microsoft.com/office/drawing/2014/main" val="1349562903"/>
                    </a:ext>
                  </a:extLst>
                </a:gridCol>
                <a:gridCol w="987203">
                  <a:extLst>
                    <a:ext uri="{9D8B030D-6E8A-4147-A177-3AD203B41FA5}">
                      <a16:colId xmlns:a16="http://schemas.microsoft.com/office/drawing/2014/main" val="3942964903"/>
                    </a:ext>
                  </a:extLst>
                </a:gridCol>
                <a:gridCol w="955357">
                  <a:extLst>
                    <a:ext uri="{9D8B030D-6E8A-4147-A177-3AD203B41FA5}">
                      <a16:colId xmlns:a16="http://schemas.microsoft.com/office/drawing/2014/main" val="3134903821"/>
                    </a:ext>
                  </a:extLst>
                </a:gridCol>
                <a:gridCol w="843899">
                  <a:extLst>
                    <a:ext uri="{9D8B030D-6E8A-4147-A177-3AD203B41FA5}">
                      <a16:colId xmlns:a16="http://schemas.microsoft.com/office/drawing/2014/main" val="3696731396"/>
                    </a:ext>
                  </a:extLst>
                </a:gridCol>
                <a:gridCol w="1027010">
                  <a:extLst>
                    <a:ext uri="{9D8B030D-6E8A-4147-A177-3AD203B41FA5}">
                      <a16:colId xmlns:a16="http://schemas.microsoft.com/office/drawing/2014/main" val="2778777978"/>
                    </a:ext>
                  </a:extLst>
                </a:gridCol>
                <a:gridCol w="1106622">
                  <a:extLst>
                    <a:ext uri="{9D8B030D-6E8A-4147-A177-3AD203B41FA5}">
                      <a16:colId xmlns:a16="http://schemas.microsoft.com/office/drawing/2014/main" val="3163347283"/>
                    </a:ext>
                  </a:extLst>
                </a:gridCol>
                <a:gridCol w="1186236">
                  <a:extLst>
                    <a:ext uri="{9D8B030D-6E8A-4147-A177-3AD203B41FA5}">
                      <a16:colId xmlns:a16="http://schemas.microsoft.com/office/drawing/2014/main" val="3996835703"/>
                    </a:ext>
                  </a:extLst>
                </a:gridCol>
                <a:gridCol w="1152670">
                  <a:extLst>
                    <a:ext uri="{9D8B030D-6E8A-4147-A177-3AD203B41FA5}">
                      <a16:colId xmlns:a16="http://schemas.microsoft.com/office/drawing/2014/main" val="4233143195"/>
                    </a:ext>
                  </a:extLst>
                </a:gridCol>
              </a:tblGrid>
              <a:tr h="471301">
                <a:tc>
                  <a:txBody>
                    <a:bodyPr/>
                    <a:lstStyle/>
                    <a:p>
                      <a:pPr algn="ctr"/>
                      <a:endParaRPr lang="tr-TR" dirty="0"/>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t>ANALOG</a:t>
                      </a:r>
                      <a:r>
                        <a:rPr lang="tr-TR" baseline="0" dirty="0" smtClean="0"/>
                        <a:t> KAMERA</a:t>
                      </a:r>
                      <a:endParaRPr lang="tr-TR" dirty="0"/>
                    </a:p>
                  </a:txBody>
                  <a:tcPr/>
                </a:tc>
                <a:tc hMerge="1">
                  <a:txBody>
                    <a:bodyPr/>
                    <a:lstStyle/>
                    <a:p>
                      <a:pPr algn="ctr"/>
                      <a:endParaRPr lang="tr-TR" dirty="0"/>
                    </a:p>
                  </a:txBody>
                  <a:tcPr/>
                </a:tc>
                <a:tc gridSpan="4">
                  <a:txBody>
                    <a:bodyPr/>
                    <a:lstStyle/>
                    <a:p>
                      <a:pPr algn="ctr"/>
                      <a:r>
                        <a:rPr lang="tr-TR" dirty="0" smtClean="0"/>
                        <a:t>IP</a:t>
                      </a:r>
                      <a:r>
                        <a:rPr lang="tr-TR" baseline="0" dirty="0" smtClean="0"/>
                        <a:t> KAMERA</a:t>
                      </a:r>
                      <a:endParaRPr lang="tr-TR" dirty="0"/>
                    </a:p>
                  </a:txBody>
                  <a:tcPr/>
                </a:tc>
                <a:tc hMerge="1">
                  <a:txBody>
                    <a:bodyPr/>
                    <a:lstStyle/>
                    <a:p>
                      <a:endParaRPr lang="tr-TR" dirty="0"/>
                    </a:p>
                  </a:txBody>
                  <a:tcPr/>
                </a:tc>
                <a:tc hMerge="1">
                  <a:txBody>
                    <a:bodyPr/>
                    <a:lstStyle/>
                    <a:p>
                      <a:endParaRPr lang="tr-TR" dirty="0"/>
                    </a:p>
                  </a:txBody>
                  <a:tcPr/>
                </a:tc>
                <a:tc hMerge="1">
                  <a:txBody>
                    <a:bodyPr/>
                    <a:lstStyle/>
                    <a:p>
                      <a:pPr algn="ctr"/>
                      <a:endParaRPr lang="tr-TR" dirty="0"/>
                    </a:p>
                  </a:txBody>
                  <a:tcPr/>
                </a:tc>
                <a:tc>
                  <a:txBody>
                    <a:bodyPr/>
                    <a:lstStyle/>
                    <a:p>
                      <a:pPr algn="ctr"/>
                      <a:r>
                        <a:rPr lang="tr-TR" dirty="0" smtClean="0"/>
                        <a:t>TOPLAM</a:t>
                      </a:r>
                      <a:endParaRPr lang="tr-TR" dirty="0"/>
                    </a:p>
                  </a:txBody>
                  <a:tcPr/>
                </a:tc>
                <a:extLst>
                  <a:ext uri="{0D108BD9-81ED-4DB2-BD59-A6C34878D82A}">
                    <a16:rowId xmlns:a16="http://schemas.microsoft.com/office/drawing/2014/main" val="1399320953"/>
                  </a:ext>
                </a:extLst>
              </a:tr>
              <a:tr h="57295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000" dirty="0" smtClean="0"/>
                        <a:t>Kurulu Bulunan Yer</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400" dirty="0" smtClean="0"/>
                        <a:t>Sabit</a:t>
                      </a:r>
                      <a:r>
                        <a:rPr lang="tr-TR" sz="1400" baseline="0" dirty="0" smtClean="0"/>
                        <a:t> İç Ortam</a:t>
                      </a:r>
                      <a:endParaRPr lang="tr-TR" sz="1400" dirty="0"/>
                    </a:p>
                  </a:txBody>
                  <a:tcPr/>
                </a:tc>
                <a:tc>
                  <a:txBody>
                    <a:bodyPr/>
                    <a:lstStyle/>
                    <a:p>
                      <a:pPr algn="ctr"/>
                      <a:r>
                        <a:rPr lang="tr-TR" sz="1400" dirty="0" smtClean="0"/>
                        <a:t>Sabit Dış Ortam</a:t>
                      </a:r>
                      <a:endParaRPr lang="tr-TR" sz="1400" dirty="0"/>
                    </a:p>
                  </a:txBody>
                  <a:tcPr/>
                </a:tc>
                <a:tc>
                  <a:txBody>
                    <a:bodyPr/>
                    <a:lstStyle/>
                    <a:p>
                      <a:pPr algn="ctr"/>
                      <a:r>
                        <a:rPr lang="tr-TR" sz="1400" dirty="0" smtClean="0"/>
                        <a:t>Sabit</a:t>
                      </a:r>
                      <a:r>
                        <a:rPr lang="tr-TR" sz="1400" baseline="0" dirty="0" smtClean="0"/>
                        <a:t> İç Ortam</a:t>
                      </a:r>
                      <a:endParaRPr lang="tr-TR" sz="1400" dirty="0"/>
                    </a:p>
                  </a:txBody>
                  <a:tcPr/>
                </a:tc>
                <a:tc>
                  <a:txBody>
                    <a:bodyPr/>
                    <a:lstStyle/>
                    <a:p>
                      <a:pPr algn="ctr"/>
                      <a:r>
                        <a:rPr lang="tr-TR" sz="1400" dirty="0" smtClean="0"/>
                        <a:t>Sabit Dış Ortam</a:t>
                      </a:r>
                      <a:endParaRPr lang="tr-TR" sz="1400" dirty="0"/>
                    </a:p>
                  </a:txBody>
                  <a:tcPr/>
                </a:tc>
                <a:tc>
                  <a:txBody>
                    <a:bodyPr/>
                    <a:lstStyle/>
                    <a:p>
                      <a:pPr algn="ctr"/>
                      <a:r>
                        <a:rPr lang="tr-TR" sz="1400" dirty="0" smtClean="0"/>
                        <a:t>Hareketli</a:t>
                      </a:r>
                      <a:r>
                        <a:rPr lang="tr-TR" sz="1400" baseline="0" dirty="0" smtClean="0"/>
                        <a:t> İç Ortam</a:t>
                      </a:r>
                      <a:endParaRPr lang="tr-TR" sz="1400" dirty="0"/>
                    </a:p>
                  </a:txBody>
                  <a:tcPr/>
                </a:tc>
                <a:tc>
                  <a:txBody>
                    <a:bodyPr/>
                    <a:lstStyle/>
                    <a:p>
                      <a:pPr algn="ctr"/>
                      <a:r>
                        <a:rPr lang="tr-TR" sz="1400" dirty="0" smtClean="0"/>
                        <a:t>Hareketli Dış Ortam</a:t>
                      </a:r>
                      <a:endParaRPr lang="tr-TR" sz="1400" dirty="0"/>
                    </a:p>
                  </a:txBody>
                  <a:tcPr/>
                </a:tc>
                <a:tc>
                  <a:txBody>
                    <a:bodyPr/>
                    <a:lstStyle/>
                    <a:p>
                      <a:pPr algn="ctr"/>
                      <a:endParaRPr lang="tr-TR" b="1" dirty="0">
                        <a:solidFill>
                          <a:srgbClr val="FF0000"/>
                        </a:solidFill>
                      </a:endParaRPr>
                    </a:p>
                  </a:txBody>
                  <a:tcPr/>
                </a:tc>
                <a:extLst>
                  <a:ext uri="{0D108BD9-81ED-4DB2-BD59-A6C34878D82A}">
                    <a16:rowId xmlns:a16="http://schemas.microsoft.com/office/drawing/2014/main" val="1795226083"/>
                  </a:ext>
                </a:extLst>
              </a:tr>
              <a:tr h="331953">
                <a:tc>
                  <a:txBody>
                    <a:bodyPr/>
                    <a:lstStyle/>
                    <a:p>
                      <a:r>
                        <a:rPr lang="tr-TR" sz="2000" dirty="0" err="1" smtClean="0"/>
                        <a:t>Kezer</a:t>
                      </a:r>
                      <a:r>
                        <a:rPr lang="tr-TR" sz="2000" dirty="0" smtClean="0"/>
                        <a:t> Kampüsü</a:t>
                      </a:r>
                      <a:endParaRPr lang="tr-TR" sz="2000" dirty="0"/>
                    </a:p>
                  </a:txBody>
                  <a:tcPr/>
                </a:tc>
                <a:tc>
                  <a:txBody>
                    <a:bodyPr/>
                    <a:lstStyle/>
                    <a:p>
                      <a:pPr algn="ctr"/>
                      <a:r>
                        <a:rPr lang="tr-TR" sz="2000" dirty="0" smtClean="0"/>
                        <a:t>17</a:t>
                      </a:r>
                      <a:endParaRPr lang="tr-TR" sz="2000" dirty="0"/>
                    </a:p>
                  </a:txBody>
                  <a:tcPr/>
                </a:tc>
                <a:tc>
                  <a:txBody>
                    <a:bodyPr/>
                    <a:lstStyle/>
                    <a:p>
                      <a:pPr algn="ctr"/>
                      <a:r>
                        <a:rPr lang="tr-TR" sz="2000" dirty="0" smtClean="0"/>
                        <a:t>3</a:t>
                      </a:r>
                      <a:endParaRPr lang="tr-TR" sz="2000" dirty="0"/>
                    </a:p>
                  </a:txBody>
                  <a:tcPr/>
                </a:tc>
                <a:tc>
                  <a:txBody>
                    <a:bodyPr/>
                    <a:lstStyle/>
                    <a:p>
                      <a:pPr algn="ctr"/>
                      <a:r>
                        <a:rPr lang="tr-TR" sz="2000" dirty="0" smtClean="0"/>
                        <a:t>254</a:t>
                      </a:r>
                    </a:p>
                  </a:txBody>
                  <a:tcPr/>
                </a:tc>
                <a:tc>
                  <a:txBody>
                    <a:bodyPr/>
                    <a:lstStyle/>
                    <a:p>
                      <a:pPr algn="ctr"/>
                      <a:r>
                        <a:rPr lang="tr-TR" sz="2000" dirty="0" smtClean="0"/>
                        <a:t>141</a:t>
                      </a:r>
                    </a:p>
                  </a:txBody>
                  <a:tcPr/>
                </a:tc>
                <a:tc>
                  <a:txBody>
                    <a:bodyPr/>
                    <a:lstStyle/>
                    <a:p>
                      <a:pPr algn="ctr"/>
                      <a:r>
                        <a:rPr lang="tr-TR" sz="2000" dirty="0" smtClean="0"/>
                        <a:t>24</a:t>
                      </a:r>
                      <a:endParaRPr lang="tr-TR" sz="2000" dirty="0"/>
                    </a:p>
                  </a:txBody>
                  <a:tcPr/>
                </a:tc>
                <a:tc>
                  <a:txBody>
                    <a:bodyPr/>
                    <a:lstStyle/>
                    <a:p>
                      <a:pPr algn="ctr"/>
                      <a:r>
                        <a:rPr lang="tr-TR" sz="2000" dirty="0" smtClean="0"/>
                        <a:t>35</a:t>
                      </a:r>
                    </a:p>
                  </a:txBody>
                  <a:tcPr/>
                </a:tc>
                <a:tc>
                  <a:txBody>
                    <a:bodyPr/>
                    <a:lstStyle/>
                    <a:p>
                      <a:pPr algn="ctr"/>
                      <a:r>
                        <a:rPr lang="tr-TR" sz="2000" b="1" dirty="0" smtClean="0">
                          <a:solidFill>
                            <a:schemeClr val="tx1"/>
                          </a:solidFill>
                        </a:rPr>
                        <a:t>474</a:t>
                      </a:r>
                    </a:p>
                  </a:txBody>
                  <a:tcPr/>
                </a:tc>
                <a:extLst>
                  <a:ext uri="{0D108BD9-81ED-4DB2-BD59-A6C34878D82A}">
                    <a16:rowId xmlns:a16="http://schemas.microsoft.com/office/drawing/2014/main" val="1995006464"/>
                  </a:ext>
                </a:extLst>
              </a:tr>
              <a:tr h="331953">
                <a:tc>
                  <a:txBody>
                    <a:bodyPr/>
                    <a:lstStyle/>
                    <a:p>
                      <a:r>
                        <a:rPr lang="tr-TR" sz="2000" dirty="0" smtClean="0"/>
                        <a:t>Merkez Kampüs</a:t>
                      </a:r>
                      <a:endParaRPr lang="tr-TR" sz="2000" dirty="0"/>
                    </a:p>
                  </a:txBody>
                  <a:tcPr/>
                </a:tc>
                <a:tc>
                  <a:txBody>
                    <a:bodyPr/>
                    <a:lstStyle/>
                    <a:p>
                      <a:pPr algn="ctr"/>
                      <a:endParaRPr lang="tr-TR" sz="2000" dirty="0"/>
                    </a:p>
                  </a:txBody>
                  <a:tcPr/>
                </a:tc>
                <a:tc>
                  <a:txBody>
                    <a:bodyPr/>
                    <a:lstStyle/>
                    <a:p>
                      <a:pPr algn="ctr"/>
                      <a:endParaRPr lang="tr-TR" sz="2000" dirty="0"/>
                    </a:p>
                  </a:txBody>
                  <a:tcPr/>
                </a:tc>
                <a:tc>
                  <a:txBody>
                    <a:bodyPr/>
                    <a:lstStyle/>
                    <a:p>
                      <a:pPr algn="ctr"/>
                      <a:r>
                        <a:rPr lang="tr-TR" sz="2000" dirty="0" smtClean="0"/>
                        <a:t>50</a:t>
                      </a:r>
                    </a:p>
                  </a:txBody>
                  <a:tcPr/>
                </a:tc>
                <a:tc>
                  <a:txBody>
                    <a:bodyPr/>
                    <a:lstStyle/>
                    <a:p>
                      <a:pPr algn="ctr"/>
                      <a:r>
                        <a:rPr lang="tr-TR" sz="2000" dirty="0" smtClean="0"/>
                        <a:t>22</a:t>
                      </a:r>
                    </a:p>
                  </a:txBody>
                  <a:tcPr/>
                </a:tc>
                <a:tc>
                  <a:txBody>
                    <a:bodyPr/>
                    <a:lstStyle/>
                    <a:p>
                      <a:pPr algn="ctr"/>
                      <a:r>
                        <a:rPr lang="tr-TR" sz="2000" dirty="0" smtClean="0"/>
                        <a:t>1</a:t>
                      </a:r>
                      <a:endParaRPr lang="tr-TR" sz="2000" dirty="0"/>
                    </a:p>
                  </a:txBody>
                  <a:tcPr/>
                </a:tc>
                <a:tc>
                  <a:txBody>
                    <a:bodyPr/>
                    <a:lstStyle/>
                    <a:p>
                      <a:pPr algn="ctr"/>
                      <a:r>
                        <a:rPr lang="tr-TR" sz="2000" dirty="0" smtClean="0"/>
                        <a:t>2</a:t>
                      </a:r>
                      <a:endParaRPr lang="tr-TR" sz="2000" dirty="0"/>
                    </a:p>
                  </a:txBody>
                  <a:tcPr/>
                </a:tc>
                <a:tc>
                  <a:txBody>
                    <a:bodyPr/>
                    <a:lstStyle/>
                    <a:p>
                      <a:pPr algn="ctr"/>
                      <a:r>
                        <a:rPr lang="tr-TR" sz="2000" b="1" dirty="0" smtClean="0">
                          <a:solidFill>
                            <a:schemeClr val="tx1"/>
                          </a:solidFill>
                        </a:rPr>
                        <a:t>75</a:t>
                      </a:r>
                      <a:endParaRPr lang="tr-TR" sz="2000" b="1" dirty="0">
                        <a:solidFill>
                          <a:schemeClr val="tx1"/>
                        </a:solidFill>
                      </a:endParaRPr>
                    </a:p>
                  </a:txBody>
                  <a:tcPr/>
                </a:tc>
                <a:extLst>
                  <a:ext uri="{0D108BD9-81ED-4DB2-BD59-A6C34878D82A}">
                    <a16:rowId xmlns:a16="http://schemas.microsoft.com/office/drawing/2014/main" val="464120630"/>
                  </a:ext>
                </a:extLst>
              </a:tr>
              <a:tr h="331953">
                <a:tc>
                  <a:txBody>
                    <a:bodyPr/>
                    <a:lstStyle/>
                    <a:p>
                      <a:r>
                        <a:rPr lang="tr-TR" sz="2000" dirty="0" smtClean="0"/>
                        <a:t>Kurtalan</a:t>
                      </a:r>
                      <a:r>
                        <a:rPr lang="tr-TR" sz="2000" baseline="0" dirty="0" smtClean="0"/>
                        <a:t> MYO</a:t>
                      </a:r>
                      <a:endParaRPr lang="tr-TR" sz="2000" dirty="0"/>
                    </a:p>
                  </a:txBody>
                  <a:tcPr/>
                </a:tc>
                <a:tc>
                  <a:txBody>
                    <a:bodyPr/>
                    <a:lstStyle/>
                    <a:p>
                      <a:pPr algn="ctr"/>
                      <a:endParaRPr lang="tr-TR" sz="2000" dirty="0">
                        <a:solidFill>
                          <a:schemeClr val="bg1">
                            <a:lumMod val="65000"/>
                          </a:schemeClr>
                        </a:solidFill>
                      </a:endParaRPr>
                    </a:p>
                  </a:txBody>
                  <a:tcPr/>
                </a:tc>
                <a:tc>
                  <a:txBody>
                    <a:bodyPr/>
                    <a:lstStyle/>
                    <a:p>
                      <a:pPr algn="ctr"/>
                      <a:endParaRPr lang="tr-TR" sz="2000" dirty="0">
                        <a:solidFill>
                          <a:schemeClr val="bg1">
                            <a:lumMod val="65000"/>
                          </a:schemeClr>
                        </a:solidFill>
                      </a:endParaRPr>
                    </a:p>
                  </a:txBody>
                  <a:tcPr/>
                </a:tc>
                <a:tc>
                  <a:txBody>
                    <a:bodyPr/>
                    <a:lstStyle/>
                    <a:p>
                      <a:pPr algn="ctr"/>
                      <a:r>
                        <a:rPr lang="tr-TR" sz="2000" dirty="0" smtClean="0"/>
                        <a:t>11</a:t>
                      </a:r>
                      <a:endParaRPr lang="tr-TR" sz="2000" dirty="0"/>
                    </a:p>
                  </a:txBody>
                  <a:tcPr/>
                </a:tc>
                <a:tc>
                  <a:txBody>
                    <a:bodyPr/>
                    <a:lstStyle/>
                    <a:p>
                      <a:pPr algn="ctr"/>
                      <a:r>
                        <a:rPr lang="tr-TR" sz="2000" dirty="0" smtClean="0"/>
                        <a:t>10</a:t>
                      </a:r>
                      <a:endParaRPr lang="tr-TR" sz="2000" dirty="0"/>
                    </a:p>
                  </a:txBody>
                  <a:tcPr/>
                </a:tc>
                <a:tc>
                  <a:txBody>
                    <a:bodyPr/>
                    <a:lstStyle/>
                    <a:p>
                      <a:pPr algn="ctr"/>
                      <a:endParaRPr lang="tr-TR" sz="2000" dirty="0"/>
                    </a:p>
                  </a:txBody>
                  <a:tcPr/>
                </a:tc>
                <a:tc>
                  <a:txBody>
                    <a:bodyPr/>
                    <a:lstStyle/>
                    <a:p>
                      <a:pPr algn="ctr"/>
                      <a:endParaRPr lang="tr-TR" sz="2000" dirty="0"/>
                    </a:p>
                  </a:txBody>
                  <a:tcPr/>
                </a:tc>
                <a:tc>
                  <a:txBody>
                    <a:bodyPr/>
                    <a:lstStyle/>
                    <a:p>
                      <a:pPr algn="ctr"/>
                      <a:r>
                        <a:rPr lang="tr-TR" sz="2000" b="1" dirty="0" smtClean="0">
                          <a:solidFill>
                            <a:schemeClr val="tx1"/>
                          </a:solidFill>
                        </a:rPr>
                        <a:t>21</a:t>
                      </a:r>
                      <a:endParaRPr lang="tr-TR" sz="2000" b="1" dirty="0">
                        <a:solidFill>
                          <a:schemeClr val="tx1"/>
                        </a:solidFill>
                      </a:endParaRPr>
                    </a:p>
                  </a:txBody>
                  <a:tcPr/>
                </a:tc>
                <a:extLst>
                  <a:ext uri="{0D108BD9-81ED-4DB2-BD59-A6C34878D82A}">
                    <a16:rowId xmlns:a16="http://schemas.microsoft.com/office/drawing/2014/main" val="547044864"/>
                  </a:ext>
                </a:extLst>
              </a:tr>
              <a:tr h="331953">
                <a:tc>
                  <a:txBody>
                    <a:bodyPr/>
                    <a:lstStyle/>
                    <a:p>
                      <a:r>
                        <a:rPr lang="tr-TR" sz="2000" dirty="0" smtClean="0"/>
                        <a:t>Eruh MYO</a:t>
                      </a:r>
                      <a:endParaRPr lang="tr-TR" sz="2000" dirty="0"/>
                    </a:p>
                  </a:txBody>
                  <a:tcPr/>
                </a:tc>
                <a:tc>
                  <a:txBody>
                    <a:bodyPr/>
                    <a:lstStyle/>
                    <a:p>
                      <a:pPr algn="ctr"/>
                      <a:endParaRPr lang="tr-TR" sz="2000" dirty="0">
                        <a:solidFill>
                          <a:schemeClr val="bg1">
                            <a:lumMod val="65000"/>
                          </a:schemeClr>
                        </a:solidFill>
                      </a:endParaRPr>
                    </a:p>
                  </a:txBody>
                  <a:tcPr/>
                </a:tc>
                <a:tc>
                  <a:txBody>
                    <a:bodyPr/>
                    <a:lstStyle/>
                    <a:p>
                      <a:pPr algn="ctr"/>
                      <a:endParaRPr lang="tr-TR" sz="2000" dirty="0">
                        <a:solidFill>
                          <a:schemeClr val="bg1">
                            <a:lumMod val="65000"/>
                          </a:schemeClr>
                        </a:solidFill>
                      </a:endParaRPr>
                    </a:p>
                  </a:txBody>
                  <a:tcPr/>
                </a:tc>
                <a:tc>
                  <a:txBody>
                    <a:bodyPr/>
                    <a:lstStyle/>
                    <a:p>
                      <a:pPr algn="ctr"/>
                      <a:r>
                        <a:rPr lang="tr-TR" sz="2000" dirty="0" smtClean="0"/>
                        <a:t>11</a:t>
                      </a:r>
                      <a:endParaRPr lang="tr-TR" sz="2000" dirty="0"/>
                    </a:p>
                  </a:txBody>
                  <a:tcPr/>
                </a:tc>
                <a:tc>
                  <a:txBody>
                    <a:bodyPr/>
                    <a:lstStyle/>
                    <a:p>
                      <a:pPr algn="ctr"/>
                      <a:r>
                        <a:rPr lang="tr-TR" sz="2000" dirty="0" smtClean="0"/>
                        <a:t>14</a:t>
                      </a:r>
                      <a:endParaRPr lang="tr-TR" sz="2000" dirty="0"/>
                    </a:p>
                  </a:txBody>
                  <a:tcPr/>
                </a:tc>
                <a:tc>
                  <a:txBody>
                    <a:bodyPr/>
                    <a:lstStyle/>
                    <a:p>
                      <a:pPr algn="ctr"/>
                      <a:endParaRPr lang="tr-TR" sz="2000" dirty="0"/>
                    </a:p>
                  </a:txBody>
                  <a:tcPr/>
                </a:tc>
                <a:tc>
                  <a:txBody>
                    <a:bodyPr/>
                    <a:lstStyle/>
                    <a:p>
                      <a:pPr algn="ctr"/>
                      <a:endParaRPr lang="tr-TR" sz="2000" dirty="0"/>
                    </a:p>
                  </a:txBody>
                  <a:tcPr/>
                </a:tc>
                <a:tc>
                  <a:txBody>
                    <a:bodyPr/>
                    <a:lstStyle/>
                    <a:p>
                      <a:pPr algn="ctr"/>
                      <a:r>
                        <a:rPr lang="tr-TR" sz="2000" b="1" dirty="0" smtClean="0">
                          <a:solidFill>
                            <a:schemeClr val="tx1"/>
                          </a:solidFill>
                        </a:rPr>
                        <a:t>25</a:t>
                      </a:r>
                      <a:endParaRPr lang="tr-TR" sz="2000" b="1" dirty="0">
                        <a:solidFill>
                          <a:schemeClr val="tx1"/>
                        </a:solidFill>
                      </a:endParaRPr>
                    </a:p>
                  </a:txBody>
                  <a:tcPr/>
                </a:tc>
                <a:extLst>
                  <a:ext uri="{0D108BD9-81ED-4DB2-BD59-A6C34878D82A}">
                    <a16:rowId xmlns:a16="http://schemas.microsoft.com/office/drawing/2014/main" val="3037623369"/>
                  </a:ext>
                </a:extLst>
              </a:tr>
              <a:tr h="331953">
                <a:tc>
                  <a:txBody>
                    <a:bodyPr/>
                    <a:lstStyle/>
                    <a:p>
                      <a:r>
                        <a:rPr lang="tr-TR" sz="2000" dirty="0" smtClean="0"/>
                        <a:t>Genel Toplam</a:t>
                      </a:r>
                      <a:endParaRPr lang="tr-TR" sz="2000" dirty="0"/>
                    </a:p>
                  </a:txBody>
                  <a:tcPr/>
                </a:tc>
                <a:tc>
                  <a:txBody>
                    <a:bodyPr/>
                    <a:lstStyle/>
                    <a:p>
                      <a:pPr algn="ctr"/>
                      <a:r>
                        <a:rPr lang="tr-TR" sz="2000" dirty="0" smtClean="0"/>
                        <a:t>17</a:t>
                      </a:r>
                      <a:endParaRPr lang="tr-TR" sz="2000" dirty="0"/>
                    </a:p>
                  </a:txBody>
                  <a:tcPr/>
                </a:tc>
                <a:tc>
                  <a:txBody>
                    <a:bodyPr/>
                    <a:lstStyle/>
                    <a:p>
                      <a:pPr algn="ctr"/>
                      <a:r>
                        <a:rPr lang="tr-TR" sz="2000" dirty="0" smtClean="0"/>
                        <a:t>3</a:t>
                      </a:r>
                      <a:endParaRPr lang="tr-TR" sz="2000" dirty="0"/>
                    </a:p>
                  </a:txBody>
                  <a:tcPr/>
                </a:tc>
                <a:tc>
                  <a:txBody>
                    <a:bodyPr/>
                    <a:lstStyle/>
                    <a:p>
                      <a:pPr algn="ctr"/>
                      <a:r>
                        <a:rPr lang="tr-TR" sz="2000" dirty="0" smtClean="0"/>
                        <a:t>326</a:t>
                      </a:r>
                      <a:endParaRPr lang="tr-TR" sz="2000" dirty="0"/>
                    </a:p>
                  </a:txBody>
                  <a:tcPr/>
                </a:tc>
                <a:tc>
                  <a:txBody>
                    <a:bodyPr/>
                    <a:lstStyle/>
                    <a:p>
                      <a:pPr algn="ctr"/>
                      <a:r>
                        <a:rPr lang="tr-TR" sz="2000" dirty="0" smtClean="0"/>
                        <a:t>187</a:t>
                      </a:r>
                      <a:endParaRPr lang="tr-TR" sz="2000" dirty="0"/>
                    </a:p>
                  </a:txBody>
                  <a:tcPr/>
                </a:tc>
                <a:tc>
                  <a:txBody>
                    <a:bodyPr/>
                    <a:lstStyle/>
                    <a:p>
                      <a:pPr algn="ctr"/>
                      <a:r>
                        <a:rPr lang="tr-TR" sz="2000" dirty="0" smtClean="0"/>
                        <a:t>25</a:t>
                      </a:r>
                      <a:endParaRPr lang="tr-TR" sz="2000" dirty="0"/>
                    </a:p>
                  </a:txBody>
                  <a:tcPr/>
                </a:tc>
                <a:tc>
                  <a:txBody>
                    <a:bodyPr/>
                    <a:lstStyle/>
                    <a:p>
                      <a:pPr algn="ctr"/>
                      <a:r>
                        <a:rPr lang="tr-TR" sz="2000" dirty="0" smtClean="0"/>
                        <a:t>37</a:t>
                      </a:r>
                      <a:endParaRPr lang="tr-TR" sz="2000" dirty="0"/>
                    </a:p>
                  </a:txBody>
                  <a:tcPr/>
                </a:tc>
                <a:tc>
                  <a:txBody>
                    <a:bodyPr/>
                    <a:lstStyle/>
                    <a:p>
                      <a:pPr algn="ctr"/>
                      <a:r>
                        <a:rPr lang="tr-TR" sz="2000" b="1" dirty="0" smtClean="0">
                          <a:solidFill>
                            <a:schemeClr val="tx1"/>
                          </a:solidFill>
                        </a:rPr>
                        <a:t>595</a:t>
                      </a:r>
                      <a:endParaRPr lang="tr-TR" sz="2000" b="1" dirty="0">
                        <a:solidFill>
                          <a:schemeClr val="tx1"/>
                        </a:solidFill>
                      </a:endParaRPr>
                    </a:p>
                  </a:txBody>
                  <a:tcPr/>
                </a:tc>
                <a:extLst>
                  <a:ext uri="{0D108BD9-81ED-4DB2-BD59-A6C34878D82A}">
                    <a16:rowId xmlns:a16="http://schemas.microsoft.com/office/drawing/2014/main" val="332998716"/>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1034010524"/>
              </p:ext>
            </p:extLst>
          </p:nvPr>
        </p:nvGraphicFramePr>
        <p:xfrm>
          <a:off x="4131542" y="1693881"/>
          <a:ext cx="7798713" cy="741680"/>
        </p:xfrm>
        <a:graphic>
          <a:graphicData uri="http://schemas.openxmlformats.org/drawingml/2006/table">
            <a:tbl>
              <a:tblPr firstRow="1" bandRow="1">
                <a:tableStyleId>{5C22544A-7EE6-4342-B048-85BDC9FD1C3A}</a:tableStyleId>
              </a:tblPr>
              <a:tblGrid>
                <a:gridCol w="1978279">
                  <a:extLst>
                    <a:ext uri="{9D8B030D-6E8A-4147-A177-3AD203B41FA5}">
                      <a16:colId xmlns:a16="http://schemas.microsoft.com/office/drawing/2014/main" val="2975512768"/>
                    </a:ext>
                  </a:extLst>
                </a:gridCol>
                <a:gridCol w="698818">
                  <a:extLst>
                    <a:ext uri="{9D8B030D-6E8A-4147-A177-3AD203B41FA5}">
                      <a16:colId xmlns:a16="http://schemas.microsoft.com/office/drawing/2014/main" val="3754504195"/>
                    </a:ext>
                  </a:extLst>
                </a:gridCol>
                <a:gridCol w="698818">
                  <a:extLst>
                    <a:ext uri="{9D8B030D-6E8A-4147-A177-3AD203B41FA5}">
                      <a16:colId xmlns:a16="http://schemas.microsoft.com/office/drawing/2014/main" val="2681371249"/>
                    </a:ext>
                  </a:extLst>
                </a:gridCol>
                <a:gridCol w="698818">
                  <a:extLst>
                    <a:ext uri="{9D8B030D-6E8A-4147-A177-3AD203B41FA5}">
                      <a16:colId xmlns:a16="http://schemas.microsoft.com/office/drawing/2014/main" val="683446744"/>
                    </a:ext>
                  </a:extLst>
                </a:gridCol>
                <a:gridCol w="698818">
                  <a:extLst>
                    <a:ext uri="{9D8B030D-6E8A-4147-A177-3AD203B41FA5}">
                      <a16:colId xmlns:a16="http://schemas.microsoft.com/office/drawing/2014/main" val="3618219396"/>
                    </a:ext>
                  </a:extLst>
                </a:gridCol>
                <a:gridCol w="698818">
                  <a:extLst>
                    <a:ext uri="{9D8B030D-6E8A-4147-A177-3AD203B41FA5}">
                      <a16:colId xmlns:a16="http://schemas.microsoft.com/office/drawing/2014/main" val="1897458737"/>
                    </a:ext>
                  </a:extLst>
                </a:gridCol>
                <a:gridCol w="698818">
                  <a:extLst>
                    <a:ext uri="{9D8B030D-6E8A-4147-A177-3AD203B41FA5}">
                      <a16:colId xmlns:a16="http://schemas.microsoft.com/office/drawing/2014/main" val="942578578"/>
                    </a:ext>
                  </a:extLst>
                </a:gridCol>
                <a:gridCol w="698818">
                  <a:extLst>
                    <a:ext uri="{9D8B030D-6E8A-4147-A177-3AD203B41FA5}">
                      <a16:colId xmlns:a16="http://schemas.microsoft.com/office/drawing/2014/main" val="3577858685"/>
                    </a:ext>
                  </a:extLst>
                </a:gridCol>
                <a:gridCol w="928708">
                  <a:extLst>
                    <a:ext uri="{9D8B030D-6E8A-4147-A177-3AD203B41FA5}">
                      <a16:colId xmlns:a16="http://schemas.microsoft.com/office/drawing/2014/main" val="3936300642"/>
                    </a:ext>
                  </a:extLst>
                </a:gridCol>
              </a:tblGrid>
              <a:tr h="370840">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tc>
                  <a:txBody>
                    <a:bodyPr/>
                    <a:lstStyle/>
                    <a:p>
                      <a:pPr algn="ctr"/>
                      <a:r>
                        <a:rPr lang="tr-TR" dirty="0" smtClean="0">
                          <a:solidFill>
                            <a:schemeClr val="bg1"/>
                          </a:solidFill>
                        </a:rPr>
                        <a:t>2020</a:t>
                      </a:r>
                      <a:endParaRPr lang="tr-TR" dirty="0">
                        <a:solidFill>
                          <a:schemeClr val="bg1"/>
                        </a:solidFill>
                      </a:endParaRPr>
                    </a:p>
                  </a:txBody>
                  <a:tcPr/>
                </a:tc>
                <a:tc>
                  <a:txBody>
                    <a:bodyPr/>
                    <a:lstStyle/>
                    <a:p>
                      <a:pPr algn="ctr"/>
                      <a:r>
                        <a:rPr lang="tr-TR" dirty="0" smtClean="0">
                          <a:solidFill>
                            <a:schemeClr val="bg1"/>
                          </a:solidFill>
                        </a:rPr>
                        <a:t>2021</a:t>
                      </a:r>
                      <a:endParaRPr lang="tr-TR" dirty="0">
                        <a:solidFill>
                          <a:schemeClr val="bg1"/>
                        </a:solidFill>
                      </a:endParaRPr>
                    </a:p>
                  </a:txBody>
                  <a:tcPr/>
                </a:tc>
                <a:extLst>
                  <a:ext uri="{0D108BD9-81ED-4DB2-BD59-A6C34878D82A}">
                    <a16:rowId xmlns:a16="http://schemas.microsoft.com/office/drawing/2014/main" val="168613906"/>
                  </a:ext>
                </a:extLst>
              </a:tr>
              <a:tr h="370840">
                <a:tc>
                  <a:txBody>
                    <a:bodyPr/>
                    <a:lstStyle/>
                    <a:p>
                      <a:r>
                        <a:rPr lang="tr-TR" dirty="0" smtClean="0"/>
                        <a:t>Kamera</a:t>
                      </a:r>
                      <a:r>
                        <a:rPr lang="tr-TR" baseline="0" dirty="0" smtClean="0"/>
                        <a:t> Sayılarımız</a:t>
                      </a:r>
                      <a:endParaRPr lang="tr-TR" dirty="0"/>
                    </a:p>
                  </a:txBody>
                  <a:tcPr/>
                </a:tc>
                <a:tc>
                  <a:txBody>
                    <a:bodyPr/>
                    <a:lstStyle/>
                    <a:p>
                      <a:pPr algn="ctr"/>
                      <a:r>
                        <a:rPr lang="tr-TR" dirty="0" smtClean="0"/>
                        <a:t>181</a:t>
                      </a:r>
                      <a:endParaRPr lang="tr-TR" dirty="0"/>
                    </a:p>
                  </a:txBody>
                  <a:tcPr/>
                </a:tc>
                <a:tc>
                  <a:txBody>
                    <a:bodyPr/>
                    <a:lstStyle/>
                    <a:p>
                      <a:pPr algn="ctr"/>
                      <a:r>
                        <a:rPr lang="tr-TR" dirty="0" smtClean="0"/>
                        <a:t>239</a:t>
                      </a:r>
                      <a:endParaRPr lang="tr-TR" dirty="0"/>
                    </a:p>
                  </a:txBody>
                  <a:tcPr/>
                </a:tc>
                <a:tc>
                  <a:txBody>
                    <a:bodyPr/>
                    <a:lstStyle/>
                    <a:p>
                      <a:pPr algn="ctr"/>
                      <a:r>
                        <a:rPr lang="tr-TR" dirty="0" smtClean="0"/>
                        <a:t>397</a:t>
                      </a:r>
                      <a:endParaRPr lang="tr-TR" dirty="0"/>
                    </a:p>
                  </a:txBody>
                  <a:tcPr/>
                </a:tc>
                <a:tc>
                  <a:txBody>
                    <a:bodyPr/>
                    <a:lstStyle/>
                    <a:p>
                      <a:pPr algn="ctr"/>
                      <a:r>
                        <a:rPr lang="tr-TR" dirty="0" smtClean="0"/>
                        <a:t>456</a:t>
                      </a:r>
                      <a:endParaRPr lang="tr-TR" dirty="0"/>
                    </a:p>
                  </a:txBody>
                  <a:tcPr/>
                </a:tc>
                <a:tc>
                  <a:txBody>
                    <a:bodyPr/>
                    <a:lstStyle/>
                    <a:p>
                      <a:pPr algn="ctr"/>
                      <a:r>
                        <a:rPr lang="tr-TR" dirty="0" smtClean="0"/>
                        <a:t>506</a:t>
                      </a:r>
                      <a:endParaRPr lang="tr-TR" dirty="0"/>
                    </a:p>
                  </a:txBody>
                  <a:tcPr/>
                </a:tc>
                <a:tc>
                  <a:txBody>
                    <a:bodyPr/>
                    <a:lstStyle/>
                    <a:p>
                      <a:pPr algn="ctr"/>
                      <a:r>
                        <a:rPr lang="tr-TR" b="0" dirty="0" smtClean="0"/>
                        <a:t>570</a:t>
                      </a:r>
                      <a:endParaRPr lang="tr-TR" b="0" dirty="0"/>
                    </a:p>
                  </a:txBody>
                  <a:tcPr/>
                </a:tc>
                <a:tc>
                  <a:txBody>
                    <a:bodyPr/>
                    <a:lstStyle/>
                    <a:p>
                      <a:pPr algn="ctr"/>
                      <a:r>
                        <a:rPr lang="tr-TR" b="0" dirty="0" smtClean="0">
                          <a:solidFill>
                            <a:schemeClr val="tx1"/>
                          </a:solidFill>
                        </a:rPr>
                        <a:t>592</a:t>
                      </a:r>
                      <a:endParaRPr lang="tr-TR" b="0" dirty="0">
                        <a:solidFill>
                          <a:schemeClr val="tx1"/>
                        </a:solidFill>
                      </a:endParaRPr>
                    </a:p>
                  </a:txBody>
                  <a:tcPr/>
                </a:tc>
                <a:tc>
                  <a:txBody>
                    <a:bodyPr/>
                    <a:lstStyle/>
                    <a:p>
                      <a:pPr algn="ctr"/>
                      <a:r>
                        <a:rPr lang="tr-TR" b="1" dirty="0" smtClean="0">
                          <a:solidFill>
                            <a:schemeClr val="tx1"/>
                          </a:solidFill>
                        </a:rPr>
                        <a:t>595</a:t>
                      </a:r>
                      <a:endParaRPr lang="tr-TR" b="1" dirty="0">
                        <a:solidFill>
                          <a:schemeClr val="tx1"/>
                        </a:solidFill>
                      </a:endParaRPr>
                    </a:p>
                  </a:txBody>
                  <a:tcPr/>
                </a:tc>
                <a:extLst>
                  <a:ext uri="{0D108BD9-81ED-4DB2-BD59-A6C34878D82A}">
                    <a16:rowId xmlns:a16="http://schemas.microsoft.com/office/drawing/2014/main" val="168914669"/>
                  </a:ext>
                </a:extLst>
              </a:tr>
            </a:tbl>
          </a:graphicData>
        </a:graphic>
      </p:graphicFrame>
      <p:sp>
        <p:nvSpPr>
          <p:cNvPr id="6" name="Metin kutusu 5"/>
          <p:cNvSpPr txBox="1"/>
          <p:nvPr/>
        </p:nvSpPr>
        <p:spPr>
          <a:xfrm>
            <a:off x="456326" y="1035557"/>
            <a:ext cx="11123303" cy="707886"/>
          </a:xfrm>
          <a:prstGeom prst="rect">
            <a:avLst/>
          </a:prstGeom>
          <a:noFill/>
        </p:spPr>
        <p:txBody>
          <a:bodyPr wrap="square" rtlCol="0">
            <a:spAutoFit/>
          </a:bodyPr>
          <a:lstStyle/>
          <a:p>
            <a:r>
              <a:rPr lang="tr-TR" sz="2000" b="1" dirty="0" smtClean="0"/>
              <a:t>2021 Yılı içinde Konukevinde bulunan 16 adet analog tipi kamera, 22 adet IP kamera ile değiştirilmiştir. Merkez kampüs lojman güvenliği için 4 adet IP kamera takılmıştır. </a:t>
            </a:r>
            <a:endParaRPr lang="tr-TR" sz="2000" b="1" dirty="0"/>
          </a:p>
        </p:txBody>
      </p:sp>
    </p:spTree>
    <p:extLst>
      <p:ext uri="{BB962C8B-B14F-4D97-AF65-F5344CB8AC3E}">
        <p14:creationId xmlns:p14="http://schemas.microsoft.com/office/powerpoint/2010/main" val="2141716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0" y="5645790"/>
            <a:ext cx="4454554" cy="12122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TEKNİK DESTEK</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5" name="Grafik 4"/>
          <p:cNvGraphicFramePr>
            <a:graphicFrameLocks/>
          </p:cNvGraphicFramePr>
          <p:nvPr>
            <p:extLst>
              <p:ext uri="{D42A27DB-BD31-4B8C-83A1-F6EECF244321}">
                <p14:modId xmlns:p14="http://schemas.microsoft.com/office/powerpoint/2010/main" val="3872321102"/>
              </p:ext>
            </p:extLst>
          </p:nvPr>
        </p:nvGraphicFramePr>
        <p:xfrm>
          <a:off x="378691" y="1080000"/>
          <a:ext cx="3195782" cy="577800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3" name="Grafik 12"/>
          <p:cNvGraphicFramePr/>
          <p:nvPr>
            <p:extLst>
              <p:ext uri="{D42A27DB-BD31-4B8C-83A1-F6EECF244321}">
                <p14:modId xmlns:p14="http://schemas.microsoft.com/office/powerpoint/2010/main" val="2057833214"/>
              </p:ext>
            </p:extLst>
          </p:nvPr>
        </p:nvGraphicFramePr>
        <p:xfrm>
          <a:off x="4137890" y="1"/>
          <a:ext cx="8054109" cy="6858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556442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85203" y="597396"/>
            <a:ext cx="6764482" cy="461665"/>
          </a:xfrm>
          <a:prstGeom prst="rect">
            <a:avLst/>
          </a:prstGeom>
          <a:noFill/>
        </p:spPr>
        <p:txBody>
          <a:bodyPr wrap="square" rtlCol="0">
            <a:spAutoFit/>
          </a:bodyPr>
          <a:lstStyle/>
          <a:p>
            <a:pPr lvl="0">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2021 YILI HEDEFLERİ </a:t>
            </a:r>
            <a:r>
              <a:rPr lang="tr-TR" sz="2400" b="1" dirty="0">
                <a:solidFill>
                  <a:prstClr val="black"/>
                </a:solidFill>
              </a:rPr>
              <a:t>VE GERÇEKLEŞMELERİ</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Dikdörtgen 2"/>
          <p:cNvSpPr/>
          <p:nvPr/>
        </p:nvSpPr>
        <p:spPr>
          <a:xfrm>
            <a:off x="1913761" y="1085873"/>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4" name="Metin kutusu 3"/>
          <p:cNvSpPr txBox="1"/>
          <p:nvPr/>
        </p:nvSpPr>
        <p:spPr>
          <a:xfrm>
            <a:off x="2086212" y="1050112"/>
            <a:ext cx="74669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Yedekleme Yazılımı	Alımı (3 Yıllık)</a:t>
            </a:r>
            <a:r>
              <a:rPr kumimoji="0" lang="tr-TR" sz="1800" b="1" i="0" u="none" strike="noStrike" kern="1200" cap="none" spc="0" normalizeH="0" baseline="0" noProof="0" dirty="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Dikdörtgen 4"/>
          <p:cNvSpPr/>
          <p:nvPr/>
        </p:nvSpPr>
        <p:spPr>
          <a:xfrm>
            <a:off x="1913761" y="1496746"/>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Metin kutusu 5"/>
          <p:cNvSpPr txBox="1"/>
          <p:nvPr/>
        </p:nvSpPr>
        <p:spPr>
          <a:xfrm>
            <a:off x="2086212" y="1460985"/>
            <a:ext cx="787190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Antivirus</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Yazılımı </a:t>
            </a:r>
            <a:r>
              <a:rPr kumimoji="0" lang="tr-TR" sz="1800" b="1" i="0" u="none" strike="noStrike" kern="1200" cap="none" spc="0" normalizeH="0" baseline="0" noProof="0" dirty="0">
                <a:ln>
                  <a:noFill/>
                </a:ln>
                <a:solidFill>
                  <a:prstClr val="black"/>
                </a:solidFill>
                <a:effectLst/>
                <a:uLnTx/>
                <a:uFillTx/>
                <a:latin typeface="Calibri"/>
                <a:ea typeface="+mn-ea"/>
                <a:cs typeface="+mn-cs"/>
              </a:rPr>
              <a:t>Alımı (3 Yıllık)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7" name="Dikdörtgen 6"/>
          <p:cNvSpPr/>
          <p:nvPr/>
        </p:nvSpPr>
        <p:spPr>
          <a:xfrm>
            <a:off x="1913761" y="1887447"/>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Metin kutusu 7"/>
          <p:cNvSpPr txBox="1"/>
          <p:nvPr/>
        </p:nvSpPr>
        <p:spPr>
          <a:xfrm>
            <a:off x="2086213" y="1851686"/>
            <a:ext cx="74669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Sızma (</a:t>
            </a: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Pentest</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Testi</a:t>
            </a:r>
            <a:r>
              <a:rPr kumimoji="0" lang="tr-TR" sz="1800" b="1" i="0" u="none" strike="noStrike" kern="1200" cap="none" spc="0" normalizeH="0" baseline="0" noProof="0" dirty="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       </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9" name="Dikdörtgen 8"/>
          <p:cNvSpPr/>
          <p:nvPr/>
        </p:nvSpPr>
        <p:spPr>
          <a:xfrm>
            <a:off x="1913761" y="2274567"/>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Metin kutusu 9"/>
          <p:cNvSpPr txBox="1"/>
          <p:nvPr/>
        </p:nvSpPr>
        <p:spPr>
          <a:xfrm>
            <a:off x="2086212" y="2238806"/>
            <a:ext cx="787190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Academic VMware vSphere 7 Essentials </a:t>
            </a:r>
            <a:r>
              <a:rPr kumimoji="0" lang="en-US" sz="1800" b="1" i="0" u="none" strike="noStrike" kern="1200" cap="none" spc="0" normalizeH="0" baseline="0" noProof="0" dirty="0" smtClean="0">
                <a:ln>
                  <a:noFill/>
                </a:ln>
                <a:solidFill>
                  <a:prstClr val="black"/>
                </a:solidFill>
                <a:effectLst/>
                <a:uLnTx/>
                <a:uFillTx/>
                <a:latin typeface="Calibri"/>
                <a:ea typeface="+mn-ea"/>
                <a:cs typeface="+mn-cs"/>
              </a:rPr>
              <a:t>Plus</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Dikdörtgen 10"/>
          <p:cNvSpPr/>
          <p:nvPr/>
        </p:nvSpPr>
        <p:spPr>
          <a:xfrm>
            <a:off x="1913761" y="2672394"/>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Metin kutusu 11"/>
          <p:cNvSpPr txBox="1"/>
          <p:nvPr/>
        </p:nvSpPr>
        <p:spPr>
          <a:xfrm>
            <a:off x="2086212" y="2636633"/>
            <a:ext cx="787190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KVKK ve Farkındalık Eğitimleri (Tüm Personeller için)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3" name="Dikdörtgen 12"/>
          <p:cNvSpPr/>
          <p:nvPr/>
        </p:nvSpPr>
        <p:spPr>
          <a:xfrm>
            <a:off x="1916075" y="3061996"/>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Metin kutusu 13"/>
          <p:cNvSpPr txBox="1"/>
          <p:nvPr/>
        </p:nvSpPr>
        <p:spPr>
          <a:xfrm>
            <a:off x="2115704" y="3041296"/>
            <a:ext cx="77912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Windows 10 Pro ve Office 2019 Pro  Lisans Alımı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5" name="Dikdörtgen 14"/>
          <p:cNvSpPr/>
          <p:nvPr/>
        </p:nvSpPr>
        <p:spPr>
          <a:xfrm>
            <a:off x="1913761" y="3439537"/>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Metin kutusu 15"/>
          <p:cNvSpPr txBox="1"/>
          <p:nvPr/>
        </p:nvSpPr>
        <p:spPr>
          <a:xfrm>
            <a:off x="2086212" y="3403776"/>
            <a:ext cx="787190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Active Directory ve User Call Lisans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Dikdörtgen 16"/>
          <p:cNvSpPr/>
          <p:nvPr/>
        </p:nvSpPr>
        <p:spPr>
          <a:xfrm>
            <a:off x="1913761" y="3833794"/>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Metin kutusu 17"/>
          <p:cNvSpPr txBox="1"/>
          <p:nvPr/>
        </p:nvSpPr>
        <p:spPr>
          <a:xfrm>
            <a:off x="2086212" y="3798033"/>
            <a:ext cx="787190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Analog-IP Kamera Dönüşümleri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9" name="Dikdörtgen 18"/>
          <p:cNvSpPr/>
          <p:nvPr/>
        </p:nvSpPr>
        <p:spPr>
          <a:xfrm>
            <a:off x="1907841" y="4222731"/>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Dikdörtgen 19"/>
          <p:cNvSpPr/>
          <p:nvPr/>
        </p:nvSpPr>
        <p:spPr>
          <a:xfrm>
            <a:off x="2094525" y="4206085"/>
            <a:ext cx="7814658"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WAF (Web Application Firewall</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Alımı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1" name="Dikdörtgen 20"/>
          <p:cNvSpPr/>
          <p:nvPr/>
        </p:nvSpPr>
        <p:spPr>
          <a:xfrm>
            <a:off x="1907835" y="4606299"/>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Dikdörtgen 21"/>
          <p:cNvSpPr/>
          <p:nvPr/>
        </p:nvSpPr>
        <p:spPr>
          <a:xfrm>
            <a:off x="2094525" y="4602040"/>
            <a:ext cx="7469849"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E-mail Sunucu Kurulumu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23" name="Dikdörtgen 22"/>
          <p:cNvSpPr/>
          <p:nvPr/>
        </p:nvSpPr>
        <p:spPr>
          <a:xfrm>
            <a:off x="1902433" y="5728958"/>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black"/>
              </a:solidFill>
              <a:effectLst/>
              <a:uLnTx/>
              <a:uFillTx/>
              <a:latin typeface="Calibri"/>
              <a:ea typeface="+mn-ea"/>
              <a:cs typeface="+mn-cs"/>
            </a:endParaRPr>
          </a:p>
        </p:txBody>
      </p:sp>
      <p:sp>
        <p:nvSpPr>
          <p:cNvPr id="24" name="Metin kutusu 23"/>
          <p:cNvSpPr txBox="1"/>
          <p:nvPr/>
        </p:nvSpPr>
        <p:spPr>
          <a:xfrm>
            <a:off x="2098412" y="5687625"/>
            <a:ext cx="788598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SİEM (</a:t>
            </a:r>
            <a:r>
              <a:rPr kumimoji="0" lang="en-US" sz="1800" b="1" i="0" u="none" strike="noStrike" kern="1200" cap="none" spc="0" normalizeH="0" baseline="0" noProof="0" dirty="0">
                <a:ln>
                  <a:noFill/>
                </a:ln>
                <a:solidFill>
                  <a:prstClr val="black"/>
                </a:solidFill>
                <a:effectLst/>
                <a:uLnTx/>
                <a:uFillTx/>
                <a:latin typeface="Calibri"/>
                <a:ea typeface="+mn-ea"/>
                <a:cs typeface="+mn-cs"/>
              </a:rPr>
              <a:t>Security information and event management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25" name="Dikdörtgen 24"/>
          <p:cNvSpPr/>
          <p:nvPr/>
        </p:nvSpPr>
        <p:spPr>
          <a:xfrm>
            <a:off x="1902294" y="4991457"/>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26" name="Dikdörtgen 25"/>
          <p:cNvSpPr/>
          <p:nvPr/>
        </p:nvSpPr>
        <p:spPr>
          <a:xfrm>
            <a:off x="2088984" y="4997995"/>
            <a:ext cx="7464191"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İki aşamalı Doğrulama Sistemi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27" name="Dikdörtgen 26"/>
          <p:cNvSpPr/>
          <p:nvPr/>
        </p:nvSpPr>
        <p:spPr>
          <a:xfrm>
            <a:off x="1900808" y="5353106"/>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Dikdörtgen 27"/>
          <p:cNvSpPr/>
          <p:nvPr/>
        </p:nvSpPr>
        <p:spPr>
          <a:xfrm>
            <a:off x="2087498" y="5340293"/>
            <a:ext cx="7465677" cy="37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E-Devlet EBYS Entegrasyonu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29" name="Resim 28"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391038" y="1033728"/>
            <a:ext cx="406231" cy="412586"/>
          </a:xfrm>
          <a:prstGeom prst="rect">
            <a:avLst/>
          </a:prstGeom>
        </p:spPr>
      </p:pic>
      <p:pic>
        <p:nvPicPr>
          <p:cNvPr id="30" name="Resim 29"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391038" y="1449329"/>
            <a:ext cx="406231" cy="412586"/>
          </a:xfrm>
          <a:prstGeom prst="rect">
            <a:avLst/>
          </a:prstGeom>
        </p:spPr>
      </p:pic>
      <p:pic>
        <p:nvPicPr>
          <p:cNvPr id="31" name="Resim 30"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389109" y="2639745"/>
            <a:ext cx="406231" cy="412586"/>
          </a:xfrm>
          <a:prstGeom prst="rect">
            <a:avLst/>
          </a:prstGeom>
        </p:spPr>
      </p:pic>
      <p:pic>
        <p:nvPicPr>
          <p:cNvPr id="32" name="Resim 31"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447478" y="3769961"/>
            <a:ext cx="406231" cy="412586"/>
          </a:xfrm>
          <a:prstGeom prst="rect">
            <a:avLst/>
          </a:prstGeom>
        </p:spPr>
      </p:pic>
      <p:pic>
        <p:nvPicPr>
          <p:cNvPr id="33" name="Resim 32"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469409" y="5314927"/>
            <a:ext cx="406231" cy="412586"/>
          </a:xfrm>
          <a:prstGeom prst="rect">
            <a:avLst/>
          </a:prstGeom>
        </p:spPr>
      </p:pic>
      <p:sp>
        <p:nvSpPr>
          <p:cNvPr id="34" name="Dikdörtgen 33"/>
          <p:cNvSpPr/>
          <p:nvPr/>
        </p:nvSpPr>
        <p:spPr>
          <a:xfrm>
            <a:off x="10216790" y="2662980"/>
            <a:ext cx="70083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5" name="Dikdörtgen 34"/>
          <p:cNvSpPr/>
          <p:nvPr/>
        </p:nvSpPr>
        <p:spPr>
          <a:xfrm>
            <a:off x="10205153" y="3411656"/>
            <a:ext cx="70083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7" name="Dikdörtgen 36"/>
          <p:cNvSpPr/>
          <p:nvPr/>
        </p:nvSpPr>
        <p:spPr>
          <a:xfrm>
            <a:off x="10202408" y="4598583"/>
            <a:ext cx="70083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8" name="Dikdörtgen 37"/>
          <p:cNvSpPr/>
          <p:nvPr/>
        </p:nvSpPr>
        <p:spPr>
          <a:xfrm>
            <a:off x="10197454" y="4953541"/>
            <a:ext cx="70083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9" name="Dikdörtgen 38"/>
          <p:cNvSpPr/>
          <p:nvPr/>
        </p:nvSpPr>
        <p:spPr>
          <a:xfrm>
            <a:off x="10216790" y="5681650"/>
            <a:ext cx="700833" cy="36933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0" name="Dikdörtgen 39"/>
          <p:cNvSpPr/>
          <p:nvPr/>
        </p:nvSpPr>
        <p:spPr>
          <a:xfrm>
            <a:off x="10216790" y="1853016"/>
            <a:ext cx="70083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2" name="Dikdörtgen 41"/>
          <p:cNvSpPr/>
          <p:nvPr/>
        </p:nvSpPr>
        <p:spPr>
          <a:xfrm>
            <a:off x="10962344" y="1851686"/>
            <a:ext cx="1148071"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ISO 27001</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3" name="Dikdörtgen 42"/>
          <p:cNvSpPr/>
          <p:nvPr/>
        </p:nvSpPr>
        <p:spPr>
          <a:xfrm>
            <a:off x="10962344" y="2671964"/>
            <a:ext cx="1148071"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ISO 27001</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4" name="Dikdörtgen 43"/>
          <p:cNvSpPr/>
          <p:nvPr/>
        </p:nvSpPr>
        <p:spPr>
          <a:xfrm>
            <a:off x="1900808" y="6085272"/>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black"/>
              </a:solidFill>
              <a:effectLst/>
              <a:uLnTx/>
              <a:uFillTx/>
              <a:latin typeface="Calibri"/>
              <a:ea typeface="+mn-ea"/>
              <a:cs typeface="+mn-cs"/>
            </a:endParaRPr>
          </a:p>
        </p:txBody>
      </p:sp>
      <p:sp>
        <p:nvSpPr>
          <p:cNvPr id="45" name="Metin kutusu 44"/>
          <p:cNvSpPr txBox="1"/>
          <p:nvPr/>
        </p:nvSpPr>
        <p:spPr>
          <a:xfrm>
            <a:off x="2072132" y="6036178"/>
            <a:ext cx="788598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D</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isk </a:t>
            </a: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Encryption</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6" name="Dikdörtgen 45"/>
          <p:cNvSpPr/>
          <p:nvPr/>
        </p:nvSpPr>
        <p:spPr>
          <a:xfrm>
            <a:off x="10216790" y="6065838"/>
            <a:ext cx="700833" cy="36933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7" name="Dikdörtgen 46"/>
          <p:cNvSpPr/>
          <p:nvPr/>
        </p:nvSpPr>
        <p:spPr>
          <a:xfrm>
            <a:off x="10917623" y="4622125"/>
            <a:ext cx="129067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C.Genelgesi</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8" name="Dikdörtgen 47"/>
          <p:cNvSpPr/>
          <p:nvPr/>
        </p:nvSpPr>
        <p:spPr>
          <a:xfrm>
            <a:off x="1914668" y="6450103"/>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black"/>
              </a:solidFill>
              <a:effectLst/>
              <a:uLnTx/>
              <a:uFillTx/>
              <a:latin typeface="Calibri"/>
              <a:ea typeface="+mn-ea"/>
              <a:cs typeface="+mn-cs"/>
            </a:endParaRPr>
          </a:p>
        </p:txBody>
      </p:sp>
      <p:sp>
        <p:nvSpPr>
          <p:cNvPr id="49" name="Metin kutusu 48"/>
          <p:cNvSpPr txBox="1"/>
          <p:nvPr/>
        </p:nvSpPr>
        <p:spPr>
          <a:xfrm>
            <a:off x="2085992" y="6401009"/>
            <a:ext cx="788598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WSUS (</a:t>
            </a:r>
            <a:r>
              <a:rPr kumimoji="0" lang="tr-TR" sz="1800" b="1" i="0" u="none" strike="noStrike" kern="1200" cap="none" spc="0" normalizeH="0" baseline="0" noProof="0" dirty="0">
                <a:ln>
                  <a:noFill/>
                </a:ln>
                <a:solidFill>
                  <a:prstClr val="black"/>
                </a:solidFill>
                <a:effectLst/>
                <a:uLnTx/>
                <a:uFillTx/>
                <a:latin typeface="Calibri"/>
                <a:ea typeface="+mn-ea"/>
                <a:cs typeface="+mn-cs"/>
              </a:rPr>
              <a:t>Windows Server Update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Services)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50" name="Dikdörtgen 49"/>
          <p:cNvSpPr/>
          <p:nvPr/>
        </p:nvSpPr>
        <p:spPr>
          <a:xfrm>
            <a:off x="10215361" y="6411156"/>
            <a:ext cx="700833" cy="36933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1" name="Resim 50"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447480" y="4188957"/>
            <a:ext cx="406231" cy="412586"/>
          </a:xfrm>
          <a:prstGeom prst="rect">
            <a:avLst/>
          </a:prstGeom>
        </p:spPr>
      </p:pic>
      <p:sp>
        <p:nvSpPr>
          <p:cNvPr id="52" name="Dikdörtgen 51"/>
          <p:cNvSpPr/>
          <p:nvPr/>
        </p:nvSpPr>
        <p:spPr>
          <a:xfrm>
            <a:off x="10905986" y="5689078"/>
            <a:ext cx="129067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C.Genelgesi</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3" name="Dikdörtgen 52"/>
          <p:cNvSpPr/>
          <p:nvPr/>
        </p:nvSpPr>
        <p:spPr>
          <a:xfrm>
            <a:off x="10879706" y="6054368"/>
            <a:ext cx="129067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C.Genelgesi</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4" name="Dikdörtgen 53"/>
          <p:cNvSpPr/>
          <p:nvPr/>
        </p:nvSpPr>
        <p:spPr>
          <a:xfrm>
            <a:off x="10932005" y="4928323"/>
            <a:ext cx="129067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C.Genelgesi</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13342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smtClean="0">
                <a:solidFill>
                  <a:prstClr val="black"/>
                </a:solidFill>
              </a:rPr>
              <a:t>2022 </a:t>
            </a: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HEDEFLERİMİZ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Dikdörtgen 13"/>
          <p:cNvSpPr/>
          <p:nvPr/>
        </p:nvSpPr>
        <p:spPr>
          <a:xfrm>
            <a:off x="1637384" y="1177834"/>
            <a:ext cx="3359894" cy="369332"/>
          </a:xfrm>
          <a:prstGeom prst="rect">
            <a:avLst/>
          </a:prstGeom>
        </p:spPr>
        <p:txBody>
          <a:bodyPr wrap="none">
            <a:spAutoFit/>
          </a:bodyPr>
          <a:lstStyle/>
          <a:p>
            <a:r>
              <a:rPr lang="tr-TR" b="1" dirty="0" smtClean="0">
                <a:solidFill>
                  <a:schemeClr val="accent2">
                    <a:lumMod val="75000"/>
                  </a:schemeClr>
                </a:solidFill>
              </a:rPr>
              <a:t>SIZMA TESTLERİ (PENETRASYON)</a:t>
            </a:r>
            <a:endParaRPr lang="tr-TR" dirty="0"/>
          </a:p>
        </p:txBody>
      </p:sp>
      <p:sp>
        <p:nvSpPr>
          <p:cNvPr id="9" name="Dikdörtgen 8"/>
          <p:cNvSpPr/>
          <p:nvPr/>
        </p:nvSpPr>
        <p:spPr>
          <a:xfrm>
            <a:off x="980903" y="1611900"/>
            <a:ext cx="10706792" cy="707886"/>
          </a:xfrm>
          <a:prstGeom prst="rect">
            <a:avLst/>
          </a:prstGeom>
        </p:spPr>
        <p:txBody>
          <a:bodyPr wrap="square">
            <a:spAutoFit/>
          </a:bodyPr>
          <a:lstStyle/>
          <a:p>
            <a:pPr algn="just"/>
            <a:r>
              <a:rPr lang="tr-TR" sz="2000" b="1" dirty="0"/>
              <a:t>Aralık-2017 ile Ocak-2018 tarihleri arasında </a:t>
            </a:r>
            <a:r>
              <a:rPr lang="tr-TR" sz="2000" b="1" dirty="0" smtClean="0"/>
              <a:t>yaptırılan </a:t>
            </a:r>
            <a:r>
              <a:rPr lang="tr-TR" sz="2000" b="1" dirty="0" err="1">
                <a:solidFill>
                  <a:schemeClr val="accent2">
                    <a:lumMod val="75000"/>
                  </a:schemeClr>
                </a:solidFill>
              </a:rPr>
              <a:t>Pentest</a:t>
            </a:r>
            <a:r>
              <a:rPr lang="tr-TR" sz="2000" b="1" dirty="0" smtClean="0"/>
              <a:t> testlerini ISO 27001 kapsamında 2022 yılı içerisinde tekrar yapılması gerekmektedir.</a:t>
            </a:r>
            <a:endParaRPr lang="tr-TR" sz="2000" b="1" dirty="0"/>
          </a:p>
        </p:txBody>
      </p:sp>
      <p:sp>
        <p:nvSpPr>
          <p:cNvPr id="3" name="Dikdörtgen 2"/>
          <p:cNvSpPr/>
          <p:nvPr/>
        </p:nvSpPr>
        <p:spPr>
          <a:xfrm>
            <a:off x="980903" y="2588043"/>
            <a:ext cx="10706792" cy="1323439"/>
          </a:xfrm>
          <a:prstGeom prst="rect">
            <a:avLst/>
          </a:prstGeom>
        </p:spPr>
        <p:txBody>
          <a:bodyPr wrap="square">
            <a:spAutoFit/>
          </a:bodyPr>
          <a:lstStyle/>
          <a:p>
            <a:pPr algn="just"/>
            <a:r>
              <a:rPr lang="tr-TR" sz="2000" b="1" dirty="0"/>
              <a:t>Sızma testi, </a:t>
            </a:r>
            <a:r>
              <a:rPr lang="tr-TR" sz="2000" b="1" dirty="0" smtClean="0"/>
              <a:t>sistemlerimizdeki </a:t>
            </a:r>
            <a:r>
              <a:rPr lang="tr-TR" sz="2000" b="1" dirty="0"/>
              <a:t>mantık hataları ve zafiyetleri tespit ederek, söz konusu güvenlik açıklıklarının kötü niyetli kişiler tarafından istismar edilmesini önlemek ve sistemleri daha güvenli hale getirmek maksadıyla, “yetkili kişiler” (uluslararası akreditasyona sahip sızma testi uzmanları) tarafından ve “yasal” olarak gerçekleştirilen güvenlik testleridir. </a:t>
            </a:r>
          </a:p>
        </p:txBody>
      </p:sp>
      <p:sp>
        <p:nvSpPr>
          <p:cNvPr id="4" name="Dikdörtgen 3"/>
          <p:cNvSpPr/>
          <p:nvPr/>
        </p:nvSpPr>
        <p:spPr>
          <a:xfrm>
            <a:off x="980903" y="4042494"/>
            <a:ext cx="10706792" cy="707886"/>
          </a:xfrm>
          <a:prstGeom prst="rect">
            <a:avLst/>
          </a:prstGeom>
        </p:spPr>
        <p:txBody>
          <a:bodyPr wrap="square">
            <a:spAutoFit/>
          </a:bodyPr>
          <a:lstStyle/>
          <a:p>
            <a:pPr algn="just"/>
            <a:r>
              <a:rPr lang="tr-TR" sz="2000" b="1" dirty="0"/>
              <a:t>Sızma testleri web uygulama güvenliği, yerel ağ güvenliği, mobil uygulama güvenliği, kaynak kod analizi, bulut sistemler, </a:t>
            </a:r>
            <a:r>
              <a:rPr lang="tr-TR" sz="2000" b="1" dirty="0" err="1"/>
              <a:t>ddos</a:t>
            </a:r>
            <a:r>
              <a:rPr lang="tr-TR" sz="2000" b="1" dirty="0"/>
              <a:t> </a:t>
            </a:r>
            <a:r>
              <a:rPr lang="tr-TR" sz="2000" b="1" dirty="0" smtClean="0"/>
              <a:t>saldırıları,, </a:t>
            </a:r>
            <a:r>
              <a:rPr lang="tr-TR" sz="2000" b="1" dirty="0"/>
              <a:t>kablosuz ağ </a:t>
            </a:r>
            <a:r>
              <a:rPr lang="tr-TR" sz="2000" b="1" dirty="0" err="1"/>
              <a:t>pentest</a:t>
            </a:r>
            <a:r>
              <a:rPr lang="tr-TR" sz="2000" b="1" dirty="0"/>
              <a:t> ve </a:t>
            </a:r>
            <a:r>
              <a:rPr lang="tr-TR" sz="2000" b="1" dirty="0" err="1"/>
              <a:t>voip</a:t>
            </a:r>
            <a:r>
              <a:rPr lang="tr-TR" sz="2000" b="1" dirty="0"/>
              <a:t> </a:t>
            </a:r>
            <a:r>
              <a:rPr lang="tr-TR" sz="2000" b="1" dirty="0" err="1"/>
              <a:t>pentest</a:t>
            </a:r>
            <a:r>
              <a:rPr lang="tr-TR" sz="2000" b="1" dirty="0"/>
              <a:t> gibi alt dallara </a:t>
            </a:r>
            <a:r>
              <a:rPr lang="tr-TR" sz="2000" b="1" dirty="0" smtClean="0"/>
              <a:t>ayrılır.</a:t>
            </a:r>
            <a:endParaRPr lang="tr-TR" sz="2000" b="1" dirty="0"/>
          </a:p>
        </p:txBody>
      </p:sp>
    </p:spTree>
    <p:extLst>
      <p:ext uri="{BB962C8B-B14F-4D97-AF65-F5344CB8AC3E}">
        <p14:creationId xmlns:p14="http://schemas.microsoft.com/office/powerpoint/2010/main" val="1531877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2"/>
          <a:stretch>
            <a:fillRect/>
          </a:stretch>
        </p:blipFill>
        <p:spPr>
          <a:xfrm rot="1334294">
            <a:off x="5978779" y="3439723"/>
            <a:ext cx="1163781" cy="1551708"/>
          </a:xfrm>
          <a:prstGeom prst="rect">
            <a:avLst/>
          </a:prstGeom>
        </p:spPr>
      </p:pic>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52949" y="3157753"/>
            <a:ext cx="2575484" cy="2115645"/>
          </a:xfrm>
          <a:prstGeom prst="rect">
            <a:avLst/>
          </a:prstGeom>
        </p:spPr>
      </p:pic>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smtClean="0">
                <a:solidFill>
                  <a:prstClr val="black"/>
                </a:solidFill>
              </a:rPr>
              <a:t>2022 </a:t>
            </a: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HEDEFLERİMİZ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Metin kutusu 2"/>
          <p:cNvSpPr txBox="1"/>
          <p:nvPr/>
        </p:nvSpPr>
        <p:spPr>
          <a:xfrm>
            <a:off x="1776845" y="1035921"/>
            <a:ext cx="64051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Turnike Geçiş ve Kontrol Sistemleri</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4" name="Dikdörtgen 3"/>
          <p:cNvSpPr/>
          <p:nvPr/>
        </p:nvSpPr>
        <p:spPr>
          <a:xfrm>
            <a:off x="679806" y="1347366"/>
            <a:ext cx="11209089" cy="750975"/>
          </a:xfrm>
          <a:prstGeom prst="rect">
            <a:avLst/>
          </a:prstGeom>
        </p:spPr>
        <p:txBody>
          <a:bodyPr wrap="square">
            <a:spAutoFit/>
          </a:bodyPr>
          <a:lstStyle/>
          <a:p>
            <a:pPr>
              <a:lnSpc>
                <a:spcPct val="107000"/>
              </a:lnSpc>
              <a:spcAft>
                <a:spcPts val="800"/>
              </a:spcAft>
            </a:pPr>
            <a:r>
              <a:rPr lang="tr-TR" sz="2000" b="1" dirty="0">
                <a:latin typeface="Calibri" panose="020F0502020204030204" pitchFamily="34" charset="0"/>
                <a:ea typeface="Calibri" panose="020F0502020204030204" pitchFamily="34" charset="0"/>
                <a:cs typeface="Times New Roman" panose="02020603050405020304" pitchFamily="18" charset="0"/>
              </a:rPr>
              <a:t>Üniversitemizin giriş-çıkış öğrenci ve personel takip için </a:t>
            </a:r>
            <a:r>
              <a:rPr lang="tr-TR" sz="2000" b="1" dirty="0" smtClean="0">
                <a:latin typeface="Calibri" panose="020F0502020204030204" pitchFamily="34" charset="0"/>
                <a:ea typeface="Calibri" panose="020F0502020204030204" pitchFamily="34" charset="0"/>
                <a:cs typeface="Times New Roman" panose="02020603050405020304" pitchFamily="18" charset="0"/>
              </a:rPr>
              <a:t>hazırlanan Proje kapsamında 7 adet </a:t>
            </a:r>
            <a:r>
              <a:rPr lang="tr-TR" sz="2000" b="1" dirty="0" err="1" smtClean="0">
                <a:latin typeface="Calibri" panose="020F0502020204030204" pitchFamily="34" charset="0"/>
                <a:ea typeface="Calibri" panose="020F0502020204030204" pitchFamily="34" charset="0"/>
                <a:cs typeface="Times New Roman" panose="02020603050405020304" pitchFamily="18" charset="0"/>
              </a:rPr>
              <a:t>Tripod</a:t>
            </a:r>
            <a:r>
              <a:rPr lang="tr-TR" sz="2000" b="1" dirty="0" smtClean="0">
                <a:latin typeface="Calibri" panose="020F0502020204030204" pitchFamily="34" charset="0"/>
                <a:ea typeface="Calibri" panose="020F0502020204030204" pitchFamily="34" charset="0"/>
                <a:cs typeface="Times New Roman" panose="02020603050405020304" pitchFamily="18" charset="0"/>
              </a:rPr>
              <a:t> Turnike teçhizatı ile birlikte Ziraat Bankası tarafından alınması planlanmıştır.</a:t>
            </a:r>
          </a:p>
        </p:txBody>
      </p:sp>
      <p:sp>
        <p:nvSpPr>
          <p:cNvPr id="17" name="Metin kutusu 16"/>
          <p:cNvSpPr txBox="1"/>
          <p:nvPr/>
        </p:nvSpPr>
        <p:spPr>
          <a:xfrm>
            <a:off x="3699530" y="4871258"/>
            <a:ext cx="1366787" cy="338554"/>
          </a:xfrm>
          <a:prstGeom prst="rect">
            <a:avLst/>
          </a:prstGeom>
          <a:noFill/>
        </p:spPr>
        <p:txBody>
          <a:bodyPr wrap="square" rtlCol="0">
            <a:spAutoFit/>
          </a:bodyPr>
          <a:lstStyle/>
          <a:p>
            <a:r>
              <a:rPr lang="tr-TR" sz="1600" dirty="0" smtClean="0"/>
              <a:t>Turnike</a:t>
            </a:r>
          </a:p>
        </p:txBody>
      </p:sp>
      <p:graphicFrame>
        <p:nvGraphicFramePr>
          <p:cNvPr id="22" name="Tablo 21"/>
          <p:cNvGraphicFramePr>
            <a:graphicFrameLocks noGrp="1"/>
          </p:cNvGraphicFramePr>
          <p:nvPr>
            <p:extLst>
              <p:ext uri="{D42A27DB-BD31-4B8C-83A1-F6EECF244321}">
                <p14:modId xmlns:p14="http://schemas.microsoft.com/office/powerpoint/2010/main" val="3273644144"/>
              </p:ext>
            </p:extLst>
          </p:nvPr>
        </p:nvGraphicFramePr>
        <p:xfrm>
          <a:off x="407578" y="3335466"/>
          <a:ext cx="2501707" cy="1760220"/>
        </p:xfrm>
        <a:graphic>
          <a:graphicData uri="http://schemas.openxmlformats.org/drawingml/2006/table">
            <a:tbl>
              <a:tblPr firstRow="1" firstCol="1" bandRow="1"/>
              <a:tblGrid>
                <a:gridCol w="1808688">
                  <a:extLst>
                    <a:ext uri="{9D8B030D-6E8A-4147-A177-3AD203B41FA5}">
                      <a16:colId xmlns:a16="http://schemas.microsoft.com/office/drawing/2014/main" val="974145046"/>
                    </a:ext>
                  </a:extLst>
                </a:gridCol>
                <a:gridCol w="693019">
                  <a:extLst>
                    <a:ext uri="{9D8B030D-6E8A-4147-A177-3AD203B41FA5}">
                      <a16:colId xmlns:a16="http://schemas.microsoft.com/office/drawing/2014/main" val="2801655443"/>
                    </a:ext>
                  </a:extLst>
                </a:gridCol>
              </a:tblGrid>
              <a:tr h="0">
                <a:tc>
                  <a:txBody>
                    <a:bodyPr/>
                    <a:lstStyle/>
                    <a:p>
                      <a:pPr algn="just">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Turnike Kurulacak Yer</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100" dirty="0" err="1">
                          <a:effectLst/>
                          <a:latin typeface="Tahoma" panose="020B0604030504040204" pitchFamily="34" charset="0"/>
                          <a:ea typeface="Calibri" panose="020F0502020204030204" pitchFamily="34" charset="0"/>
                          <a:cs typeface="Times New Roman" panose="02020603050405020304" pitchFamily="18" charset="0"/>
                        </a:rPr>
                        <a:t>Tripod</a:t>
                      </a:r>
                      <a:r>
                        <a:rPr lang="tr-TR" sz="1100" dirty="0">
                          <a:effectLst/>
                          <a:latin typeface="Tahoma" panose="020B0604030504040204" pitchFamily="34" charset="0"/>
                          <a:ea typeface="Calibri" panose="020F0502020204030204" pitchFamily="34" charset="0"/>
                          <a:cs typeface="Times New Roman" panose="02020603050405020304" pitchFamily="18" charset="0"/>
                        </a:rPr>
                        <a:t> Turnike</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7506198"/>
                  </a:ext>
                </a:extLst>
              </a:tr>
              <a:tr h="0">
                <a:tc>
                  <a:txBody>
                    <a:bodyPr/>
                    <a:lstStyle/>
                    <a:p>
                      <a:pPr algn="just">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Kezer Yerleşkesi Ana Giriş</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dirty="0" smtClean="0">
                          <a:effectLst/>
                          <a:latin typeface="Tahoma" panose="020B0604030504040204" pitchFamily="34" charset="0"/>
                          <a:ea typeface="Calibri" panose="020F0502020204030204" pitchFamily="34" charset="0"/>
                          <a:cs typeface="Times New Roman" panose="02020603050405020304" pitchFamily="18" charset="0"/>
                        </a:rPr>
                        <a:t>4</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79454067"/>
                  </a:ext>
                </a:extLst>
              </a:tr>
              <a:tr h="0">
                <a:tc>
                  <a:txBody>
                    <a:bodyPr/>
                    <a:lstStyle/>
                    <a:p>
                      <a:pPr algn="just">
                        <a:lnSpc>
                          <a:spcPct val="150000"/>
                        </a:lnSpc>
                        <a:spcAft>
                          <a:spcPts val="0"/>
                        </a:spcAft>
                      </a:pPr>
                      <a:r>
                        <a:rPr lang="tr-TR" sz="1100" dirty="0">
                          <a:effectLst/>
                          <a:latin typeface="Tahoma" panose="020B0604030504040204" pitchFamily="34" charset="0"/>
                          <a:ea typeface="Calibri" panose="020F0502020204030204" pitchFamily="34" charset="0"/>
                          <a:cs typeface="Times New Roman" panose="02020603050405020304" pitchFamily="18" charset="0"/>
                        </a:rPr>
                        <a:t>Merkez Yerleşke Ana Giriş</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dirty="0" smtClean="0">
                          <a:effectLst/>
                          <a:latin typeface="Tahoma" panose="020B0604030504040204" pitchFamily="34" charset="0"/>
                          <a:ea typeface="Calibri" panose="020F0502020204030204" pitchFamily="34" charset="0"/>
                          <a:cs typeface="Times New Roman" panose="02020603050405020304" pitchFamily="18" charset="0"/>
                        </a:rPr>
                        <a:t>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24187684"/>
                  </a:ext>
                </a:extLst>
              </a:tr>
              <a:tr h="0">
                <a:tc>
                  <a:txBody>
                    <a:bodyPr/>
                    <a:lstStyle/>
                    <a:p>
                      <a:pPr algn="just">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Kurtalan MYO Yerleşkesi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dirty="0" smtClean="0">
                          <a:effectLst/>
                          <a:latin typeface="Tahoma" panose="020B0604030504040204" pitchFamily="34" charset="0"/>
                          <a:ea typeface="Calibri" panose="020F0502020204030204" pitchFamily="34" charset="0"/>
                          <a:cs typeface="Times New Roman" panose="02020603050405020304" pitchFamily="18" charset="0"/>
                        </a:rPr>
                        <a:t>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0621187"/>
                  </a:ext>
                </a:extLst>
              </a:tr>
              <a:tr h="0">
                <a:tc>
                  <a:txBody>
                    <a:bodyPr/>
                    <a:lstStyle/>
                    <a:p>
                      <a:pPr algn="just">
                        <a:lnSpc>
                          <a:spcPct val="150000"/>
                        </a:lnSpc>
                        <a:spcAft>
                          <a:spcPts val="0"/>
                        </a:spcAft>
                      </a:pPr>
                      <a:r>
                        <a:rPr lang="tr-TR" sz="1100" dirty="0">
                          <a:effectLst/>
                          <a:latin typeface="Tahoma" panose="020B0604030504040204" pitchFamily="34" charset="0"/>
                          <a:ea typeface="Calibri" panose="020F0502020204030204" pitchFamily="34" charset="0"/>
                          <a:cs typeface="Times New Roman" panose="02020603050405020304" pitchFamily="18" charset="0"/>
                        </a:rPr>
                        <a:t>Eruh MYO </a:t>
                      </a:r>
                      <a:r>
                        <a:rPr lang="tr-TR" sz="1100" dirty="0" smtClean="0">
                          <a:effectLst/>
                          <a:latin typeface="Tahoma" panose="020B0604030504040204" pitchFamily="34" charset="0"/>
                          <a:ea typeface="Calibri" panose="020F0502020204030204" pitchFamily="34" charset="0"/>
                          <a:cs typeface="Times New Roman" panose="02020603050405020304" pitchFamily="18" charset="0"/>
                        </a:rPr>
                        <a:t>Yerleşkesi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dirty="0" smtClean="0">
                          <a:effectLst/>
                          <a:latin typeface="Tahoma" panose="020B0604030504040204" pitchFamily="34" charset="0"/>
                          <a:ea typeface="Calibri" panose="020F0502020204030204" pitchFamily="34" charset="0"/>
                          <a:cs typeface="Times New Roman" panose="02020603050405020304" pitchFamily="18" charset="0"/>
                        </a:rPr>
                        <a:t>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861262"/>
                  </a:ext>
                </a:extLst>
              </a:tr>
              <a:tr h="0">
                <a:tc>
                  <a:txBody>
                    <a:bodyPr/>
                    <a:lstStyle/>
                    <a:p>
                      <a:pPr algn="just">
                        <a:lnSpc>
                          <a:spcPct val="150000"/>
                        </a:lnSpc>
                        <a:spcAft>
                          <a:spcPts val="0"/>
                        </a:spcAft>
                      </a:pPr>
                      <a:r>
                        <a:rPr lang="tr-TR" sz="1100" dirty="0">
                          <a:effectLst/>
                          <a:latin typeface="Tahoma" panose="020B0604030504040204" pitchFamily="34" charset="0"/>
                          <a:ea typeface="Calibri" panose="020F0502020204030204" pitchFamily="34" charset="0"/>
                          <a:cs typeface="Times New Roman" panose="02020603050405020304" pitchFamily="18" charset="0"/>
                        </a:rPr>
                        <a:t>Toplam</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dirty="0" smtClean="0">
                          <a:effectLst/>
                          <a:latin typeface="Tahoma" panose="020B0604030504040204" pitchFamily="34" charset="0"/>
                          <a:ea typeface="Calibri" panose="020F0502020204030204" pitchFamily="34" charset="0"/>
                          <a:cs typeface="Times New Roman" panose="02020603050405020304" pitchFamily="18" charset="0"/>
                        </a:rPr>
                        <a:t>7</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0397852"/>
                  </a:ext>
                </a:extLst>
              </a:tr>
            </a:tbl>
          </a:graphicData>
        </a:graphic>
      </p:graphicFrame>
      <p:sp>
        <p:nvSpPr>
          <p:cNvPr id="12" name="Dikdörtgen 11"/>
          <p:cNvSpPr/>
          <p:nvPr/>
        </p:nvSpPr>
        <p:spPr>
          <a:xfrm>
            <a:off x="679807" y="2138904"/>
            <a:ext cx="11209088" cy="1080296"/>
          </a:xfrm>
          <a:prstGeom prst="rect">
            <a:avLst/>
          </a:prstGeom>
        </p:spPr>
        <p:txBody>
          <a:bodyPr wrap="square">
            <a:spAutoFit/>
          </a:bodyPr>
          <a:lstStyle/>
          <a:p>
            <a:pPr algn="just">
              <a:lnSpc>
                <a:spcPct val="107000"/>
              </a:lnSpc>
              <a:spcAft>
                <a:spcPts val="800"/>
              </a:spcAft>
            </a:pPr>
            <a:r>
              <a:rPr lang="tr-TR" sz="2000" b="1" dirty="0" smtClean="0">
                <a:latin typeface="Calibri" panose="020F0502020204030204" pitchFamily="34" charset="0"/>
                <a:ea typeface="Calibri" panose="020F0502020204030204" pitchFamily="34" charset="0"/>
                <a:cs typeface="Times New Roman" panose="02020603050405020304" pitchFamily="18" charset="0"/>
              </a:rPr>
              <a:t>Turnikeler Kampüs girişlerine konulacağından dolayı yağmur ve güneşten muhafaza edilmesini </a:t>
            </a:r>
            <a:r>
              <a:rPr lang="tr-TR" sz="2000" b="1" dirty="0" err="1" smtClean="0">
                <a:latin typeface="Calibri" panose="020F0502020204030204" pitchFamily="34" charset="0"/>
                <a:ea typeface="Calibri" panose="020F0502020204030204" pitchFamily="34" charset="0"/>
                <a:cs typeface="Times New Roman" panose="02020603050405020304" pitchFamily="18" charset="0"/>
              </a:rPr>
              <a:t>teminen</a:t>
            </a:r>
            <a:r>
              <a:rPr lang="tr-TR" sz="2000" b="1" dirty="0" smtClean="0">
                <a:latin typeface="Calibri" panose="020F0502020204030204" pitchFamily="34" charset="0"/>
                <a:ea typeface="Calibri" panose="020F0502020204030204" pitchFamily="34" charset="0"/>
                <a:cs typeface="Times New Roman" panose="02020603050405020304" pitchFamily="18" charset="0"/>
              </a:rPr>
              <a:t> 2020  yılı sonunda çatı yapılmıştır. Ancak yapılan çatılar sistemleri dış ortamdan muhafaza edecek evsafta değildir.</a:t>
            </a:r>
          </a:p>
        </p:txBody>
      </p:sp>
      <p:sp>
        <p:nvSpPr>
          <p:cNvPr id="18" name="Metin kutusu 17"/>
          <p:cNvSpPr txBox="1"/>
          <p:nvPr/>
        </p:nvSpPr>
        <p:spPr>
          <a:xfrm>
            <a:off x="6098132" y="2993506"/>
            <a:ext cx="1007824" cy="584775"/>
          </a:xfrm>
          <a:prstGeom prst="rect">
            <a:avLst/>
          </a:prstGeom>
          <a:noFill/>
        </p:spPr>
        <p:txBody>
          <a:bodyPr wrap="square" rtlCol="0">
            <a:spAutoFit/>
          </a:bodyPr>
          <a:lstStyle/>
          <a:p>
            <a:r>
              <a:rPr lang="tr-TR" sz="1600" dirty="0" smtClean="0"/>
              <a:t>Kart Okuyucu</a:t>
            </a:r>
          </a:p>
        </p:txBody>
      </p:sp>
      <p:pic>
        <p:nvPicPr>
          <p:cNvPr id="9" name="Resim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4916" y="4871258"/>
            <a:ext cx="6107168" cy="1974802"/>
          </a:xfrm>
          <a:prstGeom prst="rect">
            <a:avLst/>
          </a:prstGeom>
        </p:spPr>
      </p:pic>
      <p:sp>
        <p:nvSpPr>
          <p:cNvPr id="13" name="Dikdörtgen 12"/>
          <p:cNvSpPr/>
          <p:nvPr/>
        </p:nvSpPr>
        <p:spPr>
          <a:xfrm>
            <a:off x="7409145" y="2962871"/>
            <a:ext cx="4479750" cy="2397579"/>
          </a:xfrm>
          <a:prstGeom prst="rect">
            <a:avLst/>
          </a:prstGeom>
        </p:spPr>
        <p:txBody>
          <a:bodyPr wrap="square">
            <a:spAutoFit/>
          </a:bodyPr>
          <a:lstStyle/>
          <a:p>
            <a:pPr algn="just">
              <a:lnSpc>
                <a:spcPct val="107000"/>
              </a:lnSpc>
              <a:spcAft>
                <a:spcPts val="800"/>
              </a:spcAft>
            </a:pPr>
            <a:r>
              <a:rPr lang="tr-TR" sz="2000" b="1" dirty="0" smtClean="0">
                <a:latin typeface="Calibri" panose="020F0502020204030204" pitchFamily="34" charset="0"/>
                <a:ea typeface="Calibri" panose="020F0502020204030204" pitchFamily="34" charset="0"/>
                <a:cs typeface="Times New Roman" panose="02020603050405020304" pitchFamily="18" charset="0"/>
              </a:rPr>
              <a:t>Ayrıca bina girişlerimizde güvenliği sağlamak adına bütün bina girişlerine kart okuyucular planlanmıştır. Turnike sistemleriyle entegre çalışacak bu sistem sayesinde mesai saatleri dışında ve olağanüstü durumlarda geçişler kontrol edilebilecektir.</a:t>
            </a:r>
          </a:p>
        </p:txBody>
      </p:sp>
    </p:spTree>
    <p:extLst>
      <p:ext uri="{BB962C8B-B14F-4D97-AF65-F5344CB8AC3E}">
        <p14:creationId xmlns:p14="http://schemas.microsoft.com/office/powerpoint/2010/main" val="2891105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esim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04967" y="3946733"/>
            <a:ext cx="3282975" cy="1860353"/>
          </a:xfrm>
          <a:prstGeom prst="ellipse">
            <a:avLst/>
          </a:prstGeom>
          <a:ln>
            <a:noFill/>
          </a:ln>
          <a:effectLst>
            <a:softEdge rad="112500"/>
          </a:effectLst>
        </p:spPr>
      </p:pic>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a:solidFill>
                  <a:prstClr val="black"/>
                </a:solidFill>
              </a:rPr>
              <a:t>2022 HEDEFLERİMİZ</a:t>
            </a:r>
          </a:p>
        </p:txBody>
      </p:sp>
      <p:sp>
        <p:nvSpPr>
          <p:cNvPr id="3" name="Metin kutusu 2"/>
          <p:cNvSpPr txBox="1"/>
          <p:nvPr/>
        </p:nvSpPr>
        <p:spPr>
          <a:xfrm>
            <a:off x="1776845" y="1100931"/>
            <a:ext cx="6405130" cy="369332"/>
          </a:xfrm>
          <a:prstGeom prst="rect">
            <a:avLst/>
          </a:prstGeom>
          <a:noFill/>
        </p:spPr>
        <p:txBody>
          <a:bodyPr wrap="square" rtlCol="0">
            <a:spAutoFit/>
          </a:bodyPr>
          <a:lstStyle/>
          <a:p>
            <a:pPr lvl="0">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Siber Güvenlik</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4" name="Dikdörtgen 3"/>
          <p:cNvSpPr/>
          <p:nvPr/>
        </p:nvSpPr>
        <p:spPr>
          <a:xfrm>
            <a:off x="4198570" y="1470263"/>
            <a:ext cx="7314557" cy="1200329"/>
          </a:xfrm>
          <a:prstGeom prst="rect">
            <a:avLst/>
          </a:prstGeom>
        </p:spPr>
        <p:txBody>
          <a:bodyPr wrap="square">
            <a:spAutoFit/>
          </a:bodyPr>
          <a:lstStyle/>
          <a:p>
            <a:pPr algn="just"/>
            <a:r>
              <a:rPr lang="tr-TR" dirty="0"/>
              <a:t>Siber ortamda, kurum, kuruluş ve kullanıcıların varlıklarını korumak amacıyla kullanılan araçlar, politikalar, güvenlik kavramları, güvenlik teminatları, kılavuzlar, risk yönetimi yaklaşımları, faaliyetler, eğitimler, en iyi uygulamalar ve teknolojiler bütünüdür.</a:t>
            </a:r>
          </a:p>
        </p:txBody>
      </p:sp>
      <p:sp>
        <p:nvSpPr>
          <p:cNvPr id="5" name="Dikdörtgen 4"/>
          <p:cNvSpPr/>
          <p:nvPr/>
        </p:nvSpPr>
        <p:spPr>
          <a:xfrm>
            <a:off x="2026723" y="4066526"/>
            <a:ext cx="3132364" cy="2031325"/>
          </a:xfrm>
          <a:prstGeom prst="rect">
            <a:avLst/>
          </a:prstGeom>
        </p:spPr>
        <p:txBody>
          <a:bodyPr wrap="square">
            <a:spAutoFit/>
          </a:bodyPr>
          <a:lstStyle/>
          <a:p>
            <a:pPr marL="285750" indent="-285750">
              <a:buFont typeface="Arial" pitchFamily="34" charset="0"/>
              <a:buChar char="•"/>
            </a:pPr>
            <a:r>
              <a:rPr lang="tr-TR" dirty="0"/>
              <a:t>Sisteme yetkisiz </a:t>
            </a:r>
            <a:r>
              <a:rPr lang="tr-TR" dirty="0" smtClean="0"/>
              <a:t>erişim</a:t>
            </a:r>
          </a:p>
          <a:p>
            <a:pPr marL="285750" indent="-285750">
              <a:buFont typeface="Arial" pitchFamily="34" charset="0"/>
              <a:buChar char="•"/>
            </a:pPr>
            <a:r>
              <a:rPr lang="tr-TR" dirty="0" smtClean="0"/>
              <a:t>Sistemin bozulması</a:t>
            </a:r>
          </a:p>
          <a:p>
            <a:pPr marL="285750" indent="-285750">
              <a:buFont typeface="Arial" pitchFamily="34" charset="0"/>
              <a:buChar char="•"/>
            </a:pPr>
            <a:r>
              <a:rPr lang="tr-TR" dirty="0" smtClean="0"/>
              <a:t>Hizmetlerin engellenmesi</a:t>
            </a:r>
          </a:p>
          <a:p>
            <a:pPr marL="285750" indent="-285750">
              <a:buFont typeface="Arial" pitchFamily="34" charset="0"/>
              <a:buChar char="•"/>
            </a:pPr>
            <a:r>
              <a:rPr lang="tr-TR" dirty="0" smtClean="0"/>
              <a:t>Bilgilerin değiştirilmesi</a:t>
            </a:r>
          </a:p>
          <a:p>
            <a:pPr marL="285750" indent="-285750">
              <a:buFont typeface="Arial" pitchFamily="34" charset="0"/>
              <a:buChar char="•"/>
            </a:pPr>
            <a:r>
              <a:rPr lang="tr-TR" dirty="0" smtClean="0"/>
              <a:t>Bilgilerin </a:t>
            </a:r>
            <a:r>
              <a:rPr lang="tr-TR" dirty="0"/>
              <a:t>yok </a:t>
            </a:r>
            <a:r>
              <a:rPr lang="tr-TR" dirty="0" smtClean="0"/>
              <a:t>edilmesi</a:t>
            </a:r>
          </a:p>
          <a:p>
            <a:pPr marL="285750" indent="-285750">
              <a:buFont typeface="Arial" pitchFamily="34" charset="0"/>
              <a:buChar char="•"/>
            </a:pPr>
            <a:r>
              <a:rPr lang="tr-TR" dirty="0" smtClean="0"/>
              <a:t>Bilgilerin </a:t>
            </a:r>
            <a:r>
              <a:rPr lang="tr-TR" dirty="0"/>
              <a:t>ifşa </a:t>
            </a:r>
            <a:r>
              <a:rPr lang="tr-TR" dirty="0" smtClean="0"/>
              <a:t>edilmesi</a:t>
            </a:r>
          </a:p>
          <a:p>
            <a:pPr marL="285750" indent="-285750">
              <a:buFont typeface="Arial" pitchFamily="34" charset="0"/>
              <a:buChar char="•"/>
            </a:pPr>
            <a:r>
              <a:rPr lang="tr-TR" dirty="0" smtClean="0"/>
              <a:t>Bilgilerin </a:t>
            </a:r>
            <a:r>
              <a:rPr lang="tr-TR" dirty="0"/>
              <a:t>çalınması</a:t>
            </a:r>
          </a:p>
        </p:txBody>
      </p:sp>
      <p:sp>
        <p:nvSpPr>
          <p:cNvPr id="6" name="Dikdörtgen 5"/>
          <p:cNvSpPr/>
          <p:nvPr/>
        </p:nvSpPr>
        <p:spPr>
          <a:xfrm>
            <a:off x="1143625" y="3800519"/>
            <a:ext cx="2592697" cy="369332"/>
          </a:xfrm>
          <a:prstGeom prst="rect">
            <a:avLst/>
          </a:prstGeom>
        </p:spPr>
        <p:txBody>
          <a:bodyPr wrap="none">
            <a:spAutoFit/>
          </a:bodyPr>
          <a:lstStyle/>
          <a:p>
            <a:r>
              <a:rPr lang="tr-TR" dirty="0"/>
              <a:t>Siber Tehditlerin Amaçları</a:t>
            </a:r>
          </a:p>
        </p:txBody>
      </p:sp>
      <p:sp>
        <p:nvSpPr>
          <p:cNvPr id="7" name="Metin kutusu 6"/>
          <p:cNvSpPr txBox="1"/>
          <p:nvPr/>
        </p:nvSpPr>
        <p:spPr>
          <a:xfrm>
            <a:off x="5028063" y="3800519"/>
            <a:ext cx="3841295" cy="369332"/>
          </a:xfrm>
          <a:prstGeom prst="rect">
            <a:avLst/>
          </a:prstGeom>
          <a:noFill/>
        </p:spPr>
        <p:txBody>
          <a:bodyPr wrap="square" rtlCol="0">
            <a:spAutoFit/>
          </a:bodyPr>
          <a:lstStyle/>
          <a:p>
            <a:r>
              <a:rPr lang="tr-TR" dirty="0" smtClean="0"/>
              <a:t>SOME (Siber Olaylara Müdahale Ekibi)</a:t>
            </a:r>
            <a:endParaRPr lang="tr-TR" dirty="0"/>
          </a:p>
        </p:txBody>
      </p:sp>
      <p:sp>
        <p:nvSpPr>
          <p:cNvPr id="8" name="Dikdörtgen 7"/>
          <p:cNvSpPr/>
          <p:nvPr/>
        </p:nvSpPr>
        <p:spPr>
          <a:xfrm>
            <a:off x="5448040" y="4128402"/>
            <a:ext cx="3132364" cy="923330"/>
          </a:xfrm>
          <a:prstGeom prst="rect">
            <a:avLst/>
          </a:prstGeom>
        </p:spPr>
        <p:txBody>
          <a:bodyPr wrap="square">
            <a:spAutoFit/>
          </a:bodyPr>
          <a:lstStyle/>
          <a:p>
            <a:pPr marL="285750" indent="-285750">
              <a:buFont typeface="Arial" pitchFamily="34" charset="0"/>
              <a:buChar char="•"/>
            </a:pPr>
            <a:r>
              <a:rPr lang="tr-TR" dirty="0"/>
              <a:t>Ömer ASLAN	Arş</a:t>
            </a:r>
            <a:r>
              <a:rPr lang="tr-TR" dirty="0" smtClean="0"/>
              <a:t>. </a:t>
            </a:r>
            <a:r>
              <a:rPr lang="tr-TR" dirty="0" err="1" smtClean="0"/>
              <a:t>Görv</a:t>
            </a:r>
            <a:r>
              <a:rPr lang="tr-TR" dirty="0"/>
              <a:t>.</a:t>
            </a:r>
          </a:p>
          <a:p>
            <a:pPr marL="285750" indent="-285750">
              <a:buFont typeface="Arial" pitchFamily="34" charset="0"/>
              <a:buChar char="•"/>
            </a:pPr>
            <a:r>
              <a:rPr lang="tr-TR" dirty="0" smtClean="0"/>
              <a:t>Yunus ALP	</a:t>
            </a:r>
            <a:r>
              <a:rPr lang="tr-TR" dirty="0" err="1" smtClean="0"/>
              <a:t>Öğr</a:t>
            </a:r>
            <a:r>
              <a:rPr lang="tr-TR" dirty="0" smtClean="0"/>
              <a:t>. </a:t>
            </a:r>
            <a:r>
              <a:rPr lang="tr-TR" dirty="0" err="1" smtClean="0"/>
              <a:t>Görv</a:t>
            </a:r>
            <a:r>
              <a:rPr lang="tr-TR" dirty="0" smtClean="0"/>
              <a:t>.</a:t>
            </a:r>
          </a:p>
          <a:p>
            <a:pPr marL="285750" indent="-285750">
              <a:buFont typeface="Arial" pitchFamily="34" charset="0"/>
              <a:buChar char="•"/>
            </a:pPr>
            <a:r>
              <a:rPr lang="tr-TR" dirty="0" smtClean="0"/>
              <a:t>Mansur BEŞTAŞ	Şb. </a:t>
            </a:r>
            <a:r>
              <a:rPr lang="tr-TR" dirty="0" err="1" smtClean="0"/>
              <a:t>Müd</a:t>
            </a:r>
            <a:r>
              <a:rPr lang="tr-TR" dirty="0" smtClean="0"/>
              <a:t>.</a:t>
            </a:r>
          </a:p>
        </p:txBody>
      </p:sp>
      <p:sp>
        <p:nvSpPr>
          <p:cNvPr id="11" name="Dikdörtgen 10"/>
          <p:cNvSpPr/>
          <p:nvPr/>
        </p:nvSpPr>
        <p:spPr>
          <a:xfrm>
            <a:off x="4198570" y="2744186"/>
            <a:ext cx="7150554" cy="923330"/>
          </a:xfrm>
          <a:prstGeom prst="rect">
            <a:avLst/>
          </a:prstGeom>
        </p:spPr>
        <p:txBody>
          <a:bodyPr wrap="square">
            <a:spAutoFit/>
          </a:bodyPr>
          <a:lstStyle/>
          <a:p>
            <a:pPr algn="just"/>
            <a:r>
              <a:rPr lang="tr-TR" dirty="0"/>
              <a:t>2016-2019 Ulusal Siber Güvenlik ve Eylem planı kapsamında  2018 </a:t>
            </a:r>
            <a:r>
              <a:rPr lang="tr-TR" dirty="0" smtClean="0"/>
              <a:t>sonu itibariyle Siber Güvenlik alanında eleman yetiştirilmesi ve istihdam edilmesi istenmiştir.</a:t>
            </a:r>
            <a:endParaRPr lang="tr-TR" dirty="0"/>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1421" y="1511557"/>
            <a:ext cx="3048264" cy="20462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00583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r>
              <a:rPr lang="tr-TR" sz="2400" b="1" dirty="0" smtClean="0">
                <a:solidFill>
                  <a:prstClr val="black"/>
                </a:solidFill>
              </a:rPr>
              <a:t>2022 HEDEFLERİMİZ</a:t>
            </a:r>
            <a:endParaRPr lang="tr-TR" sz="2400" b="1" dirty="0">
              <a:solidFill>
                <a:prstClr val="black"/>
              </a:solidFill>
            </a:endParaRPr>
          </a:p>
        </p:txBody>
      </p:sp>
      <p:sp>
        <p:nvSpPr>
          <p:cNvPr id="5" name="Metin kutusu 4"/>
          <p:cNvSpPr txBox="1"/>
          <p:nvPr/>
        </p:nvSpPr>
        <p:spPr>
          <a:xfrm>
            <a:off x="1776844" y="1100931"/>
            <a:ext cx="8905011" cy="707886"/>
          </a:xfrm>
          <a:prstGeom prst="rect">
            <a:avLst/>
          </a:prstGeom>
          <a:noFill/>
        </p:spPr>
        <p:txBody>
          <a:bodyPr wrap="square" rtlCol="0">
            <a:spAutoFit/>
          </a:bodyPr>
          <a:lstStyle/>
          <a:p>
            <a:pPr lvl="0">
              <a:defRPr/>
            </a:pPr>
            <a:r>
              <a:rPr lang="tr-TR" sz="2000" b="1" dirty="0">
                <a:solidFill>
                  <a:schemeClr val="accent2">
                    <a:lumMod val="75000"/>
                  </a:schemeClr>
                </a:solidFill>
              </a:rPr>
              <a:t>6698 </a:t>
            </a:r>
            <a:r>
              <a:rPr lang="tr-TR" sz="2000" b="1" dirty="0" smtClean="0">
                <a:solidFill>
                  <a:schemeClr val="accent2">
                    <a:lumMod val="75000"/>
                  </a:schemeClr>
                </a:solidFill>
              </a:rPr>
              <a:t>Sayılı (KVKK) </a:t>
            </a:r>
            <a:r>
              <a:rPr kumimoji="0" lang="tr-TR" sz="2000" b="1" i="0" u="none" strike="noStrike" kern="1200" cap="none" spc="0" normalizeH="0" baseline="0" noProof="0" dirty="0" smtClean="0">
                <a:ln>
                  <a:noFill/>
                </a:ln>
                <a:solidFill>
                  <a:schemeClr val="accent2">
                    <a:lumMod val="75000"/>
                  </a:schemeClr>
                </a:solidFill>
                <a:effectLst/>
                <a:uLnTx/>
                <a:uFillTx/>
                <a:latin typeface="Calibri"/>
                <a:ea typeface="+mn-ea"/>
                <a:cs typeface="+mn-cs"/>
              </a:rPr>
              <a:t>Kişisel Verilerin Korunması Kanunu Kapsamındaki</a:t>
            </a:r>
            <a:r>
              <a:rPr kumimoji="0" lang="tr-TR" sz="2000" b="1" i="0" u="none" strike="noStrike" kern="1200" cap="none" spc="0" normalizeH="0" noProof="0" dirty="0" smtClean="0">
                <a:ln>
                  <a:noFill/>
                </a:ln>
                <a:solidFill>
                  <a:schemeClr val="accent2">
                    <a:lumMod val="75000"/>
                  </a:schemeClr>
                </a:solidFill>
                <a:effectLst/>
                <a:uLnTx/>
                <a:uFillTx/>
                <a:latin typeface="Calibri"/>
                <a:ea typeface="+mn-ea"/>
                <a:cs typeface="+mn-cs"/>
              </a:rPr>
              <a:t> Teknik Tedbirlerin Tamamlanması</a:t>
            </a:r>
            <a:endParaRPr kumimoji="0" lang="tr-TR" sz="20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graphicFrame>
        <p:nvGraphicFramePr>
          <p:cNvPr id="3" name="Tablo 2"/>
          <p:cNvGraphicFramePr>
            <a:graphicFrameLocks noGrp="1"/>
          </p:cNvGraphicFramePr>
          <p:nvPr>
            <p:extLst>
              <p:ext uri="{D42A27DB-BD31-4B8C-83A1-F6EECF244321}">
                <p14:modId xmlns:p14="http://schemas.microsoft.com/office/powerpoint/2010/main" val="2526116539"/>
              </p:ext>
            </p:extLst>
          </p:nvPr>
        </p:nvGraphicFramePr>
        <p:xfrm>
          <a:off x="2808806" y="1824629"/>
          <a:ext cx="5296103" cy="4135597"/>
        </p:xfrm>
        <a:graphic>
          <a:graphicData uri="http://schemas.openxmlformats.org/drawingml/2006/table">
            <a:tbl>
              <a:tblPr/>
              <a:tblGrid>
                <a:gridCol w="4614459">
                  <a:extLst>
                    <a:ext uri="{9D8B030D-6E8A-4147-A177-3AD203B41FA5}">
                      <a16:colId xmlns:a16="http://schemas.microsoft.com/office/drawing/2014/main" val="2077941675"/>
                    </a:ext>
                  </a:extLst>
                </a:gridCol>
                <a:gridCol w="681644">
                  <a:extLst>
                    <a:ext uri="{9D8B030D-6E8A-4147-A177-3AD203B41FA5}">
                      <a16:colId xmlns:a16="http://schemas.microsoft.com/office/drawing/2014/main" val="818346038"/>
                    </a:ext>
                  </a:extLst>
                </a:gridCol>
              </a:tblGrid>
              <a:tr h="245356">
                <a:tc>
                  <a:txBody>
                    <a:bodyPr/>
                    <a:lstStyle/>
                    <a:p>
                      <a:pPr indent="-279400" algn="l">
                        <a:lnSpc>
                          <a:spcPts val="1230"/>
                        </a:lnSpc>
                        <a:spcAft>
                          <a:spcPts val="0"/>
                        </a:spcAft>
                      </a:pPr>
                      <a:r>
                        <a:rPr lang="tr-TR" sz="1400" b="1" spc="0" dirty="0">
                          <a:solidFill>
                            <a:srgbClr val="FFFFFF"/>
                          </a:solidFill>
                          <a:effectLst/>
                          <a:latin typeface="Arial" panose="020B0604020202020204" pitchFamily="34" charset="0"/>
                          <a:ea typeface="Arial" panose="020B0604020202020204" pitchFamily="34" charset="0"/>
                          <a:cs typeface="Arial" panose="020B0604020202020204" pitchFamily="34" charset="0"/>
                        </a:rPr>
                        <a:t>Teknik Tedbirler</a:t>
                      </a:r>
                      <a:endParaRPr lang="tr-TR" sz="1400" dirty="0">
                        <a:effectLst/>
                        <a:latin typeface="Arial" panose="020B0604020202020204" pitchFamily="34" charset="0"/>
                        <a:ea typeface="Arial" panose="020B0604020202020204" pitchFamily="34" charset="0"/>
                      </a:endParaRPr>
                    </a:p>
                  </a:txBody>
                  <a:tcPr marL="6350" marR="6350" marT="0" marB="0" anchor="b">
                    <a:lnL>
                      <a:noFill/>
                    </a:lnL>
                    <a:lnR>
                      <a:noFill/>
                    </a:lnR>
                    <a:lnT>
                      <a:noFill/>
                    </a:lnT>
                    <a:lnB>
                      <a:noFill/>
                    </a:lnB>
                    <a:solidFill>
                      <a:srgbClr val="BD1723"/>
                    </a:solidFill>
                  </a:tcPr>
                </a:tc>
                <a:tc>
                  <a:txBody>
                    <a:bodyPr/>
                    <a:lstStyle/>
                    <a:p>
                      <a:pPr indent="-279400" algn="l">
                        <a:lnSpc>
                          <a:spcPts val="123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a:noFill/>
                    </a:lnL>
                    <a:lnR>
                      <a:noFill/>
                    </a:lnR>
                    <a:lnT>
                      <a:noFill/>
                    </a:lnT>
                    <a:lnB>
                      <a:noFill/>
                    </a:lnB>
                    <a:solidFill>
                      <a:srgbClr val="BD1723"/>
                    </a:solidFill>
                  </a:tcPr>
                </a:tc>
                <a:extLst>
                  <a:ext uri="{0D108BD9-81ED-4DB2-BD59-A6C34878D82A}">
                    <a16:rowId xmlns:a16="http://schemas.microsoft.com/office/drawing/2014/main" val="374281310"/>
                  </a:ext>
                </a:extLst>
              </a:tr>
              <a:tr h="224792">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Yetki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Matrisi (Active Directory)</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78485287"/>
                  </a:ext>
                </a:extLst>
              </a:tr>
              <a:tr h="251738">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Yetki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Kontrol (Active Directory)</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744276615"/>
                  </a:ext>
                </a:extLst>
              </a:tr>
              <a:tr h="228337">
                <a:tc>
                  <a:txBody>
                    <a:bodyPr/>
                    <a:lstStyle/>
                    <a:p>
                      <a:pPr indent="-279400" algn="l">
                        <a:lnSpc>
                          <a:spcPts val="1170"/>
                        </a:lnSpc>
                        <a:spcAft>
                          <a:spcPts val="0"/>
                        </a:spcAft>
                      </a:pPr>
                      <a:r>
                        <a:rPr lang="tr-TR" sz="1400" b="0" spc="0">
                          <a:solidFill>
                            <a:schemeClr val="tx1"/>
                          </a:solidFill>
                          <a:effectLst/>
                          <a:latin typeface="Arial" panose="020B0604020202020204" pitchFamily="34" charset="0"/>
                          <a:ea typeface="Arial" panose="020B0604020202020204" pitchFamily="34" charset="0"/>
                          <a:cs typeface="Arial" panose="020B0604020202020204" pitchFamily="34" charset="0"/>
                        </a:rPr>
                        <a:t>Erişim Logları</a:t>
                      </a:r>
                      <a:endParaRPr lang="tr-TR" sz="1400" b="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190142630"/>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Kullanıcı Hesap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Yönetimi (Active</a:t>
                      </a:r>
                      <a:r>
                        <a:rPr lang="tr-TR" sz="1400" b="0" spc="0" baseline="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 Directory)</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8071377"/>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Ağ Güvenliği</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07670791"/>
                  </a:ext>
                </a:extLst>
              </a:tr>
              <a:tr h="224792">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Uygulama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Güvenliği (WAF)</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05451444"/>
                  </a:ext>
                </a:extLst>
              </a:tr>
              <a:tr h="228337">
                <a:tc>
                  <a:txBody>
                    <a:bodyPr/>
                    <a:lstStyle/>
                    <a:p>
                      <a:pPr marL="0" marR="0" lvl="0" indent="-279400" algn="l" defTabSz="914400" rtl="0" eaLnBrk="1" fontAlgn="auto" latinLnBrk="0" hangingPunct="1">
                        <a:lnSpc>
                          <a:spcPts val="1170"/>
                        </a:lnSpc>
                        <a:spcBef>
                          <a:spcPts val="0"/>
                        </a:spcBef>
                        <a:spcAft>
                          <a:spcPts val="0"/>
                        </a:spcAft>
                        <a:buClrTx/>
                        <a:buSzTx/>
                        <a:buFontTx/>
                        <a:buNone/>
                        <a:tabLst/>
                        <a:defRPr/>
                      </a:pP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Şifreleme (Disk </a:t>
                      </a:r>
                      <a:r>
                        <a:rPr lang="tr-TR" sz="1400" b="0" spc="0" dirty="0" err="1" smtClean="0">
                          <a:solidFill>
                            <a:schemeClr val="tx1"/>
                          </a:solidFill>
                          <a:effectLst/>
                          <a:latin typeface="Arial" panose="020B0604020202020204" pitchFamily="34" charset="0"/>
                          <a:ea typeface="Arial" panose="020B0604020202020204" pitchFamily="34" charset="0"/>
                          <a:cs typeface="Arial" panose="020B0604020202020204" pitchFamily="34" charset="0"/>
                        </a:rPr>
                        <a:t>Encryption</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 &amp; (DLP)</a:t>
                      </a:r>
                      <a:endParaRPr lang="tr-TR" sz="1400" b="0" dirty="0" smtClean="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85486008"/>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Sızma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Testi (</a:t>
                      </a:r>
                      <a:r>
                        <a:rPr lang="tr-TR" sz="1400" b="0" spc="0" dirty="0" err="1" smtClean="0">
                          <a:solidFill>
                            <a:schemeClr val="tx1"/>
                          </a:solidFill>
                          <a:effectLst/>
                          <a:latin typeface="Arial" panose="020B0604020202020204" pitchFamily="34" charset="0"/>
                          <a:ea typeface="Arial" panose="020B0604020202020204" pitchFamily="34" charset="0"/>
                          <a:cs typeface="Arial" panose="020B0604020202020204" pitchFamily="34" charset="0"/>
                        </a:rPr>
                        <a:t>Pentest</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870759794"/>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Saldırı Tespit ve Önleme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Sistemleri (IPS-IDS)</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07921233"/>
                  </a:ext>
                </a:extLst>
              </a:tr>
              <a:tr h="224792">
                <a:tc>
                  <a:txBody>
                    <a:bodyPr/>
                    <a:lstStyle/>
                    <a:p>
                      <a:pPr indent="-279400" algn="l">
                        <a:lnSpc>
                          <a:spcPts val="1170"/>
                        </a:lnSpc>
                        <a:spcAft>
                          <a:spcPts val="0"/>
                        </a:spcAft>
                      </a:pPr>
                      <a:r>
                        <a:rPr lang="tr-TR" sz="1400" b="0" spc="0" dirty="0" err="1">
                          <a:solidFill>
                            <a:schemeClr val="tx1"/>
                          </a:solidFill>
                          <a:effectLst/>
                          <a:latin typeface="Arial" panose="020B0604020202020204" pitchFamily="34" charset="0"/>
                          <a:ea typeface="Arial" panose="020B0604020202020204" pitchFamily="34" charset="0"/>
                          <a:cs typeface="Arial" panose="020B0604020202020204" pitchFamily="34" charset="0"/>
                        </a:rPr>
                        <a:t>Log</a:t>
                      </a: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Kayıtları (5651 </a:t>
                      </a:r>
                      <a:r>
                        <a:rPr lang="tr-TR" sz="1400" b="0" spc="0" dirty="0" err="1" smtClean="0">
                          <a:solidFill>
                            <a:schemeClr val="tx1"/>
                          </a:solidFill>
                          <a:effectLst/>
                          <a:latin typeface="Arial" panose="020B0604020202020204" pitchFamily="34" charset="0"/>
                          <a:ea typeface="Arial" panose="020B0604020202020204" pitchFamily="34" charset="0"/>
                          <a:cs typeface="Arial" panose="020B0604020202020204" pitchFamily="34" charset="0"/>
                        </a:rPr>
                        <a:t>Loglama</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 Kaydı / Zaman Damgası)</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11048285"/>
                  </a:ext>
                </a:extLst>
              </a:tr>
              <a:tr h="228337">
                <a:tc>
                  <a:txBody>
                    <a:bodyPr/>
                    <a:lstStyle/>
                    <a:p>
                      <a:pPr indent="-279400" algn="l">
                        <a:lnSpc>
                          <a:spcPts val="1170"/>
                        </a:lnSpc>
                        <a:spcAft>
                          <a:spcPts val="0"/>
                        </a:spcAft>
                      </a:pPr>
                      <a:r>
                        <a:rPr lang="tr-TR" sz="1400" b="0" spc="0">
                          <a:solidFill>
                            <a:schemeClr val="tx1"/>
                          </a:solidFill>
                          <a:effectLst/>
                          <a:latin typeface="Arial" panose="020B0604020202020204" pitchFamily="34" charset="0"/>
                          <a:ea typeface="Arial" panose="020B0604020202020204" pitchFamily="34" charset="0"/>
                          <a:cs typeface="Arial" panose="020B0604020202020204" pitchFamily="34" charset="0"/>
                        </a:rPr>
                        <a:t>Veri Maskeleme</a:t>
                      </a:r>
                      <a:endParaRPr lang="tr-TR" sz="1400" b="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50296788"/>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Veri Kaybı Önleme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Yazılımları (DLP)</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36139207"/>
                  </a:ext>
                </a:extLst>
              </a:tr>
              <a:tr h="224792">
                <a:tc>
                  <a:txBody>
                    <a:bodyPr/>
                    <a:lstStyle/>
                    <a:p>
                      <a:pPr indent="-279400" algn="l">
                        <a:lnSpc>
                          <a:spcPts val="1170"/>
                        </a:lnSpc>
                        <a:spcAft>
                          <a:spcPts val="0"/>
                        </a:spcAft>
                      </a:pP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Yedekleme (FKM)</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0213330"/>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Güvenlik Duvarları</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325053880"/>
                  </a:ext>
                </a:extLst>
              </a:tr>
              <a:tr h="228337">
                <a:tc>
                  <a:txBody>
                    <a:bodyPr/>
                    <a:lstStyle/>
                    <a:p>
                      <a:pPr indent="-279400" algn="l">
                        <a:lnSpc>
                          <a:spcPts val="1170"/>
                        </a:lnSpc>
                        <a:spcAft>
                          <a:spcPts val="0"/>
                        </a:spcAft>
                      </a:pPr>
                      <a:r>
                        <a:rPr lang="tr-TR" sz="1400" b="0" spc="0">
                          <a:solidFill>
                            <a:schemeClr val="tx1"/>
                          </a:solidFill>
                          <a:effectLst/>
                          <a:latin typeface="Arial" panose="020B0604020202020204" pitchFamily="34" charset="0"/>
                          <a:ea typeface="Arial" panose="020B0604020202020204" pitchFamily="34" charset="0"/>
                          <a:cs typeface="Arial" panose="020B0604020202020204" pitchFamily="34" charset="0"/>
                        </a:rPr>
                        <a:t>Güncel Anti-Virüs Sistemleri</a:t>
                      </a:r>
                      <a:endParaRPr lang="tr-TR" sz="1400" b="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100456379"/>
                  </a:ext>
                </a:extLst>
              </a:tr>
              <a:tr h="224792">
                <a:tc>
                  <a:txBody>
                    <a:bodyPr/>
                    <a:lstStyle/>
                    <a:p>
                      <a:pPr indent="-279400" algn="l">
                        <a:lnSpc>
                          <a:spcPts val="1170"/>
                        </a:lnSpc>
                        <a:spcAft>
                          <a:spcPts val="0"/>
                        </a:spcAft>
                      </a:pPr>
                      <a:r>
                        <a:rPr lang="tr-TR" sz="1400" b="0" spc="0">
                          <a:solidFill>
                            <a:schemeClr val="tx1"/>
                          </a:solidFill>
                          <a:effectLst/>
                          <a:latin typeface="Arial" panose="020B0604020202020204" pitchFamily="34" charset="0"/>
                          <a:ea typeface="Arial" panose="020B0604020202020204" pitchFamily="34" charset="0"/>
                          <a:cs typeface="Arial" panose="020B0604020202020204" pitchFamily="34" charset="0"/>
                        </a:rPr>
                        <a:t>Silme, Yok Etme veya Anonim Hale Getirme</a:t>
                      </a:r>
                      <a:endParaRPr lang="tr-TR" sz="1400" b="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69884423"/>
                  </a:ext>
                </a:extLst>
              </a:tr>
              <a:tr h="231173">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Anahtar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Yönetimi (İkili</a:t>
                      </a:r>
                      <a:r>
                        <a:rPr lang="tr-TR" sz="1400" b="0" spc="0" baseline="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 Doğrulama Sistemi)</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768854662"/>
                  </a:ext>
                </a:extLst>
              </a:tr>
            </a:tbl>
          </a:graphicData>
        </a:graphic>
      </p:graphicFrame>
      <p:pic>
        <p:nvPicPr>
          <p:cNvPr id="6" name="Resim 5"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39642" y="5045403"/>
            <a:ext cx="256509" cy="260522"/>
          </a:xfrm>
          <a:prstGeom prst="rect">
            <a:avLst/>
          </a:prstGeom>
        </p:spPr>
      </p:pic>
      <p:pic>
        <p:nvPicPr>
          <p:cNvPr id="7" name="Resim 6"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39641" y="5270574"/>
            <a:ext cx="256509" cy="260522"/>
          </a:xfrm>
          <a:prstGeom prst="rect">
            <a:avLst/>
          </a:prstGeom>
        </p:spPr>
      </p:pic>
      <p:pic>
        <p:nvPicPr>
          <p:cNvPr id="8" name="Resim 7"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39640" y="4788436"/>
            <a:ext cx="256509" cy="260522"/>
          </a:xfrm>
          <a:prstGeom prst="rect">
            <a:avLst/>
          </a:prstGeom>
        </p:spPr>
      </p:pic>
      <p:pic>
        <p:nvPicPr>
          <p:cNvPr id="9" name="Resim 8"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21284" y="4133386"/>
            <a:ext cx="256509" cy="260522"/>
          </a:xfrm>
          <a:prstGeom prst="rect">
            <a:avLst/>
          </a:prstGeom>
        </p:spPr>
      </p:pic>
      <p:pic>
        <p:nvPicPr>
          <p:cNvPr id="10" name="Resim 9"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39641" y="5497660"/>
            <a:ext cx="256509" cy="260522"/>
          </a:xfrm>
          <a:prstGeom prst="rect">
            <a:avLst/>
          </a:prstGeom>
        </p:spPr>
      </p:pic>
      <p:pic>
        <p:nvPicPr>
          <p:cNvPr id="12" name="Resim 11"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21285" y="4359514"/>
            <a:ext cx="256509" cy="260522"/>
          </a:xfrm>
          <a:prstGeom prst="rect">
            <a:avLst/>
          </a:prstGeom>
        </p:spPr>
      </p:pic>
      <p:pic>
        <p:nvPicPr>
          <p:cNvPr id="13" name="Resim 12"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14004" y="3892317"/>
            <a:ext cx="256509" cy="260522"/>
          </a:xfrm>
          <a:prstGeom prst="rect">
            <a:avLst/>
          </a:prstGeom>
        </p:spPr>
      </p:pic>
      <p:pic>
        <p:nvPicPr>
          <p:cNvPr id="14" name="Resim 13"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57884" y="4614167"/>
            <a:ext cx="202733" cy="202733"/>
          </a:xfrm>
          <a:prstGeom prst="rect">
            <a:avLst/>
          </a:prstGeom>
        </p:spPr>
      </p:pic>
      <p:pic>
        <p:nvPicPr>
          <p:cNvPr id="15" name="Resim 14"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2753" y="3695083"/>
            <a:ext cx="202733" cy="202733"/>
          </a:xfrm>
          <a:prstGeom prst="rect">
            <a:avLst/>
          </a:prstGeom>
        </p:spPr>
      </p:pic>
      <p:pic>
        <p:nvPicPr>
          <p:cNvPr id="16" name="Resim 15"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19310" y="2811026"/>
            <a:ext cx="202733" cy="202733"/>
          </a:xfrm>
          <a:prstGeom prst="rect">
            <a:avLst/>
          </a:prstGeom>
        </p:spPr>
      </p:pic>
      <p:pic>
        <p:nvPicPr>
          <p:cNvPr id="18" name="Resim 17"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342" y="3454717"/>
            <a:ext cx="202733" cy="202733"/>
          </a:xfrm>
          <a:prstGeom prst="rect">
            <a:avLst/>
          </a:prstGeom>
        </p:spPr>
      </p:pic>
      <p:pic>
        <p:nvPicPr>
          <p:cNvPr id="21" name="Resim 20"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583779" y="3214302"/>
            <a:ext cx="256509" cy="260522"/>
          </a:xfrm>
          <a:prstGeom prst="rect">
            <a:avLst/>
          </a:prstGeom>
        </p:spPr>
      </p:pic>
      <p:pic>
        <p:nvPicPr>
          <p:cNvPr id="23" name="Resim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93674" y="2290495"/>
            <a:ext cx="257530" cy="223279"/>
          </a:xfrm>
          <a:prstGeom prst="rect">
            <a:avLst/>
          </a:prstGeom>
        </p:spPr>
      </p:pic>
      <p:pic>
        <p:nvPicPr>
          <p:cNvPr id="24" name="Resim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91909" y="2043630"/>
            <a:ext cx="257530" cy="223279"/>
          </a:xfrm>
          <a:prstGeom prst="rect">
            <a:avLst/>
          </a:prstGeom>
        </p:spPr>
      </p:pic>
      <p:pic>
        <p:nvPicPr>
          <p:cNvPr id="25" name="Resim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96999" y="2550760"/>
            <a:ext cx="257530" cy="223279"/>
          </a:xfrm>
          <a:prstGeom prst="rect">
            <a:avLst/>
          </a:prstGeom>
        </p:spPr>
      </p:pic>
      <p:pic>
        <p:nvPicPr>
          <p:cNvPr id="26" name="Resim 2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84628" y="3006392"/>
            <a:ext cx="257530" cy="223279"/>
          </a:xfrm>
          <a:prstGeom prst="rect">
            <a:avLst/>
          </a:prstGeom>
        </p:spPr>
      </p:pic>
      <p:pic>
        <p:nvPicPr>
          <p:cNvPr id="27" name="Resim 26"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6527" y="5767817"/>
            <a:ext cx="202733" cy="202733"/>
          </a:xfrm>
          <a:prstGeom prst="rect">
            <a:avLst/>
          </a:prstGeom>
        </p:spPr>
      </p:pic>
      <p:pic>
        <p:nvPicPr>
          <p:cNvPr id="28" name="Resim 27"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44052" y="2709659"/>
            <a:ext cx="202733" cy="202733"/>
          </a:xfrm>
          <a:prstGeom prst="rect">
            <a:avLst/>
          </a:prstGeom>
        </p:spPr>
      </p:pic>
      <p:sp>
        <p:nvSpPr>
          <p:cNvPr id="29" name="Metin kutusu 28"/>
          <p:cNvSpPr txBox="1"/>
          <p:nvPr/>
        </p:nvSpPr>
        <p:spPr>
          <a:xfrm>
            <a:off x="9185327" y="2626359"/>
            <a:ext cx="2327800" cy="369332"/>
          </a:xfrm>
          <a:prstGeom prst="rect">
            <a:avLst/>
          </a:prstGeom>
          <a:noFill/>
        </p:spPr>
        <p:txBody>
          <a:bodyPr wrap="square" rtlCol="0">
            <a:spAutoFit/>
          </a:bodyPr>
          <a:lstStyle/>
          <a:p>
            <a:r>
              <a:rPr lang="tr-TR" b="1" dirty="0" smtClean="0"/>
              <a:t>Bütçe talep edildi.</a:t>
            </a:r>
            <a:endParaRPr lang="tr-TR" b="1" dirty="0"/>
          </a:p>
        </p:txBody>
      </p:sp>
      <p:pic>
        <p:nvPicPr>
          <p:cNvPr id="30" name="Resim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38502" y="3049947"/>
            <a:ext cx="257530" cy="223279"/>
          </a:xfrm>
          <a:prstGeom prst="rect">
            <a:avLst/>
          </a:prstGeom>
        </p:spPr>
      </p:pic>
      <p:sp>
        <p:nvSpPr>
          <p:cNvPr id="31" name="Metin kutusu 30"/>
          <p:cNvSpPr txBox="1"/>
          <p:nvPr/>
        </p:nvSpPr>
        <p:spPr>
          <a:xfrm>
            <a:off x="9185327" y="2990525"/>
            <a:ext cx="2327800" cy="369332"/>
          </a:xfrm>
          <a:prstGeom prst="rect">
            <a:avLst/>
          </a:prstGeom>
          <a:noFill/>
        </p:spPr>
        <p:txBody>
          <a:bodyPr wrap="square" rtlCol="0">
            <a:spAutoFit/>
          </a:bodyPr>
          <a:lstStyle/>
          <a:p>
            <a:r>
              <a:rPr lang="tr-TR" b="1" dirty="0" smtClean="0"/>
              <a:t>Kısmen uygulandı.</a:t>
            </a:r>
            <a:endParaRPr lang="tr-TR" b="1" dirty="0"/>
          </a:p>
        </p:txBody>
      </p:sp>
      <p:pic>
        <p:nvPicPr>
          <p:cNvPr id="32" name="Resim 31"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8891863" y="3426838"/>
            <a:ext cx="256509" cy="260522"/>
          </a:xfrm>
          <a:prstGeom prst="rect">
            <a:avLst/>
          </a:prstGeom>
        </p:spPr>
      </p:pic>
      <p:sp>
        <p:nvSpPr>
          <p:cNvPr id="33" name="Metin kutusu 32"/>
          <p:cNvSpPr txBox="1"/>
          <p:nvPr/>
        </p:nvSpPr>
        <p:spPr>
          <a:xfrm>
            <a:off x="9185327" y="3331374"/>
            <a:ext cx="2327800" cy="369332"/>
          </a:xfrm>
          <a:prstGeom prst="rect">
            <a:avLst/>
          </a:prstGeom>
          <a:noFill/>
        </p:spPr>
        <p:txBody>
          <a:bodyPr wrap="square" rtlCol="0">
            <a:spAutoFit/>
          </a:bodyPr>
          <a:lstStyle/>
          <a:p>
            <a:r>
              <a:rPr lang="tr-TR" b="1" dirty="0" smtClean="0"/>
              <a:t>Uygulandı.</a:t>
            </a:r>
            <a:endParaRPr lang="tr-TR" b="1" dirty="0"/>
          </a:p>
        </p:txBody>
      </p:sp>
    </p:spTree>
    <p:extLst>
      <p:ext uri="{BB962C8B-B14F-4D97-AF65-F5344CB8AC3E}">
        <p14:creationId xmlns:p14="http://schemas.microsoft.com/office/powerpoint/2010/main" val="1178182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600"/>
                                        <p:tgtEl>
                                          <p:spTgt spid="14"/>
                                        </p:tgtEl>
                                      </p:cBhvr>
                                    </p:animEffect>
                                  </p:childTnLst>
                                </p:cTn>
                              </p:par>
                            </p:childTnLst>
                          </p:cTn>
                        </p:par>
                        <p:par>
                          <p:cTn id="12" fill="hold">
                            <p:stCondLst>
                              <p:cond delay="110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600"/>
                                        <p:tgtEl>
                                          <p:spTgt spid="15"/>
                                        </p:tgtEl>
                                      </p:cBhvr>
                                    </p:animEffect>
                                  </p:childTnLst>
                                </p:cTn>
                              </p:par>
                            </p:childTnLst>
                          </p:cTn>
                        </p:par>
                        <p:par>
                          <p:cTn id="16" fill="hold">
                            <p:stCondLst>
                              <p:cond delay="17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600"/>
                                        <p:tgtEl>
                                          <p:spTgt spid="16"/>
                                        </p:tgtEl>
                                      </p:cBhvr>
                                    </p:animEffect>
                                  </p:childTnLst>
                                </p:cTn>
                              </p:par>
                            </p:childTnLst>
                          </p:cTn>
                        </p:par>
                        <p:par>
                          <p:cTn id="20" fill="hold">
                            <p:stCondLst>
                              <p:cond delay="230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600"/>
                                        <p:tgtEl>
                                          <p:spTgt spid="18"/>
                                        </p:tgtEl>
                                      </p:cBhvr>
                                    </p:animEffect>
                                  </p:childTnLst>
                                </p:cTn>
                              </p:par>
                            </p:childTnLst>
                          </p:cTn>
                        </p:par>
                        <p:par>
                          <p:cTn id="24" fill="hold">
                            <p:stCondLst>
                              <p:cond delay="2900"/>
                            </p:stCondLst>
                            <p:childTnLst>
                              <p:par>
                                <p:cTn id="25" presetID="22" presetClass="entr" presetSubtype="8" fill="hold"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left)">
                                      <p:cBhvr>
                                        <p:cTn id="27" dur="550"/>
                                        <p:tgtEl>
                                          <p:spTgt spid="23"/>
                                        </p:tgtEl>
                                      </p:cBhvr>
                                    </p:animEffect>
                                  </p:childTnLst>
                                </p:cTn>
                              </p:par>
                            </p:childTnLst>
                          </p:cTn>
                        </p:par>
                        <p:par>
                          <p:cTn id="28" fill="hold">
                            <p:stCondLst>
                              <p:cond delay="3450"/>
                            </p:stCondLst>
                            <p:childTnLst>
                              <p:par>
                                <p:cTn id="29" presetID="22" presetClass="entr" presetSubtype="8"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left)">
                                      <p:cBhvr>
                                        <p:cTn id="31" dur="550"/>
                                        <p:tgtEl>
                                          <p:spTgt spid="24"/>
                                        </p:tgtEl>
                                      </p:cBhvr>
                                    </p:animEffect>
                                  </p:childTnLst>
                                </p:cTn>
                              </p:par>
                            </p:childTnLst>
                          </p:cTn>
                        </p:par>
                        <p:par>
                          <p:cTn id="32" fill="hold">
                            <p:stCondLst>
                              <p:cond delay="4000"/>
                            </p:stCondLst>
                            <p:childTnLst>
                              <p:par>
                                <p:cTn id="33" presetID="22" presetClass="entr" presetSubtype="8" fill="hold"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left)">
                                      <p:cBhvr>
                                        <p:cTn id="35" dur="550"/>
                                        <p:tgtEl>
                                          <p:spTgt spid="25"/>
                                        </p:tgtEl>
                                      </p:cBhvr>
                                    </p:animEffect>
                                  </p:childTnLst>
                                </p:cTn>
                              </p:par>
                            </p:childTnLst>
                          </p:cTn>
                        </p:par>
                        <p:par>
                          <p:cTn id="36" fill="hold">
                            <p:stCondLst>
                              <p:cond delay="4550"/>
                            </p:stCondLst>
                            <p:childTnLst>
                              <p:par>
                                <p:cTn id="37" presetID="22" presetClass="entr" presetSubtype="8" fill="hold"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50"/>
                                        <p:tgtEl>
                                          <p:spTgt spid="26"/>
                                        </p:tgtEl>
                                      </p:cBhvr>
                                    </p:animEffect>
                                  </p:childTnLst>
                                </p:cTn>
                              </p:par>
                            </p:childTnLst>
                          </p:cTn>
                        </p:par>
                        <p:par>
                          <p:cTn id="40" fill="hold">
                            <p:stCondLst>
                              <p:cond delay="5100"/>
                            </p:stCondLst>
                            <p:childTnLst>
                              <p:par>
                                <p:cTn id="41" presetID="22" presetClass="entr" presetSubtype="8"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600"/>
                                        <p:tgtEl>
                                          <p:spTgt spid="27"/>
                                        </p:tgtEl>
                                      </p:cBhvr>
                                    </p:animEffect>
                                  </p:childTnLst>
                                </p:cTn>
                              </p:par>
                            </p:childTnLst>
                          </p:cTn>
                        </p:par>
                        <p:par>
                          <p:cTn id="44" fill="hold">
                            <p:stCondLst>
                              <p:cond delay="5700"/>
                            </p:stCondLst>
                            <p:childTnLst>
                              <p:par>
                                <p:cTn id="45" presetID="22" presetClass="entr" presetSubtype="8" fill="hold"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600"/>
                                        <p:tgtEl>
                                          <p:spTgt spid="28"/>
                                        </p:tgtEl>
                                      </p:cBhvr>
                                    </p:animEffect>
                                  </p:childTnLst>
                                </p:cTn>
                              </p:par>
                              <p:par>
                                <p:cTn id="48" presetID="22" presetClass="entr" presetSubtype="4" fill="hold" grpId="0" nodeType="withEffect">
                                  <p:stCondLst>
                                    <p:cond delay="700"/>
                                  </p:stCondLst>
                                  <p:childTnLst>
                                    <p:set>
                                      <p:cBhvr>
                                        <p:cTn id="49" dur="1" fill="hold">
                                          <p:stCondLst>
                                            <p:cond delay="0"/>
                                          </p:stCondLst>
                                        </p:cTn>
                                        <p:tgtEl>
                                          <p:spTgt spid="29"/>
                                        </p:tgtEl>
                                        <p:attrNameLst>
                                          <p:attrName>style.visibility</p:attrName>
                                        </p:attrNameLst>
                                      </p:cBhvr>
                                      <p:to>
                                        <p:strVal val="visible"/>
                                      </p:to>
                                    </p:set>
                                    <p:animEffect transition="in" filter="wipe(down)">
                                      <p:cBhvr>
                                        <p:cTn id="50" dur="500"/>
                                        <p:tgtEl>
                                          <p:spTgt spid="29"/>
                                        </p:tgtEl>
                                      </p:cBhvr>
                                    </p:animEffect>
                                  </p:childTnLst>
                                </p:cTn>
                              </p:par>
                            </p:childTnLst>
                          </p:cTn>
                        </p:par>
                        <p:par>
                          <p:cTn id="51" fill="hold">
                            <p:stCondLst>
                              <p:cond delay="6900"/>
                            </p:stCondLst>
                            <p:childTnLst>
                              <p:par>
                                <p:cTn id="52" presetID="22" presetClass="entr" presetSubtype="8" fill="hold" nodeType="after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wipe(left)">
                                      <p:cBhvr>
                                        <p:cTn id="54" dur="550"/>
                                        <p:tgtEl>
                                          <p:spTgt spid="30"/>
                                        </p:tgtEl>
                                      </p:cBhvr>
                                    </p:animEffect>
                                  </p:childTnLst>
                                </p:cTn>
                              </p:par>
                              <p:par>
                                <p:cTn id="55" presetID="22" presetClass="entr" presetSubtype="4" fill="hold" grpId="0" nodeType="withEffect">
                                  <p:stCondLst>
                                    <p:cond delay="700"/>
                                  </p:stCondLst>
                                  <p:childTnLst>
                                    <p:set>
                                      <p:cBhvr>
                                        <p:cTn id="56" dur="1" fill="hold">
                                          <p:stCondLst>
                                            <p:cond delay="0"/>
                                          </p:stCondLst>
                                        </p:cTn>
                                        <p:tgtEl>
                                          <p:spTgt spid="31"/>
                                        </p:tgtEl>
                                        <p:attrNameLst>
                                          <p:attrName>style.visibility</p:attrName>
                                        </p:attrNameLst>
                                      </p:cBhvr>
                                      <p:to>
                                        <p:strVal val="visible"/>
                                      </p:to>
                                    </p:set>
                                    <p:animEffect transition="in" filter="wipe(down)">
                                      <p:cBhvr>
                                        <p:cTn id="57" dur="500"/>
                                        <p:tgtEl>
                                          <p:spTgt spid="31"/>
                                        </p:tgtEl>
                                      </p:cBhvr>
                                    </p:animEffect>
                                  </p:childTnLst>
                                </p:cTn>
                              </p:par>
                              <p:par>
                                <p:cTn id="58" presetID="22" presetClass="entr" presetSubtype="4" fill="hold" grpId="0" nodeType="withEffect">
                                  <p:stCondLst>
                                    <p:cond delay="700"/>
                                  </p:stCondLst>
                                  <p:childTnLst>
                                    <p:set>
                                      <p:cBhvr>
                                        <p:cTn id="59" dur="1" fill="hold">
                                          <p:stCondLst>
                                            <p:cond delay="0"/>
                                          </p:stCondLst>
                                        </p:cTn>
                                        <p:tgtEl>
                                          <p:spTgt spid="33"/>
                                        </p:tgtEl>
                                        <p:attrNameLst>
                                          <p:attrName>style.visibility</p:attrName>
                                        </p:attrNameLst>
                                      </p:cBhvr>
                                      <p:to>
                                        <p:strVal val="visible"/>
                                      </p:to>
                                    </p:set>
                                    <p:animEffect transition="in" filter="wipe(down)">
                                      <p:cBhvr>
                                        <p:cTn id="6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p:bldP spid="31"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r>
              <a:rPr lang="tr-TR" sz="2400" b="1" dirty="0">
                <a:solidFill>
                  <a:prstClr val="black"/>
                </a:solidFill>
              </a:rPr>
              <a:t>2022 HEDEFLERİMİZ</a:t>
            </a:r>
          </a:p>
        </p:txBody>
      </p:sp>
      <p:sp>
        <p:nvSpPr>
          <p:cNvPr id="5" name="Metin kutusu 4"/>
          <p:cNvSpPr txBox="1"/>
          <p:nvPr/>
        </p:nvSpPr>
        <p:spPr>
          <a:xfrm>
            <a:off x="1651716" y="1092209"/>
            <a:ext cx="9802775" cy="400110"/>
          </a:xfrm>
          <a:prstGeom prst="rect">
            <a:avLst/>
          </a:prstGeom>
          <a:noFill/>
        </p:spPr>
        <p:txBody>
          <a:bodyPr wrap="square" rtlCol="0">
            <a:spAutoFit/>
          </a:bodyPr>
          <a:lstStyle/>
          <a:p>
            <a:pPr lvl="0">
              <a:defRPr/>
            </a:pPr>
            <a:r>
              <a:rPr lang="tr-TR" sz="2000" b="1" dirty="0">
                <a:solidFill>
                  <a:schemeClr val="accent2">
                    <a:lumMod val="75000"/>
                  </a:schemeClr>
                </a:solidFill>
              </a:rPr>
              <a:t>Kullanıcı Kimlik Doğrulama </a:t>
            </a:r>
            <a:r>
              <a:rPr lang="tr-TR" sz="2000" b="1" dirty="0" smtClean="0">
                <a:solidFill>
                  <a:schemeClr val="accent2">
                    <a:lumMod val="75000"/>
                  </a:schemeClr>
                </a:solidFill>
              </a:rPr>
              <a:t>Yönetimini (Active Directory) Üniversite Geneline  Uygulamak</a:t>
            </a:r>
            <a:endParaRPr kumimoji="0" lang="tr-TR" sz="2000" b="1" i="0" u="none" strike="noStrike" kern="1200" cap="none" spc="0" normalizeH="0" baseline="0" noProof="0" dirty="0">
              <a:ln>
                <a:noFill/>
              </a:ln>
              <a:solidFill>
                <a:schemeClr val="accent2">
                  <a:lumMod val="75000"/>
                </a:schemeClr>
              </a:solidFill>
              <a:effectLst/>
              <a:uLnTx/>
              <a:uFillTx/>
              <a:latin typeface="Calibri"/>
            </a:endParaRPr>
          </a:p>
        </p:txBody>
      </p:sp>
      <p:sp>
        <p:nvSpPr>
          <p:cNvPr id="4" name="Metin kutusu 3"/>
          <p:cNvSpPr txBox="1"/>
          <p:nvPr/>
        </p:nvSpPr>
        <p:spPr>
          <a:xfrm>
            <a:off x="1651716" y="2922107"/>
            <a:ext cx="5244440" cy="400110"/>
          </a:xfrm>
          <a:prstGeom prst="rect">
            <a:avLst/>
          </a:prstGeom>
          <a:noFill/>
        </p:spPr>
        <p:txBody>
          <a:bodyPr wrap="square" rtlCol="0">
            <a:spAutoFit/>
          </a:bodyPr>
          <a:lstStyle/>
          <a:p>
            <a:r>
              <a:rPr lang="tr-TR" sz="2000" b="1" dirty="0">
                <a:solidFill>
                  <a:schemeClr val="accent2">
                    <a:lumMod val="75000"/>
                  </a:schemeClr>
                </a:solidFill>
              </a:rPr>
              <a:t>Erişim Denetimi Sunucudan Güvenli Baskı</a:t>
            </a:r>
          </a:p>
        </p:txBody>
      </p:sp>
      <p:sp>
        <p:nvSpPr>
          <p:cNvPr id="3" name="Metin kutusu 2"/>
          <p:cNvSpPr txBox="1"/>
          <p:nvPr/>
        </p:nvSpPr>
        <p:spPr>
          <a:xfrm>
            <a:off x="683394" y="3229884"/>
            <a:ext cx="6699183" cy="1323439"/>
          </a:xfrm>
          <a:prstGeom prst="rect">
            <a:avLst/>
          </a:prstGeom>
          <a:noFill/>
        </p:spPr>
        <p:txBody>
          <a:bodyPr wrap="square" rtlCol="0">
            <a:spAutoFit/>
          </a:bodyPr>
          <a:lstStyle/>
          <a:p>
            <a:pPr algn="just"/>
            <a:r>
              <a:rPr lang="tr-TR" sz="2000" dirty="0" smtClean="0"/>
              <a:t>Yazdırma </a:t>
            </a:r>
            <a:r>
              <a:rPr lang="tr-TR" sz="2000" dirty="0"/>
              <a:t>ve kopyalama masraflarını kontrol altına almak, çıktı güvenliğini sağlamak ve çıktı görevlerini çeşitlendirmek amacıyla </a:t>
            </a:r>
            <a:r>
              <a:rPr lang="tr-TR" sz="2000" dirty="0" smtClean="0"/>
              <a:t>mevcut personel kimlik kartlı veya PIN ile kimlik doğrulamasını yaparak çıktı almak.</a:t>
            </a:r>
            <a:endParaRPr lang="tr-TR" sz="2000" dirty="0"/>
          </a:p>
        </p:txBody>
      </p:sp>
      <p:pic>
        <p:nvPicPr>
          <p:cNvPr id="1026" name="Picture 2" descr="C:\Users\siu\Desktop\Adsız.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1424" y="3557371"/>
            <a:ext cx="4267200" cy="2228850"/>
          </a:xfrm>
          <a:prstGeom prst="rect">
            <a:avLst/>
          </a:prstGeom>
          <a:noFill/>
          <a:effectLst>
            <a:outerShdw blurRad="990600" dist="50800" dir="5400000" algn="ctr" rotWithShape="0">
              <a:srgbClr val="000000"/>
            </a:outerShdw>
          </a:effectLst>
          <a:extLst>
            <a:ext uri="{909E8E84-426E-40DD-AFC4-6F175D3DCCD1}">
              <a14:hiddenFill xmlns:a14="http://schemas.microsoft.com/office/drawing/2010/main">
                <a:solidFill>
                  <a:srgbClr val="FFFFFF"/>
                </a:solidFill>
              </a14:hiddenFill>
            </a:ext>
          </a:extLst>
        </p:spPr>
      </p:pic>
      <p:sp>
        <p:nvSpPr>
          <p:cNvPr id="8" name="Dikdörtgen 7"/>
          <p:cNvSpPr/>
          <p:nvPr/>
        </p:nvSpPr>
        <p:spPr>
          <a:xfrm>
            <a:off x="683394" y="1547199"/>
            <a:ext cx="10771098" cy="1323439"/>
          </a:xfrm>
          <a:prstGeom prst="rect">
            <a:avLst/>
          </a:prstGeom>
        </p:spPr>
        <p:txBody>
          <a:bodyPr wrap="square">
            <a:spAutoFit/>
          </a:bodyPr>
          <a:lstStyle/>
          <a:p>
            <a:pPr algn="just"/>
            <a:r>
              <a:rPr lang="tr-TR" sz="2000" b="1" dirty="0">
                <a:solidFill>
                  <a:srgbClr val="404040"/>
                </a:solidFill>
              </a:rPr>
              <a:t>Kullanıcı </a:t>
            </a:r>
            <a:r>
              <a:rPr lang="tr-TR" sz="2000" b="1" dirty="0" smtClean="0">
                <a:solidFill>
                  <a:srgbClr val="404040"/>
                </a:solidFill>
              </a:rPr>
              <a:t>bilgilerini </a:t>
            </a:r>
            <a:r>
              <a:rPr lang="tr-TR" sz="2000" b="1" dirty="0" err="1">
                <a:solidFill>
                  <a:srgbClr val="404040"/>
                </a:solidFill>
              </a:rPr>
              <a:t>L</a:t>
            </a:r>
            <a:r>
              <a:rPr lang="tr-TR" sz="2000" b="1" dirty="0" err="1" smtClean="0">
                <a:solidFill>
                  <a:srgbClr val="404040"/>
                </a:solidFill>
              </a:rPr>
              <a:t>ocal</a:t>
            </a:r>
            <a:r>
              <a:rPr lang="tr-TR" sz="2000" b="1" dirty="0" smtClean="0">
                <a:solidFill>
                  <a:srgbClr val="404040"/>
                </a:solidFill>
              </a:rPr>
              <a:t> </a:t>
            </a:r>
            <a:r>
              <a:rPr lang="tr-TR" sz="2000" b="1" dirty="0">
                <a:solidFill>
                  <a:srgbClr val="404040"/>
                </a:solidFill>
              </a:rPr>
              <a:t>bilgisayarlar üzerinde tutmak yerine merkezi bir server üzerinden tutulur ve tüm </a:t>
            </a:r>
            <a:r>
              <a:rPr lang="tr-TR" sz="2000" b="1" dirty="0" err="1">
                <a:solidFill>
                  <a:srgbClr val="404040"/>
                </a:solidFill>
              </a:rPr>
              <a:t>client’lar</a:t>
            </a:r>
            <a:r>
              <a:rPr lang="tr-TR" sz="2000" b="1" dirty="0">
                <a:solidFill>
                  <a:srgbClr val="404040"/>
                </a:solidFill>
              </a:rPr>
              <a:t> kullanıcı bilgilerini </a:t>
            </a:r>
            <a:r>
              <a:rPr lang="tr-TR" sz="2000" b="1" dirty="0" smtClean="0">
                <a:solidFill>
                  <a:srgbClr val="404040"/>
                </a:solidFill>
              </a:rPr>
              <a:t>LDAP Server veya Active Directory </a:t>
            </a:r>
            <a:r>
              <a:rPr lang="tr-TR" sz="2000" b="1" dirty="0">
                <a:solidFill>
                  <a:srgbClr val="404040"/>
                </a:solidFill>
              </a:rPr>
              <a:t>üzerinden çeker. Eğer bir çalışan değişikliği yapılacak ise de direkt merkezi server üzerinden kolaylıkla </a:t>
            </a:r>
            <a:r>
              <a:rPr lang="tr-TR" sz="2000" b="1" dirty="0" smtClean="0">
                <a:solidFill>
                  <a:srgbClr val="404040"/>
                </a:solidFill>
              </a:rPr>
              <a:t>yapılabilir. Kurum bünyesinde çalışacak tüm uygulamaların kimlik denetimleri bu sistem üzerinden yapılır. </a:t>
            </a:r>
            <a:endParaRPr lang="tr-TR" sz="2000" b="1" dirty="0">
              <a:solidFill>
                <a:srgbClr val="404040"/>
              </a:solidFill>
            </a:endParaRPr>
          </a:p>
        </p:txBody>
      </p:sp>
      <p:sp>
        <p:nvSpPr>
          <p:cNvPr id="10" name="Metin kutusu 9"/>
          <p:cNvSpPr txBox="1"/>
          <p:nvPr/>
        </p:nvSpPr>
        <p:spPr>
          <a:xfrm>
            <a:off x="683394" y="4546648"/>
            <a:ext cx="6699183" cy="1631216"/>
          </a:xfrm>
          <a:prstGeom prst="rect">
            <a:avLst/>
          </a:prstGeom>
          <a:noFill/>
        </p:spPr>
        <p:txBody>
          <a:bodyPr wrap="square" rtlCol="0">
            <a:spAutoFit/>
          </a:bodyPr>
          <a:lstStyle/>
          <a:p>
            <a:pPr algn="just"/>
            <a:r>
              <a:rPr lang="tr-TR" sz="2000" dirty="0" smtClean="0"/>
              <a:t>Kurum bünyesinde tüm yazıcı envanteri çıkarılacak olup, proje ile birlikte kişisel yazıcı alımı durdurulacaktır. Yönetim hariç hiçbir personelin kişisel yazıcı kullanması engellenecektir. Böylelikle mevcut yazıcılarımızdan tam performans ile azami tasarruf sağlanacaktır.</a:t>
            </a:r>
            <a:endParaRPr lang="tr-TR" sz="2000" dirty="0"/>
          </a:p>
        </p:txBody>
      </p:sp>
    </p:spTree>
    <p:extLst>
      <p:ext uri="{BB962C8B-B14F-4D97-AF65-F5344CB8AC3E}">
        <p14:creationId xmlns:p14="http://schemas.microsoft.com/office/powerpoint/2010/main" val="1438500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2378612" y="1079009"/>
            <a:ext cx="8301600"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5" name="Metin kutusu 4"/>
          <p:cNvSpPr txBox="1"/>
          <p:nvPr/>
        </p:nvSpPr>
        <p:spPr>
          <a:xfrm>
            <a:off x="2603045" y="1085977"/>
            <a:ext cx="7949410" cy="369332"/>
          </a:xfrm>
          <a:prstGeom prst="rect">
            <a:avLst/>
          </a:prstGeom>
          <a:noFill/>
        </p:spPr>
        <p:txBody>
          <a:bodyPr wrap="square" rtlCol="0">
            <a:spAutoFit/>
          </a:bodyPr>
          <a:lstStyle/>
          <a:p>
            <a:r>
              <a:rPr lang="tr-TR" b="1" dirty="0"/>
              <a:t>Sızma (</a:t>
            </a:r>
            <a:r>
              <a:rPr lang="tr-TR" b="1" dirty="0" err="1"/>
              <a:t>Pentest</a:t>
            </a:r>
            <a:r>
              <a:rPr lang="tr-TR" b="1" dirty="0"/>
              <a:t>) Testi				</a:t>
            </a:r>
            <a:r>
              <a:rPr lang="tr-TR" b="1" dirty="0" smtClean="0"/>
              <a:t>:</a:t>
            </a:r>
            <a:endParaRPr lang="tr-TR" b="1" dirty="0"/>
          </a:p>
        </p:txBody>
      </p:sp>
      <p:sp>
        <p:nvSpPr>
          <p:cNvPr id="6" name="Metin kutusu 5"/>
          <p:cNvSpPr txBox="1"/>
          <p:nvPr/>
        </p:nvSpPr>
        <p:spPr>
          <a:xfrm>
            <a:off x="1785203" y="597396"/>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noProof="0" dirty="0" smtClean="0">
                <a:solidFill>
                  <a:prstClr val="black"/>
                </a:solidFill>
                <a:latin typeface="Calibri"/>
              </a:rPr>
              <a:t>2022 YILI HEDEFLERİ</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8" name="Dikdörtgen 7"/>
          <p:cNvSpPr/>
          <p:nvPr/>
        </p:nvSpPr>
        <p:spPr>
          <a:xfrm>
            <a:off x="2378694" y="1455968"/>
            <a:ext cx="8301600"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9" name="Metin kutusu 8"/>
          <p:cNvSpPr txBox="1"/>
          <p:nvPr/>
        </p:nvSpPr>
        <p:spPr>
          <a:xfrm>
            <a:off x="2603045" y="1431470"/>
            <a:ext cx="7880017" cy="369332"/>
          </a:xfrm>
          <a:prstGeom prst="rect">
            <a:avLst/>
          </a:prstGeom>
          <a:noFill/>
        </p:spPr>
        <p:txBody>
          <a:bodyPr wrap="square" rtlCol="0">
            <a:spAutoFit/>
          </a:bodyPr>
          <a:lstStyle/>
          <a:p>
            <a:r>
              <a:rPr lang="tr-TR" b="1" dirty="0"/>
              <a:t>Active Directory </a:t>
            </a:r>
            <a:r>
              <a:rPr lang="tr-TR" b="1" dirty="0" smtClean="0"/>
              <a:t>Uygulaması ve </a:t>
            </a:r>
            <a:r>
              <a:rPr lang="tr-TR" b="1" dirty="0"/>
              <a:t>User Call Lisans 		</a:t>
            </a:r>
            <a:r>
              <a:rPr lang="tr-TR" b="1" dirty="0" smtClean="0"/>
              <a:t>:</a:t>
            </a:r>
            <a:endParaRPr lang="tr-TR" b="1" dirty="0"/>
          </a:p>
        </p:txBody>
      </p:sp>
      <p:sp>
        <p:nvSpPr>
          <p:cNvPr id="11" name="Dikdörtgen 10"/>
          <p:cNvSpPr/>
          <p:nvPr/>
        </p:nvSpPr>
        <p:spPr>
          <a:xfrm>
            <a:off x="2377829" y="1832467"/>
            <a:ext cx="8301600"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2" name="Dikdörtgen 11"/>
          <p:cNvSpPr/>
          <p:nvPr/>
        </p:nvSpPr>
        <p:spPr>
          <a:xfrm>
            <a:off x="2595995" y="1831483"/>
            <a:ext cx="7354340" cy="369332"/>
          </a:xfrm>
          <a:prstGeom prst="rect">
            <a:avLst/>
          </a:prstGeom>
        </p:spPr>
        <p:txBody>
          <a:bodyPr wrap="square">
            <a:spAutoFit/>
          </a:bodyPr>
          <a:lstStyle/>
          <a:p>
            <a:r>
              <a:rPr lang="tr-TR" b="1" dirty="0" smtClean="0"/>
              <a:t>JOKER SSL Sertifika Alımı			</a:t>
            </a:r>
            <a:r>
              <a:rPr lang="tr-TR" b="1" dirty="0"/>
              <a:t>	</a:t>
            </a:r>
            <a:r>
              <a:rPr lang="tr-TR" b="1" dirty="0" smtClean="0"/>
              <a:t>:</a:t>
            </a:r>
            <a:endParaRPr lang="tr-TR" dirty="0"/>
          </a:p>
        </p:txBody>
      </p:sp>
      <p:sp>
        <p:nvSpPr>
          <p:cNvPr id="14" name="Dikdörtgen 13"/>
          <p:cNvSpPr/>
          <p:nvPr/>
        </p:nvSpPr>
        <p:spPr>
          <a:xfrm>
            <a:off x="2369533" y="2210678"/>
            <a:ext cx="8301600" cy="365117"/>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5" name="Dikdörtgen 14"/>
          <p:cNvSpPr/>
          <p:nvPr/>
        </p:nvSpPr>
        <p:spPr>
          <a:xfrm>
            <a:off x="2601545" y="2206975"/>
            <a:ext cx="7874861" cy="369332"/>
          </a:xfrm>
          <a:prstGeom prst="rect">
            <a:avLst/>
          </a:prstGeom>
        </p:spPr>
        <p:txBody>
          <a:bodyPr wrap="square">
            <a:spAutoFit/>
          </a:bodyPr>
          <a:lstStyle/>
          <a:p>
            <a:r>
              <a:rPr lang="tr-TR" b="1" dirty="0"/>
              <a:t>İki aşamalı Doğrulama Sistemi			</a:t>
            </a:r>
            <a:r>
              <a:rPr lang="tr-TR" b="1" dirty="0" smtClean="0"/>
              <a:t>:</a:t>
            </a:r>
            <a:endParaRPr lang="tr-TR" b="1" dirty="0"/>
          </a:p>
        </p:txBody>
      </p:sp>
      <p:sp>
        <p:nvSpPr>
          <p:cNvPr id="17" name="Dikdörtgen 16"/>
          <p:cNvSpPr/>
          <p:nvPr/>
        </p:nvSpPr>
        <p:spPr>
          <a:xfrm>
            <a:off x="2384149" y="2640179"/>
            <a:ext cx="8301600"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8" name="Dikdörtgen 17"/>
          <p:cNvSpPr/>
          <p:nvPr/>
        </p:nvSpPr>
        <p:spPr>
          <a:xfrm>
            <a:off x="2590457" y="2603223"/>
            <a:ext cx="7823010" cy="369332"/>
          </a:xfrm>
          <a:prstGeom prst="rect">
            <a:avLst/>
          </a:prstGeom>
        </p:spPr>
        <p:txBody>
          <a:bodyPr wrap="square">
            <a:spAutoFit/>
          </a:bodyPr>
          <a:lstStyle/>
          <a:p>
            <a:r>
              <a:rPr lang="tr-TR" b="1" dirty="0"/>
              <a:t>SİEM (</a:t>
            </a:r>
            <a:r>
              <a:rPr lang="en-US" b="1" dirty="0"/>
              <a:t>Security information and event management </a:t>
            </a:r>
            <a:r>
              <a:rPr lang="tr-TR" b="1" dirty="0"/>
              <a:t>)	</a:t>
            </a:r>
            <a:r>
              <a:rPr lang="tr-TR" b="1" dirty="0" smtClean="0"/>
              <a:t>:</a:t>
            </a:r>
            <a:endParaRPr lang="tr-TR" b="1" dirty="0"/>
          </a:p>
        </p:txBody>
      </p:sp>
      <p:sp>
        <p:nvSpPr>
          <p:cNvPr id="20" name="Dikdörtgen 19"/>
          <p:cNvSpPr/>
          <p:nvPr/>
        </p:nvSpPr>
        <p:spPr>
          <a:xfrm>
            <a:off x="2370299" y="3053929"/>
            <a:ext cx="8301600"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21" name="Dikdörtgen 20"/>
          <p:cNvSpPr/>
          <p:nvPr/>
        </p:nvSpPr>
        <p:spPr>
          <a:xfrm>
            <a:off x="2603045" y="3035522"/>
            <a:ext cx="7856736" cy="369332"/>
          </a:xfrm>
          <a:prstGeom prst="rect">
            <a:avLst/>
          </a:prstGeom>
        </p:spPr>
        <p:txBody>
          <a:bodyPr wrap="square">
            <a:spAutoFit/>
          </a:bodyPr>
          <a:lstStyle/>
          <a:p>
            <a:r>
              <a:rPr lang="tr-TR" b="1" dirty="0"/>
              <a:t>Disk </a:t>
            </a:r>
            <a:r>
              <a:rPr lang="tr-TR" b="1" dirty="0" err="1"/>
              <a:t>Encryption</a:t>
            </a:r>
            <a:r>
              <a:rPr lang="tr-TR" b="1" dirty="0"/>
              <a:t>					</a:t>
            </a:r>
            <a:r>
              <a:rPr lang="tr-TR" b="1" dirty="0" smtClean="0"/>
              <a:t>:</a:t>
            </a:r>
            <a:endParaRPr lang="tr-TR" b="1" dirty="0"/>
          </a:p>
        </p:txBody>
      </p:sp>
      <p:sp>
        <p:nvSpPr>
          <p:cNvPr id="23" name="Dikdörtgen 22"/>
          <p:cNvSpPr/>
          <p:nvPr/>
        </p:nvSpPr>
        <p:spPr>
          <a:xfrm>
            <a:off x="2363974" y="3449914"/>
            <a:ext cx="8301600"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24" name="Metin kutusu 23"/>
          <p:cNvSpPr txBox="1"/>
          <p:nvPr/>
        </p:nvSpPr>
        <p:spPr>
          <a:xfrm>
            <a:off x="2587963" y="3394805"/>
            <a:ext cx="7936418" cy="369332"/>
          </a:xfrm>
          <a:prstGeom prst="rect">
            <a:avLst/>
          </a:prstGeom>
          <a:noFill/>
        </p:spPr>
        <p:txBody>
          <a:bodyPr wrap="square" rtlCol="0">
            <a:spAutoFit/>
          </a:bodyPr>
          <a:lstStyle/>
          <a:p>
            <a:r>
              <a:rPr lang="tr-TR" b="1" dirty="0" smtClean="0"/>
              <a:t>Sunucu, Storage ve Omurga Switch Alımı	                  </a:t>
            </a:r>
            <a:r>
              <a:rPr lang="tr-TR" b="1" dirty="0" smtClean="0"/>
              <a:t>:</a:t>
            </a:r>
            <a:endParaRPr lang="tr-TR" b="1" dirty="0"/>
          </a:p>
        </p:txBody>
      </p:sp>
      <p:sp>
        <p:nvSpPr>
          <p:cNvPr id="26" name="Metin kutusu 25"/>
          <p:cNvSpPr txBox="1"/>
          <p:nvPr/>
        </p:nvSpPr>
        <p:spPr>
          <a:xfrm>
            <a:off x="2378612" y="4245844"/>
            <a:ext cx="8316336" cy="369332"/>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w="44450">
            <a:noFill/>
          </a:ln>
        </p:spPr>
        <p:txBody>
          <a:bodyPr wrap="square" rtlCol="0">
            <a:spAutoFit/>
          </a:bodyPr>
          <a:lstStyle/>
          <a:p>
            <a:pPr lvl="0"/>
            <a:r>
              <a:rPr lang="tr-TR" b="1" dirty="0" smtClean="0"/>
              <a:t>    BGYS </a:t>
            </a:r>
            <a:r>
              <a:rPr lang="tr-TR" b="1" dirty="0"/>
              <a:t>ve Farkındalık Eğitimleri (Tüm Personeller için</a:t>
            </a:r>
            <a:r>
              <a:rPr lang="tr-TR" b="1" dirty="0" smtClean="0"/>
              <a:t>)	     :</a:t>
            </a:r>
            <a:endParaRPr lang="tr-TR" b="1" dirty="0"/>
          </a:p>
        </p:txBody>
      </p:sp>
      <p:sp>
        <p:nvSpPr>
          <p:cNvPr id="29" name="Dikdörtgen 28"/>
          <p:cNvSpPr/>
          <p:nvPr/>
        </p:nvSpPr>
        <p:spPr>
          <a:xfrm>
            <a:off x="2394052" y="4701901"/>
            <a:ext cx="8300897"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0" name="Metin kutusu 29"/>
          <p:cNvSpPr txBox="1"/>
          <p:nvPr/>
        </p:nvSpPr>
        <p:spPr>
          <a:xfrm>
            <a:off x="2566503" y="4666140"/>
            <a:ext cx="7871902" cy="369332"/>
          </a:xfrm>
          <a:prstGeom prst="rect">
            <a:avLst/>
          </a:prstGeom>
          <a:noFill/>
        </p:spPr>
        <p:txBody>
          <a:bodyPr wrap="square" rtlCol="0">
            <a:spAutoFit/>
          </a:bodyPr>
          <a:lstStyle/>
          <a:p>
            <a:r>
              <a:rPr lang="tr-TR" b="1" dirty="0"/>
              <a:t>ISO 27001 Sertifika </a:t>
            </a:r>
            <a:r>
              <a:rPr lang="tr-TR" b="1" dirty="0" smtClean="0"/>
              <a:t>Süreci				  :</a:t>
            </a:r>
            <a:endParaRPr lang="tr-TR" b="1" dirty="0"/>
          </a:p>
        </p:txBody>
      </p:sp>
      <p:sp>
        <p:nvSpPr>
          <p:cNvPr id="56" name="Metin kutusu 55"/>
          <p:cNvSpPr txBox="1"/>
          <p:nvPr/>
        </p:nvSpPr>
        <p:spPr>
          <a:xfrm>
            <a:off x="2394052" y="5096877"/>
            <a:ext cx="8300896" cy="369332"/>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txBody>
          <a:bodyPr wrap="square" rtlCol="0">
            <a:spAutoFit/>
          </a:bodyPr>
          <a:lstStyle/>
          <a:p>
            <a:r>
              <a:rPr lang="tr-TR" b="1" dirty="0" smtClean="0"/>
              <a:t>   Geçiş ve Kontrol Sistemleri				      </a:t>
            </a:r>
            <a:r>
              <a:rPr lang="tr-TR" b="1" dirty="0" smtClean="0"/>
              <a:t>:</a:t>
            </a:r>
            <a:endParaRPr lang="tr-TR" b="1" dirty="0"/>
          </a:p>
        </p:txBody>
      </p:sp>
      <p:sp>
        <p:nvSpPr>
          <p:cNvPr id="42" name="Dikdörtgen 41"/>
          <p:cNvSpPr/>
          <p:nvPr/>
        </p:nvSpPr>
        <p:spPr>
          <a:xfrm>
            <a:off x="2383369" y="3835073"/>
            <a:ext cx="8301600"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43" name="Metin kutusu 42"/>
          <p:cNvSpPr txBox="1"/>
          <p:nvPr/>
        </p:nvSpPr>
        <p:spPr>
          <a:xfrm>
            <a:off x="2607358" y="3779964"/>
            <a:ext cx="7936418" cy="369332"/>
          </a:xfrm>
          <a:prstGeom prst="rect">
            <a:avLst/>
          </a:prstGeom>
          <a:noFill/>
        </p:spPr>
        <p:txBody>
          <a:bodyPr wrap="square" rtlCol="0">
            <a:spAutoFit/>
          </a:bodyPr>
          <a:lstStyle/>
          <a:p>
            <a:r>
              <a:rPr lang="tr-TR" b="1" dirty="0" smtClean="0"/>
              <a:t>Sanallaştırma Platformu (</a:t>
            </a:r>
            <a:r>
              <a:rPr lang="en-US" b="1" dirty="0"/>
              <a:t>VMware </a:t>
            </a:r>
            <a:r>
              <a:rPr lang="tr-TR" b="1" dirty="0" smtClean="0"/>
              <a:t> </a:t>
            </a:r>
            <a:r>
              <a:rPr lang="tr-TR" b="1" dirty="0"/>
              <a:t>veya </a:t>
            </a:r>
            <a:r>
              <a:rPr lang="tr-TR" b="1" dirty="0" err="1" smtClean="0"/>
              <a:t>Hyper</a:t>
            </a:r>
            <a:r>
              <a:rPr lang="tr-TR" b="1" dirty="0" smtClean="0"/>
              <a:t>-V )                </a:t>
            </a:r>
            <a:r>
              <a:rPr lang="tr-TR" b="1" dirty="0" smtClean="0"/>
              <a:t>:</a:t>
            </a:r>
            <a:endParaRPr lang="tr-TR" b="1" dirty="0"/>
          </a:p>
        </p:txBody>
      </p:sp>
      <p:sp>
        <p:nvSpPr>
          <p:cNvPr id="36" name="Metin kutusu 35"/>
          <p:cNvSpPr txBox="1"/>
          <p:nvPr/>
        </p:nvSpPr>
        <p:spPr>
          <a:xfrm>
            <a:off x="2405724" y="5523949"/>
            <a:ext cx="8300896" cy="369332"/>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txBody>
          <a:bodyPr wrap="square" rtlCol="0">
            <a:spAutoFit/>
          </a:bodyPr>
          <a:lstStyle/>
          <a:p>
            <a:r>
              <a:rPr lang="tr-TR" b="1" dirty="0" smtClean="0"/>
              <a:t>   Turnike Sistemleri			  	      </a:t>
            </a:r>
            <a:r>
              <a:rPr lang="tr-TR" b="1" dirty="0" smtClean="0"/>
              <a:t>:</a:t>
            </a:r>
            <a:endParaRPr lang="tr-TR" b="1" dirty="0"/>
          </a:p>
        </p:txBody>
      </p:sp>
      <p:sp>
        <p:nvSpPr>
          <p:cNvPr id="25" name="Metin kutusu 24"/>
          <p:cNvSpPr txBox="1"/>
          <p:nvPr/>
        </p:nvSpPr>
        <p:spPr>
          <a:xfrm>
            <a:off x="2394052" y="5932698"/>
            <a:ext cx="8300896" cy="369332"/>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txBody>
          <a:bodyPr wrap="square" rtlCol="0">
            <a:spAutoFit/>
          </a:bodyPr>
          <a:lstStyle/>
          <a:p>
            <a:r>
              <a:rPr lang="tr-TR" b="1" dirty="0" smtClean="0"/>
              <a:t>   Güvenlik Sistemleri Kayıt Sunucusu (NVR) Alımı 	      </a:t>
            </a:r>
            <a:r>
              <a:rPr lang="tr-TR" b="1" dirty="0" smtClean="0"/>
              <a:t>:</a:t>
            </a:r>
            <a:endParaRPr lang="tr-TR" b="1" dirty="0"/>
          </a:p>
        </p:txBody>
      </p:sp>
    </p:spTree>
    <p:extLst>
      <p:ext uri="{BB962C8B-B14F-4D97-AF65-F5344CB8AC3E}">
        <p14:creationId xmlns:p14="http://schemas.microsoft.com/office/powerpoint/2010/main" val="14413002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85203" y="597396"/>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SORUNLARIMIZ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Metin kutusu 4"/>
          <p:cNvSpPr txBox="1"/>
          <p:nvPr/>
        </p:nvSpPr>
        <p:spPr>
          <a:xfrm>
            <a:off x="802191" y="4405656"/>
            <a:ext cx="11144250" cy="400110"/>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tr-TR"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Dikdörtgen 6"/>
          <p:cNvSpPr/>
          <p:nvPr/>
        </p:nvSpPr>
        <p:spPr>
          <a:xfrm>
            <a:off x="802192" y="1606265"/>
            <a:ext cx="5969711" cy="400110"/>
          </a:xfrm>
          <a:prstGeom prst="rect">
            <a:avLst/>
          </a:prstGeom>
        </p:spPr>
        <p:txBody>
          <a:bodyPr wrap="non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2000" b="1" i="0" u="none" strike="noStrike" kern="1200" cap="none" spc="0" normalizeH="0" baseline="0" noProof="0" dirty="0">
                <a:ln>
                  <a:noFill/>
                </a:ln>
                <a:solidFill>
                  <a:prstClr val="black"/>
                </a:solidFill>
                <a:effectLst/>
                <a:uLnTx/>
                <a:uFillTx/>
                <a:latin typeface="Calibri"/>
                <a:ea typeface="+mn-ea"/>
                <a:cs typeface="+mn-cs"/>
              </a:rPr>
              <a:t>Siber güvenlik alanında yetişmiş personel </a:t>
            </a: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istihdamı.</a:t>
            </a:r>
            <a:endParaRPr kumimoji="0" lang="tr-TR"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8" name="Dikdörtgen 7"/>
          <p:cNvSpPr/>
          <p:nvPr/>
        </p:nvSpPr>
        <p:spPr>
          <a:xfrm>
            <a:off x="802191" y="2677793"/>
            <a:ext cx="11144249" cy="707886"/>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2000" b="1" i="0" u="none" strike="noStrike" kern="1200" cap="none" spc="0" normalizeH="0" baseline="0" noProof="0" dirty="0">
                <a:ln>
                  <a:noFill/>
                </a:ln>
                <a:solidFill>
                  <a:prstClr val="black"/>
                </a:solidFill>
                <a:effectLst/>
                <a:uLnTx/>
                <a:uFillTx/>
                <a:latin typeface="Calibri"/>
                <a:ea typeface="+mn-ea"/>
                <a:cs typeface="+mn-cs"/>
              </a:rPr>
              <a:t>Personellerimizin hızla gelişen teknolojik gelişmeleri takip edebilmesi ve güncel bilgi donanımı için belli periyodlarla kurum dışı </a:t>
            </a: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eğitim </a:t>
            </a:r>
            <a:r>
              <a:rPr kumimoji="0" lang="tr-TR" sz="2000" b="1" i="0" u="none" strike="noStrike" kern="1200" cap="none" spc="0" normalizeH="0" baseline="0" noProof="0" dirty="0">
                <a:ln>
                  <a:noFill/>
                </a:ln>
                <a:solidFill>
                  <a:prstClr val="black"/>
                </a:solidFill>
                <a:effectLst/>
                <a:uLnTx/>
                <a:uFillTx/>
                <a:latin typeface="Calibri"/>
                <a:ea typeface="+mn-ea"/>
                <a:cs typeface="+mn-cs"/>
              </a:rPr>
              <a:t>gereksinimi.</a:t>
            </a:r>
          </a:p>
        </p:txBody>
      </p:sp>
      <p:sp>
        <p:nvSpPr>
          <p:cNvPr id="9" name="Dikdörtgen 8"/>
          <p:cNvSpPr/>
          <p:nvPr/>
        </p:nvSpPr>
        <p:spPr>
          <a:xfrm>
            <a:off x="802192" y="1242960"/>
            <a:ext cx="10079491" cy="400110"/>
          </a:xfrm>
          <a:prstGeom prst="rect">
            <a:avLst/>
          </a:prstGeom>
        </p:spPr>
        <p:txBody>
          <a:bodyPr wrap="non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2000" b="1" i="0" u="none" strike="noStrike" kern="1200" cap="none" spc="0" normalizeH="0" baseline="0" noProof="0" dirty="0">
                <a:ln>
                  <a:noFill/>
                </a:ln>
                <a:solidFill>
                  <a:prstClr val="black"/>
                </a:solidFill>
                <a:effectLst/>
                <a:uLnTx/>
                <a:uFillTx/>
                <a:latin typeface="Calibri"/>
                <a:ea typeface="+mn-ea"/>
                <a:cs typeface="+mn-cs"/>
              </a:rPr>
              <a:t>M</a:t>
            </a: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evcut personellerin özlük haklarının </a:t>
            </a:r>
            <a:r>
              <a:rPr kumimoji="0" lang="tr-TR" sz="2000" b="1" i="0" u="none" strike="noStrike" kern="1200" cap="none" spc="0" normalizeH="0" baseline="0" noProof="0" dirty="0">
                <a:ln>
                  <a:noFill/>
                </a:ln>
                <a:solidFill>
                  <a:prstClr val="black"/>
                </a:solidFill>
                <a:effectLst/>
                <a:uLnTx/>
                <a:uFillTx/>
                <a:latin typeface="Calibri"/>
                <a:ea typeface="+mn-ea"/>
                <a:cs typeface="+mn-cs"/>
              </a:rPr>
              <a:t>iyileştirilmesi ve </a:t>
            </a: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personel yetersizliği (Yazılım Müh.) </a:t>
            </a:r>
            <a:endParaRPr kumimoji="0" lang="tr-TR"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Dikdörtgen 10"/>
          <p:cNvSpPr/>
          <p:nvPr/>
        </p:nvSpPr>
        <p:spPr>
          <a:xfrm>
            <a:off x="802191" y="4130099"/>
            <a:ext cx="11144250" cy="400110"/>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Bütçe Yetersizliği (Özellikle 3.2,</a:t>
            </a:r>
            <a:r>
              <a:rPr kumimoji="0" lang="tr-TR" sz="2000" b="1" i="0" u="none" strike="noStrike" kern="1200" cap="none" spc="0" normalizeH="0" noProof="0" dirty="0" smtClean="0">
                <a:ln>
                  <a:noFill/>
                </a:ln>
                <a:solidFill>
                  <a:prstClr val="black"/>
                </a:solidFill>
                <a:effectLst/>
                <a:uLnTx/>
                <a:uFillTx/>
                <a:latin typeface="Calibri"/>
                <a:ea typeface="+mn-ea"/>
                <a:cs typeface="+mn-cs"/>
              </a:rPr>
              <a:t> 3.5 </a:t>
            </a: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ve 3.7 ödeme kalemlerinde)</a:t>
            </a:r>
            <a:endParaRPr kumimoji="0" lang="tr-TR"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 name="Dikdörtgen 12"/>
          <p:cNvSpPr/>
          <p:nvPr/>
        </p:nvSpPr>
        <p:spPr>
          <a:xfrm>
            <a:off x="777251" y="3422213"/>
            <a:ext cx="11144250" cy="707886"/>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Güvenlik kamera sistemlerinde olay kayıtlarının tespiti ve çıkarılması işlemlerinin Daire Başkanlığımız bünyesinden alınması ile bu yetkinin güvenlik birimlerine devredilmesi.</a:t>
            </a:r>
            <a:endParaRPr kumimoji="0" lang="tr-TR"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Dikdörtgen 13"/>
          <p:cNvSpPr/>
          <p:nvPr/>
        </p:nvSpPr>
        <p:spPr>
          <a:xfrm>
            <a:off x="802191" y="2033572"/>
            <a:ext cx="11144250" cy="707886"/>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Bir çok binalarda UPS ( Kesintisiz Güç Kaynağı ) olmaması. (Mühendislik Fak. C-Blok, Eruh MYO, Kurtalan MYO, Yemekhane, TBMYO)</a:t>
            </a:r>
            <a:endParaRPr kumimoji="0" lang="tr-TR" sz="20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99489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down)">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down)">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down)">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nodePh="1">
                                  <p:stCondLst>
                                    <p:cond delay="0"/>
                                  </p:stCondLst>
                                  <p:endCondLst>
                                    <p:cond evt="begin" delay="0">
                                      <p:tn val="40"/>
                                    </p:cond>
                                  </p:endCondLst>
                                  <p:childTnLst>
                                    <p:set>
                                      <p:cBhvr>
                                        <p:cTn id="41" dur="1" fill="hold">
                                          <p:stCondLst>
                                            <p:cond delay="0"/>
                                          </p:stCondLst>
                                        </p:cTn>
                                        <p:tgtEl>
                                          <p:spTgt spid="5"/>
                                        </p:tgtEl>
                                        <p:attrNameLst>
                                          <p:attrName>style.visibility</p:attrName>
                                        </p:attrNameLst>
                                      </p:cBhvr>
                                      <p:to>
                                        <p:strVal val="visible"/>
                                      </p:to>
                                    </p:set>
                                    <p:animEffect transition="in" filter="wipe(down)">
                                      <p:cBhvr>
                                        <p:cTn id="4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9" grpId="0"/>
      <p:bldP spid="11" grpId="0"/>
      <p:bldP spid="13"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4683" y="2295139"/>
            <a:ext cx="5735786" cy="2059813"/>
          </a:xfrm>
          <a:prstGeom prst="rect">
            <a:avLst/>
          </a:prstGeom>
        </p:spPr>
      </p:pic>
      <p:sp>
        <p:nvSpPr>
          <p:cNvPr id="3" name="Metin kutusu 2"/>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noProof="0" dirty="0" smtClean="0">
                <a:solidFill>
                  <a:prstClr val="black"/>
                </a:solidFill>
                <a:latin typeface="Calibri"/>
              </a:rPr>
              <a:t>TEŞEKKÜRLER</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Dikdörtgen 4"/>
          <p:cNvSpPr/>
          <p:nvPr/>
        </p:nvSpPr>
        <p:spPr>
          <a:xfrm>
            <a:off x="4314167" y="4775954"/>
            <a:ext cx="3313799" cy="461665"/>
          </a:xfrm>
          <a:prstGeom prst="rect">
            <a:avLst/>
          </a:prstGeom>
        </p:spPr>
        <p:txBody>
          <a:bodyPr wrap="square">
            <a:spAutoFit/>
          </a:bodyPr>
          <a:lstStyle/>
          <a:p>
            <a:r>
              <a:rPr lang="tr-TR" sz="2400" b="1" dirty="0">
                <a:latin typeface="Bebas Neue" panose="020B0606020202050201" pitchFamily="34" charset="-94"/>
              </a:rPr>
              <a:t>BİLGİ İŞLEM DAİRE BAŞKANLIĞI</a:t>
            </a:r>
          </a:p>
        </p:txBody>
      </p:sp>
      <p:sp>
        <p:nvSpPr>
          <p:cNvPr id="6" name="Dikdörtgen 5"/>
          <p:cNvSpPr/>
          <p:nvPr/>
        </p:nvSpPr>
        <p:spPr>
          <a:xfrm>
            <a:off x="5588680" y="5196956"/>
            <a:ext cx="764771" cy="461665"/>
          </a:xfrm>
          <a:prstGeom prst="rect">
            <a:avLst/>
          </a:prstGeom>
        </p:spPr>
        <p:txBody>
          <a:bodyPr wrap="square">
            <a:spAutoFit/>
          </a:bodyPr>
          <a:lstStyle/>
          <a:p>
            <a:r>
              <a:rPr lang="tr-TR" sz="2400" b="1" dirty="0" smtClean="0">
                <a:latin typeface="Bebas Neue" panose="020B0606020202050201" pitchFamily="34" charset="-94"/>
              </a:rPr>
              <a:t>2020</a:t>
            </a:r>
            <a:endParaRPr lang="tr-TR" sz="2400" b="1" dirty="0">
              <a:latin typeface="Bebas Neue" panose="020B0606020202050201" pitchFamily="34" charset="-94"/>
            </a:endParaRPr>
          </a:p>
        </p:txBody>
      </p:sp>
    </p:spTree>
    <p:extLst>
      <p:ext uri="{BB962C8B-B14F-4D97-AF65-F5344CB8AC3E}">
        <p14:creationId xmlns:p14="http://schemas.microsoft.com/office/powerpoint/2010/main" val="2970953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range">
      <a:dk1>
        <a:sysClr val="windowText" lastClr="000000"/>
      </a:dk1>
      <a:lt1>
        <a:sysClr val="window" lastClr="FFFFFF"/>
      </a:lt1>
      <a:dk2>
        <a:srgbClr val="441C10"/>
      </a:dk2>
      <a:lt2>
        <a:srgbClr val="DBEFF9"/>
      </a:lt2>
      <a:accent1>
        <a:srgbClr val="F37B03"/>
      </a:accent1>
      <a:accent2>
        <a:srgbClr val="DA730C"/>
      </a:accent2>
      <a:accent3>
        <a:srgbClr val="DE8F00"/>
      </a:accent3>
      <a:accent4>
        <a:srgbClr val="E39913"/>
      </a:accent4>
      <a:accent5>
        <a:srgbClr val="F2B300"/>
      </a:accent5>
      <a:accent6>
        <a:srgbClr val="D06D00"/>
      </a:accent6>
      <a:hlink>
        <a:srgbClr val="F49100"/>
      </a:hlink>
      <a:folHlink>
        <a:srgbClr val="85DFD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11839</TotalTime>
  <Words>1771</Words>
  <Application>Microsoft Office PowerPoint</Application>
  <PresentationFormat>Geniş ekran</PresentationFormat>
  <Paragraphs>749</Paragraphs>
  <Slides>22</Slides>
  <Notes>1</Notes>
  <HiddenSlides>0</HiddenSlides>
  <MMClips>0</MMClips>
  <ScaleCrop>false</ScaleCrop>
  <HeadingPairs>
    <vt:vector size="6" baseType="variant">
      <vt:variant>
        <vt:lpstr>Kullanılan Yazı Tipleri</vt:lpstr>
      </vt:variant>
      <vt:variant>
        <vt:i4>8</vt:i4>
      </vt:variant>
      <vt:variant>
        <vt:lpstr>Tema</vt:lpstr>
      </vt:variant>
      <vt:variant>
        <vt:i4>2</vt:i4>
      </vt:variant>
      <vt:variant>
        <vt:lpstr>Slayt Başlıkları</vt:lpstr>
      </vt:variant>
      <vt:variant>
        <vt:i4>22</vt:i4>
      </vt:variant>
    </vt:vector>
  </HeadingPairs>
  <TitlesOfParts>
    <vt:vector size="32" baseType="lpstr">
      <vt:lpstr>Arial</vt:lpstr>
      <vt:lpstr>Bebas Neue</vt:lpstr>
      <vt:lpstr>Calibri</vt:lpstr>
      <vt:lpstr>Calibri Light</vt:lpstr>
      <vt:lpstr>Gulim</vt:lpstr>
      <vt:lpstr>Tahoma</vt:lpstr>
      <vt:lpstr>Times New Roman</vt:lpstr>
      <vt:lpstr>Wingdings</vt:lpstr>
      <vt:lpstr>Office Teması</vt:lpstr>
      <vt:lpstr>Office Theme</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Edip_Ertas</cp:lastModifiedBy>
  <cp:revision>902</cp:revision>
  <dcterms:created xsi:type="dcterms:W3CDTF">2018-02-07T07:43:50Z</dcterms:created>
  <dcterms:modified xsi:type="dcterms:W3CDTF">2022-02-01T11:37:47Z</dcterms:modified>
</cp:coreProperties>
</file>